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3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58228" y="163513"/>
            <a:ext cx="6064250" cy="1065530"/>
          </a:xfrm>
          <a:custGeom>
            <a:avLst/>
            <a:gdLst/>
            <a:ahLst/>
            <a:cxnLst/>
            <a:rect l="l" t="t" r="r" b="b"/>
            <a:pathLst>
              <a:path w="6064250" h="1065530">
                <a:moveTo>
                  <a:pt x="6064016" y="1065068"/>
                </a:moveTo>
                <a:lnTo>
                  <a:pt x="0" y="1065068"/>
                </a:lnTo>
                <a:lnTo>
                  <a:pt x="0" y="0"/>
                </a:lnTo>
                <a:lnTo>
                  <a:pt x="6064016" y="0"/>
                </a:lnTo>
                <a:lnTo>
                  <a:pt x="6064016" y="1065068"/>
                </a:lnTo>
                <a:close/>
              </a:path>
            </a:pathLst>
          </a:custGeom>
          <a:solidFill>
            <a:srgbClr val="37C8E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95440" y="415734"/>
            <a:ext cx="3097119" cy="520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33586" y="425661"/>
            <a:ext cx="6020827" cy="44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959" y="2222064"/>
            <a:ext cx="17206081" cy="206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0771" y="131156"/>
            <a:ext cx="8230234" cy="1024255"/>
          </a:xfrm>
          <a:custGeom>
            <a:avLst/>
            <a:gdLst/>
            <a:ahLst/>
            <a:cxnLst/>
            <a:rect l="l" t="t" r="r" b="b"/>
            <a:pathLst>
              <a:path w="8230234" h="1024255">
                <a:moveTo>
                  <a:pt x="8229953" y="1024130"/>
                </a:moveTo>
                <a:lnTo>
                  <a:pt x="0" y="1024130"/>
                </a:lnTo>
                <a:lnTo>
                  <a:pt x="0" y="0"/>
                </a:lnTo>
                <a:lnTo>
                  <a:pt x="8229953" y="0"/>
                </a:lnTo>
                <a:lnTo>
                  <a:pt x="8229953" y="1024130"/>
                </a:lnTo>
                <a:close/>
              </a:path>
            </a:pathLst>
          </a:custGeom>
          <a:solidFill>
            <a:srgbClr val="37C8E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56373" y="408227"/>
            <a:ext cx="5879465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36445" algn="l"/>
              </a:tabLst>
            </a:pPr>
            <a:r>
              <a:rPr sz="2700" spc="20" dirty="0"/>
              <a:t>E</a:t>
            </a:r>
            <a:r>
              <a:rPr sz="2700" spc="-245" dirty="0"/>
              <a:t> </a:t>
            </a:r>
            <a:r>
              <a:rPr sz="2700" spc="-5" dirty="0"/>
              <a:t>N</a:t>
            </a:r>
            <a:r>
              <a:rPr sz="2700" spc="-245" dirty="0"/>
              <a:t> </a:t>
            </a:r>
            <a:r>
              <a:rPr sz="2700" spc="10" dirty="0"/>
              <a:t>O</a:t>
            </a:r>
            <a:r>
              <a:rPr sz="2700" spc="-245" dirty="0"/>
              <a:t> </a:t>
            </a:r>
            <a:r>
              <a:rPr sz="2700" spc="-5" dirty="0"/>
              <a:t>N</a:t>
            </a:r>
            <a:r>
              <a:rPr sz="2700" spc="-245" dirty="0"/>
              <a:t> </a:t>
            </a:r>
            <a:r>
              <a:rPr sz="2700" spc="160" dirty="0"/>
              <a:t>C</a:t>
            </a:r>
            <a:r>
              <a:rPr sz="2700" spc="-245" dirty="0"/>
              <a:t> </a:t>
            </a:r>
            <a:r>
              <a:rPr sz="2700" spc="20" dirty="0"/>
              <a:t>E</a:t>
            </a:r>
            <a:r>
              <a:rPr sz="2700" dirty="0"/>
              <a:t>	</a:t>
            </a:r>
            <a:r>
              <a:rPr sz="2700" spc="-50" dirty="0"/>
              <a:t>D</a:t>
            </a:r>
            <a:r>
              <a:rPr sz="2700" spc="-245" dirty="0"/>
              <a:t> </a:t>
            </a:r>
            <a:r>
              <a:rPr sz="2700" spc="-200" dirty="0"/>
              <a:t>'</a:t>
            </a:r>
            <a:r>
              <a:rPr sz="2700" spc="-245" dirty="0"/>
              <a:t> </a:t>
            </a:r>
            <a:r>
              <a:rPr sz="2700" dirty="0"/>
              <a:t>A</a:t>
            </a:r>
            <a:r>
              <a:rPr sz="2700" spc="-245" dirty="0"/>
              <a:t> </a:t>
            </a:r>
            <a:r>
              <a:rPr sz="2700" spc="-75" dirty="0"/>
              <a:t>P</a:t>
            </a:r>
            <a:r>
              <a:rPr sz="2700" spc="-245" dirty="0"/>
              <a:t> </a:t>
            </a:r>
            <a:r>
              <a:rPr sz="2700" spc="-75" dirty="0"/>
              <a:t>P</a:t>
            </a:r>
            <a:r>
              <a:rPr sz="2700" spc="-245" dirty="0"/>
              <a:t> </a:t>
            </a:r>
            <a:r>
              <a:rPr sz="2700" spc="105" dirty="0"/>
              <a:t>L</a:t>
            </a:r>
            <a:r>
              <a:rPr sz="2700" spc="-245" dirty="0"/>
              <a:t> </a:t>
            </a:r>
            <a:r>
              <a:rPr sz="2700" spc="-509" dirty="0"/>
              <a:t>I</a:t>
            </a:r>
            <a:r>
              <a:rPr sz="2700" spc="-245" dirty="0"/>
              <a:t> </a:t>
            </a:r>
            <a:r>
              <a:rPr sz="2700" spc="160" dirty="0"/>
              <a:t>C</a:t>
            </a:r>
            <a:r>
              <a:rPr sz="2700" spc="-245" dirty="0"/>
              <a:t> </a:t>
            </a:r>
            <a:r>
              <a:rPr sz="2700" dirty="0"/>
              <a:t>A</a:t>
            </a:r>
            <a:r>
              <a:rPr sz="2700" spc="-245" dirty="0"/>
              <a:t> </a:t>
            </a:r>
            <a:r>
              <a:rPr sz="2700" spc="-60" dirty="0"/>
              <a:t>B</a:t>
            </a:r>
            <a:r>
              <a:rPr sz="2700" spc="-245" dirty="0"/>
              <a:t> </a:t>
            </a:r>
            <a:r>
              <a:rPr sz="2700" spc="-509" dirty="0"/>
              <a:t>I</a:t>
            </a:r>
            <a:r>
              <a:rPr sz="2700" spc="-245" dirty="0"/>
              <a:t> </a:t>
            </a:r>
            <a:r>
              <a:rPr sz="2700" spc="105" dirty="0"/>
              <a:t>L</a:t>
            </a:r>
            <a:r>
              <a:rPr sz="2700" spc="-245" dirty="0"/>
              <a:t> </a:t>
            </a:r>
            <a:r>
              <a:rPr sz="2700" spc="-509" dirty="0"/>
              <a:t>I</a:t>
            </a:r>
            <a:r>
              <a:rPr sz="2700" spc="-245" dirty="0"/>
              <a:t> </a:t>
            </a:r>
            <a:r>
              <a:rPr sz="2700" spc="50" dirty="0"/>
              <a:t>T</a:t>
            </a:r>
            <a:r>
              <a:rPr sz="2700" spc="-245" dirty="0"/>
              <a:t> </a:t>
            </a:r>
            <a:r>
              <a:rPr sz="2700" spc="20" dirty="0"/>
              <a:t>E</a:t>
            </a:r>
            <a:endParaRPr sz="2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061" y="1532727"/>
            <a:ext cx="15392399" cy="83351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3300" y="180336"/>
            <a:ext cx="8263255" cy="1065530"/>
          </a:xfrm>
          <a:custGeom>
            <a:avLst/>
            <a:gdLst/>
            <a:ahLst/>
            <a:cxnLst/>
            <a:rect l="l" t="t" r="r" b="b"/>
            <a:pathLst>
              <a:path w="8263255" h="1065530">
                <a:moveTo>
                  <a:pt x="8262866" y="1065068"/>
                </a:moveTo>
                <a:lnTo>
                  <a:pt x="0" y="1065068"/>
                </a:lnTo>
                <a:lnTo>
                  <a:pt x="0" y="0"/>
                </a:lnTo>
                <a:lnTo>
                  <a:pt x="8262866" y="0"/>
                </a:lnTo>
                <a:lnTo>
                  <a:pt x="8262866" y="1065068"/>
                </a:lnTo>
                <a:close/>
              </a:path>
            </a:pathLst>
          </a:custGeom>
          <a:solidFill>
            <a:srgbClr val="37C8E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7316" y="432557"/>
            <a:ext cx="697357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4905" algn="l"/>
              </a:tabLst>
            </a:pPr>
            <a:r>
              <a:rPr sz="3250" spc="-5" dirty="0"/>
              <a:t>E</a:t>
            </a:r>
            <a:r>
              <a:rPr sz="3250" spc="-310" dirty="0"/>
              <a:t> </a:t>
            </a:r>
            <a:r>
              <a:rPr sz="3250" spc="-40" dirty="0"/>
              <a:t>N</a:t>
            </a:r>
            <a:r>
              <a:rPr sz="3250" spc="-305" dirty="0"/>
              <a:t> </a:t>
            </a:r>
            <a:r>
              <a:rPr sz="3250" spc="-20" dirty="0"/>
              <a:t>O</a:t>
            </a:r>
            <a:r>
              <a:rPr sz="3250" spc="-305" dirty="0"/>
              <a:t> </a:t>
            </a:r>
            <a:r>
              <a:rPr sz="3250" spc="-40" dirty="0"/>
              <a:t>N</a:t>
            </a:r>
            <a:r>
              <a:rPr sz="3250" spc="-305" dirty="0"/>
              <a:t> </a:t>
            </a:r>
            <a:r>
              <a:rPr sz="3250" spc="160" dirty="0"/>
              <a:t>C</a:t>
            </a:r>
            <a:r>
              <a:rPr sz="3250" spc="-305" dirty="0"/>
              <a:t> </a:t>
            </a:r>
            <a:r>
              <a:rPr sz="3250" dirty="0"/>
              <a:t>E	</a:t>
            </a:r>
            <a:r>
              <a:rPr sz="3250" spc="-90" dirty="0"/>
              <a:t>D</a:t>
            </a:r>
            <a:r>
              <a:rPr sz="3250" spc="-305" dirty="0"/>
              <a:t> </a:t>
            </a:r>
            <a:r>
              <a:rPr sz="3250" spc="-250" dirty="0"/>
              <a:t>'</a:t>
            </a:r>
            <a:r>
              <a:rPr sz="3250" spc="-305" dirty="0"/>
              <a:t> </a:t>
            </a:r>
            <a:r>
              <a:rPr sz="3250" spc="-35" dirty="0"/>
              <a:t>A</a:t>
            </a:r>
            <a:r>
              <a:rPr sz="3250" spc="-305" dirty="0"/>
              <a:t> </a:t>
            </a:r>
            <a:r>
              <a:rPr sz="3250" spc="-114" dirty="0"/>
              <a:t>P</a:t>
            </a:r>
            <a:r>
              <a:rPr sz="3250" spc="-305" dirty="0"/>
              <a:t> </a:t>
            </a:r>
            <a:r>
              <a:rPr sz="3250" spc="-114" dirty="0"/>
              <a:t>P</a:t>
            </a:r>
            <a:r>
              <a:rPr sz="3250" spc="-305" dirty="0"/>
              <a:t> </a:t>
            </a:r>
            <a:r>
              <a:rPr sz="3250" spc="100" dirty="0"/>
              <a:t>L</a:t>
            </a:r>
            <a:r>
              <a:rPr sz="3250" spc="-305" dirty="0"/>
              <a:t> </a:t>
            </a:r>
            <a:r>
              <a:rPr sz="3250" spc="-625" dirty="0"/>
              <a:t>I</a:t>
            </a:r>
            <a:r>
              <a:rPr sz="3250" spc="-305" dirty="0"/>
              <a:t> </a:t>
            </a:r>
            <a:r>
              <a:rPr sz="3250" spc="160" dirty="0"/>
              <a:t>C</a:t>
            </a:r>
            <a:r>
              <a:rPr sz="3250" spc="-305" dirty="0"/>
              <a:t> </a:t>
            </a:r>
            <a:r>
              <a:rPr sz="3250" spc="-35" dirty="0"/>
              <a:t>A</a:t>
            </a:r>
            <a:r>
              <a:rPr sz="3250" spc="-305" dirty="0"/>
              <a:t> </a:t>
            </a:r>
            <a:r>
              <a:rPr sz="3250" spc="-100" dirty="0"/>
              <a:t>B</a:t>
            </a:r>
            <a:r>
              <a:rPr sz="3250" spc="-305" dirty="0"/>
              <a:t> </a:t>
            </a:r>
            <a:r>
              <a:rPr sz="3250" spc="-625" dirty="0"/>
              <a:t>I</a:t>
            </a:r>
            <a:r>
              <a:rPr sz="3250" spc="-305" dirty="0"/>
              <a:t> </a:t>
            </a:r>
            <a:r>
              <a:rPr sz="3250" spc="100" dirty="0"/>
              <a:t>L</a:t>
            </a:r>
            <a:r>
              <a:rPr sz="3250" spc="-305" dirty="0"/>
              <a:t> </a:t>
            </a:r>
            <a:r>
              <a:rPr sz="3250" spc="-625" dirty="0"/>
              <a:t>I</a:t>
            </a:r>
            <a:r>
              <a:rPr sz="3250" spc="-305" dirty="0"/>
              <a:t> </a:t>
            </a:r>
            <a:r>
              <a:rPr sz="3250" spc="30" dirty="0"/>
              <a:t>T</a:t>
            </a:r>
            <a:r>
              <a:rPr sz="3250" spc="-305" dirty="0"/>
              <a:t> </a:t>
            </a:r>
            <a:r>
              <a:rPr sz="3250" dirty="0"/>
              <a:t>E</a:t>
            </a:r>
            <a:endParaRPr sz="32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932" y="2828762"/>
            <a:ext cx="17106899" cy="61956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075" y="1391114"/>
            <a:ext cx="17192624" cy="82054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313079" y="148218"/>
            <a:ext cx="7661909" cy="1005205"/>
          </a:xfrm>
          <a:custGeom>
            <a:avLst/>
            <a:gdLst/>
            <a:ahLst/>
            <a:cxnLst/>
            <a:rect l="l" t="t" r="r" b="b"/>
            <a:pathLst>
              <a:path w="7661909" h="1005205">
                <a:moveTo>
                  <a:pt x="7661618" y="1004943"/>
                </a:moveTo>
                <a:lnTo>
                  <a:pt x="0" y="1004943"/>
                </a:lnTo>
                <a:lnTo>
                  <a:pt x="0" y="0"/>
                </a:lnTo>
                <a:lnTo>
                  <a:pt x="7661618" y="0"/>
                </a:lnTo>
                <a:lnTo>
                  <a:pt x="7661618" y="1004943"/>
                </a:lnTo>
                <a:close/>
              </a:path>
            </a:pathLst>
          </a:custGeom>
          <a:solidFill>
            <a:srgbClr val="37C8E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85539" y="403370"/>
            <a:ext cx="611759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8995" algn="l"/>
              </a:tabLst>
            </a:pPr>
            <a:r>
              <a:rPr sz="2850" spc="-5" dirty="0"/>
              <a:t>E</a:t>
            </a:r>
            <a:r>
              <a:rPr sz="2850" spc="-275" dirty="0"/>
              <a:t> </a:t>
            </a:r>
            <a:r>
              <a:rPr sz="2850" spc="-35" dirty="0"/>
              <a:t>N</a:t>
            </a:r>
            <a:r>
              <a:rPr sz="2850" spc="-270" dirty="0"/>
              <a:t> </a:t>
            </a:r>
            <a:r>
              <a:rPr sz="2850" spc="-20" dirty="0"/>
              <a:t>O</a:t>
            </a:r>
            <a:r>
              <a:rPr sz="2850" spc="-270" dirty="0"/>
              <a:t> </a:t>
            </a:r>
            <a:r>
              <a:rPr sz="2850" spc="-35" dirty="0"/>
              <a:t>N</a:t>
            </a:r>
            <a:r>
              <a:rPr sz="2850" spc="-270" dirty="0"/>
              <a:t> </a:t>
            </a:r>
            <a:r>
              <a:rPr sz="2850" spc="140" dirty="0"/>
              <a:t>C</a:t>
            </a:r>
            <a:r>
              <a:rPr sz="2850" spc="-270" dirty="0"/>
              <a:t> </a:t>
            </a:r>
            <a:r>
              <a:rPr sz="2850" dirty="0"/>
              <a:t>E	</a:t>
            </a:r>
            <a:r>
              <a:rPr sz="2850" spc="-80" dirty="0"/>
              <a:t>D</a:t>
            </a:r>
            <a:r>
              <a:rPr sz="2850" spc="-270" dirty="0"/>
              <a:t> </a:t>
            </a:r>
            <a:r>
              <a:rPr sz="2850" spc="-220" dirty="0"/>
              <a:t>'</a:t>
            </a:r>
            <a:r>
              <a:rPr sz="2850" spc="-270" dirty="0"/>
              <a:t> </a:t>
            </a:r>
            <a:r>
              <a:rPr sz="2850" spc="-30" dirty="0"/>
              <a:t>A</a:t>
            </a:r>
            <a:r>
              <a:rPr sz="2850" spc="-270" dirty="0"/>
              <a:t> </a:t>
            </a:r>
            <a:r>
              <a:rPr sz="2850" spc="-100" dirty="0"/>
              <a:t>P</a:t>
            </a:r>
            <a:r>
              <a:rPr sz="2850" spc="-270" dirty="0"/>
              <a:t> </a:t>
            </a:r>
            <a:r>
              <a:rPr sz="2850" spc="-100" dirty="0"/>
              <a:t>P</a:t>
            </a:r>
            <a:r>
              <a:rPr sz="2850" spc="-270" dirty="0"/>
              <a:t> </a:t>
            </a:r>
            <a:r>
              <a:rPr sz="2850" spc="85" dirty="0"/>
              <a:t>L</a:t>
            </a:r>
            <a:r>
              <a:rPr sz="2850" spc="-270" dirty="0"/>
              <a:t> </a:t>
            </a:r>
            <a:r>
              <a:rPr sz="2850" spc="-550" dirty="0"/>
              <a:t>I</a:t>
            </a:r>
            <a:r>
              <a:rPr sz="2850" spc="-270" dirty="0"/>
              <a:t> </a:t>
            </a:r>
            <a:r>
              <a:rPr sz="2850" spc="140" dirty="0"/>
              <a:t>C</a:t>
            </a:r>
            <a:r>
              <a:rPr sz="2850" spc="-270" dirty="0"/>
              <a:t> </a:t>
            </a:r>
            <a:r>
              <a:rPr sz="2850" spc="-30" dirty="0"/>
              <a:t>A</a:t>
            </a:r>
            <a:r>
              <a:rPr sz="2850" spc="-270" dirty="0"/>
              <a:t> </a:t>
            </a:r>
            <a:r>
              <a:rPr sz="2850" spc="-90" dirty="0"/>
              <a:t>B</a:t>
            </a:r>
            <a:r>
              <a:rPr sz="2850" spc="-270" dirty="0"/>
              <a:t> </a:t>
            </a:r>
            <a:r>
              <a:rPr sz="2850" spc="-550" dirty="0"/>
              <a:t>I</a:t>
            </a:r>
            <a:r>
              <a:rPr sz="2850" spc="-270" dirty="0"/>
              <a:t> </a:t>
            </a:r>
            <a:r>
              <a:rPr sz="2850" spc="85" dirty="0"/>
              <a:t>L</a:t>
            </a:r>
            <a:r>
              <a:rPr sz="2850" spc="-270" dirty="0"/>
              <a:t> </a:t>
            </a:r>
            <a:r>
              <a:rPr sz="2850" spc="-550" dirty="0"/>
              <a:t>I</a:t>
            </a:r>
            <a:r>
              <a:rPr sz="2850" spc="-270" dirty="0"/>
              <a:t> </a:t>
            </a:r>
            <a:r>
              <a:rPr sz="2850" spc="25" dirty="0"/>
              <a:t>T</a:t>
            </a:r>
            <a:r>
              <a:rPr sz="2850" spc="-270" dirty="0"/>
              <a:t> </a:t>
            </a:r>
            <a:r>
              <a:rPr sz="2850" dirty="0"/>
              <a:t>E</a:t>
            </a:r>
            <a:endParaRPr sz="2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5562599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54213" y="515607"/>
            <a:ext cx="8036559" cy="1000125"/>
          </a:xfrm>
          <a:prstGeom prst="rect">
            <a:avLst/>
          </a:prstGeom>
          <a:solidFill>
            <a:srgbClr val="37C8EF">
              <a:alpha val="94898"/>
            </a:srgbClr>
          </a:solidFill>
        </p:spPr>
        <p:txBody>
          <a:bodyPr vert="horz" wrap="square" lIns="0" tIns="280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10"/>
              </a:spcBef>
              <a:tabLst>
                <a:tab pos="956944" algn="l"/>
                <a:tab pos="3004185" algn="l"/>
              </a:tabLst>
            </a:pPr>
            <a:r>
              <a:rPr sz="2650" b="1" spc="9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65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650" b="1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-50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-8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65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650" b="1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-18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-8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65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50" b="1" spc="1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endParaRPr sz="26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7167" y="2484073"/>
            <a:ext cx="152400" cy="152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7265" y="2258680"/>
            <a:ext cx="174561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80" dirty="0">
                <a:latin typeface="Verdana"/>
                <a:cs typeface="Verdana"/>
              </a:rPr>
              <a:t>A</a:t>
            </a:r>
            <a:r>
              <a:rPr sz="3400" spc="-330" dirty="0">
                <a:latin typeface="Verdana"/>
                <a:cs typeface="Verdana"/>
              </a:rPr>
              <a:t>-</a:t>
            </a:r>
            <a:r>
              <a:rPr sz="3400" spc="-705" dirty="0">
                <a:latin typeface="Verdana"/>
                <a:cs typeface="Verdana"/>
              </a:rPr>
              <a:t>7</a:t>
            </a:r>
            <a:r>
              <a:rPr sz="3400" spc="-330" dirty="0">
                <a:latin typeface="Verdana"/>
                <a:cs typeface="Verdana"/>
              </a:rPr>
              <a:t>-</a:t>
            </a:r>
            <a:r>
              <a:rPr sz="3400" spc="-530" dirty="0">
                <a:latin typeface="Verdana"/>
                <a:cs typeface="Verdana"/>
              </a:rPr>
              <a:t>2</a:t>
            </a:r>
            <a:r>
              <a:rPr sz="3400" spc="-330" dirty="0">
                <a:latin typeface="Verdana"/>
                <a:cs typeface="Verdana"/>
              </a:rPr>
              <a:t>-</a:t>
            </a:r>
            <a:r>
              <a:rPr sz="3400" spc="-525" dirty="0">
                <a:latin typeface="Verdana"/>
                <a:cs typeface="Verdana"/>
              </a:rPr>
              <a:t>2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30" dirty="0">
                <a:latin typeface="Verdana"/>
                <a:cs typeface="Verdana"/>
              </a:rPr>
              <a:t>: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6592" y="5338445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88236" y="5113052"/>
            <a:ext cx="204088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b="1" spc="-3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400" b="1" spc="-63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3400" b="1" spc="-22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3400" b="1" spc="-3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400" b="1" spc="-63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3400" b="1" spc="-3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400" b="1" spc="-37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4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6117" y="7678466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95962" y="7453073"/>
            <a:ext cx="20332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b="1" spc="-3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400" b="1" spc="-63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3400" b="1" spc="-34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3400" b="1" spc="-3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400" b="1" spc="-53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3400" b="1" spc="-3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400" b="1" spc="-409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4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8897620">
              <a:lnSpc>
                <a:spcPct val="100000"/>
              </a:lnSpc>
              <a:spcBef>
                <a:spcPts val="370"/>
              </a:spcBef>
            </a:pPr>
            <a:r>
              <a:rPr spc="-85" dirty="0"/>
              <a:t>S</a:t>
            </a:r>
            <a:r>
              <a:rPr spc="-295" dirty="0"/>
              <a:t> </a:t>
            </a:r>
            <a:r>
              <a:rPr dirty="0"/>
              <a:t>E</a:t>
            </a:r>
            <a:r>
              <a:rPr spc="-295" dirty="0"/>
              <a:t> </a:t>
            </a:r>
            <a:r>
              <a:rPr spc="-40" dirty="0"/>
              <a:t>N</a:t>
            </a:r>
            <a:r>
              <a:rPr spc="-295" dirty="0"/>
              <a:t> </a:t>
            </a:r>
            <a:r>
              <a:rPr spc="-85" dirty="0"/>
              <a:t>S</a:t>
            </a:r>
            <a:r>
              <a:rPr spc="-295" dirty="0"/>
              <a:t> </a:t>
            </a:r>
            <a:r>
              <a:rPr spc="-605" dirty="0"/>
              <a:t>I</a:t>
            </a:r>
            <a:r>
              <a:rPr spc="-295" dirty="0"/>
              <a:t> </a:t>
            </a:r>
            <a:r>
              <a:rPr spc="-95" dirty="0"/>
              <a:t>B</a:t>
            </a:r>
            <a:r>
              <a:rPr spc="-295" dirty="0"/>
              <a:t> </a:t>
            </a:r>
            <a:r>
              <a:rPr spc="-605" dirty="0"/>
              <a:t>I</a:t>
            </a:r>
            <a:r>
              <a:rPr spc="-295" dirty="0"/>
              <a:t> </a:t>
            </a:r>
            <a:r>
              <a:rPr spc="95" dirty="0"/>
              <a:t>L</a:t>
            </a:r>
            <a:r>
              <a:rPr spc="-295" dirty="0"/>
              <a:t> </a:t>
            </a:r>
            <a:r>
              <a:rPr spc="-605" dirty="0"/>
              <a:t>I</a:t>
            </a:r>
            <a:r>
              <a:rPr spc="-295" dirty="0"/>
              <a:t> </a:t>
            </a:r>
            <a:r>
              <a:rPr spc="-85" dirty="0"/>
              <a:t>S</a:t>
            </a:r>
            <a:r>
              <a:rPr spc="-295" dirty="0"/>
              <a:t> </a:t>
            </a:r>
            <a:r>
              <a:rPr spc="-30" dirty="0"/>
              <a:t>A</a:t>
            </a:r>
            <a:r>
              <a:rPr spc="-295" dirty="0"/>
              <a:t> </a:t>
            </a:r>
            <a:r>
              <a:rPr spc="30" dirty="0"/>
              <a:t>T</a:t>
            </a:r>
            <a:r>
              <a:rPr spc="-295" dirty="0"/>
              <a:t> </a:t>
            </a:r>
            <a:r>
              <a:rPr spc="-605" dirty="0"/>
              <a:t>I</a:t>
            </a:r>
            <a:r>
              <a:rPr spc="-295" dirty="0"/>
              <a:t> </a:t>
            </a:r>
            <a:r>
              <a:rPr spc="-20" dirty="0"/>
              <a:t>O</a:t>
            </a:r>
            <a:r>
              <a:rPr spc="-295" dirty="0"/>
              <a:t> </a:t>
            </a:r>
            <a:r>
              <a:rPr spc="-40" dirty="0"/>
              <a:t>N</a:t>
            </a:r>
            <a:r>
              <a:rPr spc="-295" dirty="0"/>
              <a:t> </a:t>
            </a:r>
            <a:r>
              <a:rPr spc="-215" dirty="0"/>
              <a:t>,</a:t>
            </a:r>
          </a:p>
          <a:p>
            <a:pPr marL="8897620" marR="5080">
              <a:lnSpc>
                <a:spcPct val="107100"/>
              </a:lnSpc>
              <a:tabLst>
                <a:tab pos="9404350" algn="l"/>
                <a:tab pos="10233025" algn="l"/>
                <a:tab pos="12959080" algn="l"/>
                <a:tab pos="13333730" algn="l"/>
                <a:tab pos="14145894" algn="l"/>
              </a:tabLst>
            </a:pPr>
            <a:r>
              <a:rPr spc="-30" dirty="0"/>
              <a:t>A</a:t>
            </a:r>
            <a:r>
              <a:rPr spc="-295" dirty="0"/>
              <a:t> </a:t>
            </a:r>
            <a:r>
              <a:rPr spc="-114" dirty="0"/>
              <a:t>P</a:t>
            </a:r>
            <a:r>
              <a:rPr spc="-295" dirty="0"/>
              <a:t> </a:t>
            </a:r>
            <a:r>
              <a:rPr spc="-114" dirty="0"/>
              <a:t>P</a:t>
            </a:r>
            <a:r>
              <a:rPr spc="-295" dirty="0"/>
              <a:t> </a:t>
            </a:r>
            <a:r>
              <a:rPr spc="-229" dirty="0"/>
              <a:t>R</a:t>
            </a:r>
            <a:r>
              <a:rPr spc="-295" dirty="0"/>
              <a:t> </a:t>
            </a:r>
            <a:r>
              <a:rPr dirty="0"/>
              <a:t>E</a:t>
            </a:r>
            <a:r>
              <a:rPr spc="-295" dirty="0"/>
              <a:t> </a:t>
            </a:r>
            <a:r>
              <a:rPr spc="-40" dirty="0"/>
              <a:t>N</a:t>
            </a:r>
            <a:r>
              <a:rPr spc="-295" dirty="0"/>
              <a:t> </a:t>
            </a:r>
            <a:r>
              <a:rPr spc="30" dirty="0"/>
              <a:t>T</a:t>
            </a:r>
            <a:r>
              <a:rPr spc="-295" dirty="0"/>
              <a:t> </a:t>
            </a:r>
            <a:r>
              <a:rPr spc="-605" dirty="0"/>
              <a:t>I</a:t>
            </a:r>
            <a:r>
              <a:rPr spc="-295" dirty="0"/>
              <a:t> </a:t>
            </a:r>
            <a:r>
              <a:rPr spc="-85" dirty="0"/>
              <a:t>S</a:t>
            </a:r>
            <a:r>
              <a:rPr spc="-295" dirty="0"/>
              <a:t> </a:t>
            </a:r>
            <a:r>
              <a:rPr spc="-85" dirty="0"/>
              <a:t>S</a:t>
            </a:r>
            <a:r>
              <a:rPr spc="-295" dirty="0"/>
              <a:t> </a:t>
            </a:r>
            <a:r>
              <a:rPr spc="-30" dirty="0"/>
              <a:t>A</a:t>
            </a:r>
            <a:r>
              <a:rPr spc="-295" dirty="0"/>
              <a:t> </a:t>
            </a:r>
            <a:r>
              <a:rPr spc="-30" dirty="0"/>
              <a:t>G</a:t>
            </a:r>
            <a:r>
              <a:rPr spc="-295" dirty="0"/>
              <a:t> </a:t>
            </a:r>
            <a:r>
              <a:rPr dirty="0"/>
              <a:t>E	E</a:t>
            </a:r>
            <a:r>
              <a:rPr spc="-295" dirty="0"/>
              <a:t> </a:t>
            </a:r>
            <a:r>
              <a:rPr spc="30" dirty="0"/>
              <a:t>T</a:t>
            </a:r>
            <a:r>
              <a:rPr dirty="0"/>
              <a:t>	</a:t>
            </a:r>
            <a:r>
              <a:rPr spc="35" dirty="0"/>
              <a:t>F</a:t>
            </a:r>
            <a:r>
              <a:rPr spc="-295" dirty="0"/>
              <a:t> </a:t>
            </a:r>
            <a:r>
              <a:rPr spc="-20" dirty="0"/>
              <a:t>O</a:t>
            </a:r>
            <a:r>
              <a:rPr spc="-295" dirty="0"/>
              <a:t> </a:t>
            </a:r>
            <a:r>
              <a:rPr spc="-229" dirty="0"/>
              <a:t>R</a:t>
            </a:r>
            <a:r>
              <a:rPr spc="-295" dirty="0"/>
              <a:t> </a:t>
            </a:r>
            <a:r>
              <a:rPr spc="5" dirty="0"/>
              <a:t>M</a:t>
            </a:r>
            <a:r>
              <a:rPr spc="-295" dirty="0"/>
              <a:t> </a:t>
            </a:r>
            <a:r>
              <a:rPr spc="-30" dirty="0"/>
              <a:t>A</a:t>
            </a:r>
            <a:r>
              <a:rPr spc="-295" dirty="0"/>
              <a:t> </a:t>
            </a:r>
            <a:r>
              <a:rPr spc="30" dirty="0"/>
              <a:t>T</a:t>
            </a:r>
            <a:r>
              <a:rPr spc="-295" dirty="0"/>
              <a:t> </a:t>
            </a:r>
            <a:r>
              <a:rPr spc="-605" dirty="0"/>
              <a:t>I</a:t>
            </a:r>
            <a:r>
              <a:rPr spc="-295" dirty="0"/>
              <a:t> </a:t>
            </a:r>
            <a:r>
              <a:rPr spc="-20" dirty="0"/>
              <a:t>O</a:t>
            </a:r>
            <a:r>
              <a:rPr spc="-295" dirty="0"/>
              <a:t> </a:t>
            </a:r>
            <a:r>
              <a:rPr spc="-25" dirty="0"/>
              <a:t>N  </a:t>
            </a:r>
            <a:r>
              <a:rPr spc="-30" dirty="0"/>
              <a:t>À</a:t>
            </a:r>
            <a:r>
              <a:rPr dirty="0"/>
              <a:t>	</a:t>
            </a:r>
            <a:r>
              <a:rPr spc="95" dirty="0"/>
              <a:t>L</a:t>
            </a:r>
            <a:r>
              <a:rPr spc="-295" dirty="0"/>
              <a:t> </a:t>
            </a:r>
            <a:r>
              <a:rPr spc="-30" dirty="0"/>
              <a:t>A</a:t>
            </a:r>
            <a:r>
              <a:rPr dirty="0"/>
              <a:t>	</a:t>
            </a:r>
            <a:r>
              <a:rPr spc="-85" dirty="0"/>
              <a:t>S</a:t>
            </a:r>
            <a:r>
              <a:rPr spc="-295" dirty="0"/>
              <a:t> </a:t>
            </a:r>
            <a:r>
              <a:rPr dirty="0"/>
              <a:t>É</a:t>
            </a:r>
            <a:r>
              <a:rPr spc="-295" dirty="0"/>
              <a:t> </a:t>
            </a:r>
            <a:r>
              <a:rPr spc="155" dirty="0"/>
              <a:t>C</a:t>
            </a:r>
            <a:r>
              <a:rPr spc="-295" dirty="0"/>
              <a:t> </a:t>
            </a:r>
            <a:r>
              <a:rPr spc="-120" dirty="0"/>
              <a:t>U</a:t>
            </a:r>
            <a:r>
              <a:rPr spc="-295" dirty="0"/>
              <a:t> </a:t>
            </a:r>
            <a:r>
              <a:rPr spc="-229" dirty="0"/>
              <a:t>R</a:t>
            </a:r>
            <a:r>
              <a:rPr spc="-295" dirty="0"/>
              <a:t> </a:t>
            </a:r>
            <a:r>
              <a:rPr spc="-605" dirty="0"/>
              <a:t>I</a:t>
            </a:r>
            <a:r>
              <a:rPr spc="-295" dirty="0"/>
              <a:t> </a:t>
            </a:r>
            <a:r>
              <a:rPr spc="30" dirty="0"/>
              <a:t>T</a:t>
            </a:r>
            <a:r>
              <a:rPr spc="-295" dirty="0"/>
              <a:t> </a:t>
            </a:r>
            <a:r>
              <a:rPr dirty="0"/>
              <a:t>É	</a:t>
            </a:r>
            <a:r>
              <a:rPr spc="-90" dirty="0"/>
              <a:t>D</a:t>
            </a:r>
            <a:r>
              <a:rPr spc="-295" dirty="0"/>
              <a:t> </a:t>
            </a:r>
            <a:r>
              <a:rPr dirty="0"/>
              <a:t>E</a:t>
            </a:r>
          </a:p>
          <a:p>
            <a:pPr marL="8897620">
              <a:lnSpc>
                <a:spcPct val="100000"/>
              </a:lnSpc>
              <a:spcBef>
                <a:spcPts val="220"/>
              </a:spcBef>
            </a:pPr>
            <a:r>
              <a:rPr sz="3050" spc="90" dirty="0"/>
              <a:t>L</a:t>
            </a:r>
            <a:r>
              <a:rPr sz="3050" spc="-285" dirty="0"/>
              <a:t> </a:t>
            </a:r>
            <a:r>
              <a:rPr sz="3050" spc="35" dirty="0"/>
              <a:t>’</a:t>
            </a:r>
            <a:r>
              <a:rPr sz="3050" spc="-285" dirty="0"/>
              <a:t> </a:t>
            </a:r>
            <a:r>
              <a:rPr sz="3050" spc="-585" dirty="0"/>
              <a:t>I</a:t>
            </a:r>
            <a:r>
              <a:rPr sz="3050" spc="-285" dirty="0"/>
              <a:t> </a:t>
            </a:r>
            <a:r>
              <a:rPr sz="3050" spc="-40" dirty="0"/>
              <a:t>N</a:t>
            </a:r>
            <a:r>
              <a:rPr sz="3050" spc="-285" dirty="0"/>
              <a:t> </a:t>
            </a:r>
            <a:r>
              <a:rPr sz="3050" spc="30" dirty="0"/>
              <a:t>F</a:t>
            </a:r>
            <a:r>
              <a:rPr sz="3050" spc="-285" dirty="0"/>
              <a:t> </a:t>
            </a:r>
            <a:r>
              <a:rPr sz="3050" spc="-20" dirty="0"/>
              <a:t>O</a:t>
            </a:r>
            <a:r>
              <a:rPr sz="3050" spc="-285" dirty="0"/>
              <a:t> </a:t>
            </a:r>
            <a:r>
              <a:rPr sz="3050" spc="-225" dirty="0"/>
              <a:t>R</a:t>
            </a:r>
            <a:r>
              <a:rPr sz="3050" spc="-285" dirty="0"/>
              <a:t> </a:t>
            </a:r>
            <a:r>
              <a:rPr sz="3050" spc="5" dirty="0"/>
              <a:t>M</a:t>
            </a:r>
            <a:r>
              <a:rPr sz="3050" spc="-285" dirty="0"/>
              <a:t> </a:t>
            </a:r>
            <a:r>
              <a:rPr sz="3050" spc="-30" dirty="0"/>
              <a:t>A</a:t>
            </a:r>
            <a:r>
              <a:rPr sz="3050" spc="-285" dirty="0"/>
              <a:t> </a:t>
            </a:r>
            <a:r>
              <a:rPr sz="3050" spc="30" dirty="0"/>
              <a:t>T</a:t>
            </a:r>
            <a:r>
              <a:rPr sz="3050" spc="-285" dirty="0"/>
              <a:t> </a:t>
            </a:r>
            <a:r>
              <a:rPr sz="3050" spc="-585" dirty="0"/>
              <a:t>I</a:t>
            </a:r>
            <a:r>
              <a:rPr sz="3050" spc="-285" dirty="0"/>
              <a:t> </a:t>
            </a:r>
            <a:r>
              <a:rPr sz="3050" spc="-20" dirty="0"/>
              <a:t>O</a:t>
            </a:r>
            <a:r>
              <a:rPr sz="3050" spc="-285" dirty="0"/>
              <a:t> </a:t>
            </a:r>
            <a:r>
              <a:rPr sz="3050" spc="-40" dirty="0"/>
              <a:t>N</a:t>
            </a:r>
            <a:r>
              <a:rPr sz="3050" spc="-285" dirty="0"/>
              <a:t> </a:t>
            </a:r>
            <a:r>
              <a:rPr sz="3050" spc="-210" dirty="0"/>
              <a:t>.</a:t>
            </a:r>
            <a:endParaRPr sz="3050"/>
          </a:p>
        </p:txBody>
      </p:sp>
      <p:sp>
        <p:nvSpPr>
          <p:cNvPr id="11" name="object 11"/>
          <p:cNvSpPr txBox="1"/>
          <p:nvPr/>
        </p:nvSpPr>
        <p:spPr>
          <a:xfrm>
            <a:off x="9454575" y="5093571"/>
            <a:ext cx="834072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100"/>
              </a:spcBef>
              <a:tabLst>
                <a:tab pos="828675" algn="l"/>
                <a:tab pos="2548890" algn="l"/>
                <a:tab pos="3505200" algn="l"/>
                <a:tab pos="3761740" algn="l"/>
                <a:tab pos="6755130" algn="l"/>
                <a:tab pos="8058150" algn="l"/>
              </a:tabLst>
            </a:pPr>
            <a:r>
              <a:rPr sz="3050" b="1" spc="-3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1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3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050" b="1" spc="-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1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36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0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050" b="1" spc="-6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6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3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050" b="1" spc="-1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6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1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3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050" b="1" spc="-160" dirty="0">
                <a:solidFill>
                  <a:srgbClr val="FFFFFF"/>
                </a:solidFill>
                <a:latin typeface="Verdana"/>
                <a:cs typeface="Verdana"/>
              </a:rPr>
              <a:t>À  </a:t>
            </a:r>
            <a:r>
              <a:rPr sz="3050" b="1" spc="-1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050" b="1" spc="-3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1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1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3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6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1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305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050" b="1" spc="-2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050" b="1" spc="-1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190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6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29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3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6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50" b="1" spc="-2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54575" y="7385967"/>
            <a:ext cx="6416675" cy="1016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789045" algn="l"/>
                <a:tab pos="4617085" algn="l"/>
              </a:tabLst>
            </a:pPr>
            <a:r>
              <a:rPr sz="3050" b="1" spc="3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2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1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5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3050" b="1" spc="-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5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3050" b="1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23615" algn="l"/>
              </a:tabLst>
            </a:pPr>
            <a:r>
              <a:rPr sz="3050" b="1" spc="1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2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305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3050" b="1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1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4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2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12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05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3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3079" y="157742"/>
            <a:ext cx="7661909" cy="1005205"/>
          </a:xfrm>
          <a:custGeom>
            <a:avLst/>
            <a:gdLst/>
            <a:ahLst/>
            <a:cxnLst/>
            <a:rect l="l" t="t" r="r" b="b"/>
            <a:pathLst>
              <a:path w="7661909" h="1005205">
                <a:moveTo>
                  <a:pt x="7661618" y="1004943"/>
                </a:moveTo>
                <a:lnTo>
                  <a:pt x="0" y="1004943"/>
                </a:lnTo>
                <a:lnTo>
                  <a:pt x="0" y="0"/>
                </a:lnTo>
                <a:lnTo>
                  <a:pt x="7661618" y="0"/>
                </a:lnTo>
                <a:lnTo>
                  <a:pt x="7661618" y="1004943"/>
                </a:lnTo>
                <a:close/>
              </a:path>
            </a:pathLst>
          </a:custGeom>
          <a:solidFill>
            <a:srgbClr val="37C8E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5264" y="412894"/>
            <a:ext cx="623760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90875" algn="l"/>
                <a:tab pos="4256405" algn="l"/>
              </a:tabLst>
            </a:pPr>
            <a:r>
              <a:rPr sz="2850" spc="-5" dirty="0"/>
              <a:t>E</a:t>
            </a:r>
            <a:r>
              <a:rPr sz="2850" spc="-275" dirty="0"/>
              <a:t> </a:t>
            </a:r>
            <a:r>
              <a:rPr sz="2850" spc="35" dirty="0"/>
              <a:t>V</a:t>
            </a:r>
            <a:r>
              <a:rPr sz="2850" spc="-270" dirty="0"/>
              <a:t> </a:t>
            </a:r>
            <a:r>
              <a:rPr sz="2850" spc="-30" dirty="0"/>
              <a:t>A</a:t>
            </a:r>
            <a:r>
              <a:rPr sz="2850" spc="-270" dirty="0"/>
              <a:t> </a:t>
            </a:r>
            <a:r>
              <a:rPr sz="2850" spc="85" dirty="0"/>
              <a:t>L</a:t>
            </a:r>
            <a:r>
              <a:rPr sz="2850" spc="-270" dirty="0"/>
              <a:t> </a:t>
            </a:r>
            <a:r>
              <a:rPr sz="2850" spc="-110" dirty="0"/>
              <a:t>U</a:t>
            </a:r>
            <a:r>
              <a:rPr sz="2850" spc="-270" dirty="0"/>
              <a:t> </a:t>
            </a:r>
            <a:r>
              <a:rPr sz="2850" spc="-30" dirty="0"/>
              <a:t>A</a:t>
            </a:r>
            <a:r>
              <a:rPr sz="2850" spc="-270" dirty="0"/>
              <a:t> </a:t>
            </a:r>
            <a:r>
              <a:rPr sz="2850" spc="25" dirty="0"/>
              <a:t>T</a:t>
            </a:r>
            <a:r>
              <a:rPr sz="2850" spc="-270" dirty="0"/>
              <a:t> </a:t>
            </a:r>
            <a:r>
              <a:rPr sz="2850" spc="-550" dirty="0"/>
              <a:t>I</a:t>
            </a:r>
            <a:r>
              <a:rPr sz="2850" spc="-270" dirty="0"/>
              <a:t> </a:t>
            </a:r>
            <a:r>
              <a:rPr sz="2850" spc="-20" dirty="0"/>
              <a:t>O</a:t>
            </a:r>
            <a:r>
              <a:rPr sz="2850" spc="-270" dirty="0"/>
              <a:t> </a:t>
            </a:r>
            <a:r>
              <a:rPr sz="2850" spc="-35" dirty="0"/>
              <a:t>N</a:t>
            </a:r>
            <a:r>
              <a:rPr sz="2850" dirty="0"/>
              <a:t>	</a:t>
            </a:r>
            <a:r>
              <a:rPr sz="2850" spc="-80" dirty="0"/>
              <a:t>D</a:t>
            </a:r>
            <a:r>
              <a:rPr sz="2850" spc="-270" dirty="0"/>
              <a:t> </a:t>
            </a:r>
            <a:r>
              <a:rPr sz="2850" dirty="0"/>
              <a:t>E</a:t>
            </a:r>
            <a:r>
              <a:rPr sz="2850" spc="-270" dirty="0"/>
              <a:t> </a:t>
            </a:r>
            <a:r>
              <a:rPr sz="2850" spc="-75" dirty="0"/>
              <a:t>S</a:t>
            </a:r>
            <a:r>
              <a:rPr sz="2850" dirty="0"/>
              <a:t>	</a:t>
            </a:r>
            <a:r>
              <a:rPr sz="2850" spc="-210" dirty="0"/>
              <a:t>R</a:t>
            </a:r>
            <a:r>
              <a:rPr sz="2850" spc="-270" dirty="0"/>
              <a:t> </a:t>
            </a:r>
            <a:r>
              <a:rPr sz="2850" spc="-550" dirty="0"/>
              <a:t>I</a:t>
            </a:r>
            <a:r>
              <a:rPr sz="2850" spc="-270" dirty="0"/>
              <a:t> </a:t>
            </a:r>
            <a:r>
              <a:rPr sz="2850" spc="-75" dirty="0"/>
              <a:t>S</a:t>
            </a:r>
            <a:r>
              <a:rPr sz="2850" spc="-270" dirty="0"/>
              <a:t> </a:t>
            </a:r>
            <a:r>
              <a:rPr sz="2850" spc="-20" dirty="0"/>
              <a:t>Q</a:t>
            </a:r>
            <a:r>
              <a:rPr sz="2850" spc="-270" dirty="0"/>
              <a:t> </a:t>
            </a:r>
            <a:r>
              <a:rPr sz="2850" spc="-110" dirty="0"/>
              <a:t>U</a:t>
            </a:r>
            <a:r>
              <a:rPr sz="2850" spc="-270" dirty="0"/>
              <a:t> </a:t>
            </a:r>
            <a:r>
              <a:rPr sz="2850" dirty="0"/>
              <a:t>E</a:t>
            </a:r>
            <a:r>
              <a:rPr sz="2850" spc="-270" dirty="0"/>
              <a:t> </a:t>
            </a:r>
            <a:r>
              <a:rPr sz="2850" spc="-75" dirty="0"/>
              <a:t>S</a:t>
            </a:r>
            <a:endParaRPr sz="28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571541"/>
            <a:ext cx="16716374" cy="80962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3079" y="176158"/>
            <a:ext cx="7661909" cy="988060"/>
          </a:xfrm>
          <a:custGeom>
            <a:avLst/>
            <a:gdLst/>
            <a:ahLst/>
            <a:cxnLst/>
            <a:rect l="l" t="t" r="r" b="b"/>
            <a:pathLst>
              <a:path w="7661909" h="988060">
                <a:moveTo>
                  <a:pt x="7661618" y="987764"/>
                </a:moveTo>
                <a:lnTo>
                  <a:pt x="0" y="987764"/>
                </a:lnTo>
                <a:lnTo>
                  <a:pt x="0" y="0"/>
                </a:lnTo>
                <a:lnTo>
                  <a:pt x="7661618" y="0"/>
                </a:lnTo>
                <a:lnTo>
                  <a:pt x="7661618" y="987764"/>
                </a:lnTo>
                <a:close/>
              </a:path>
            </a:pathLst>
          </a:custGeom>
          <a:solidFill>
            <a:srgbClr val="37C8E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0385" algn="l"/>
                <a:tab pos="4108450" algn="l"/>
              </a:tabLst>
            </a:pPr>
            <a:r>
              <a:rPr spc="-5" dirty="0"/>
              <a:t>E</a:t>
            </a:r>
            <a:r>
              <a:rPr spc="-260" dirty="0"/>
              <a:t> </a:t>
            </a:r>
            <a:r>
              <a:rPr spc="30" dirty="0"/>
              <a:t>V</a:t>
            </a:r>
            <a:r>
              <a:rPr spc="-260" dirty="0"/>
              <a:t> </a:t>
            </a:r>
            <a:r>
              <a:rPr spc="-30" dirty="0"/>
              <a:t>A</a:t>
            </a:r>
            <a:r>
              <a:rPr spc="-260" dirty="0"/>
              <a:t> </a:t>
            </a:r>
            <a:r>
              <a:rPr spc="80" dirty="0"/>
              <a:t>L</a:t>
            </a:r>
            <a:r>
              <a:rPr spc="-260" dirty="0"/>
              <a:t> </a:t>
            </a:r>
            <a:r>
              <a:rPr spc="-105" dirty="0"/>
              <a:t>U</a:t>
            </a:r>
            <a:r>
              <a:rPr spc="-260" dirty="0"/>
              <a:t> </a:t>
            </a:r>
            <a:r>
              <a:rPr spc="-30" dirty="0"/>
              <a:t>A</a:t>
            </a:r>
            <a:r>
              <a:rPr spc="-260" dirty="0"/>
              <a:t> </a:t>
            </a:r>
            <a:r>
              <a:rPr spc="25" dirty="0"/>
              <a:t>T</a:t>
            </a:r>
            <a:r>
              <a:rPr spc="-260" dirty="0"/>
              <a:t> </a:t>
            </a:r>
            <a:r>
              <a:rPr spc="-530" dirty="0"/>
              <a:t>I</a:t>
            </a:r>
            <a:r>
              <a:rPr spc="-260" dirty="0"/>
              <a:t> </a:t>
            </a:r>
            <a:r>
              <a:rPr spc="-20" dirty="0"/>
              <a:t>O</a:t>
            </a:r>
            <a:r>
              <a:rPr spc="-260" dirty="0"/>
              <a:t> </a:t>
            </a:r>
            <a:r>
              <a:rPr spc="-35" dirty="0"/>
              <a:t>N</a:t>
            </a:r>
            <a:r>
              <a:rPr dirty="0"/>
              <a:t>	</a:t>
            </a:r>
            <a:r>
              <a:rPr spc="-80" dirty="0"/>
              <a:t>D</a:t>
            </a:r>
            <a:r>
              <a:rPr spc="-260" dirty="0"/>
              <a:t> </a:t>
            </a:r>
            <a:r>
              <a:rPr spc="-5" dirty="0"/>
              <a:t>E</a:t>
            </a:r>
            <a:r>
              <a:rPr spc="-260" dirty="0"/>
              <a:t> </a:t>
            </a:r>
            <a:r>
              <a:rPr spc="-75" dirty="0"/>
              <a:t>S</a:t>
            </a:r>
            <a:r>
              <a:rPr dirty="0"/>
              <a:t>	</a:t>
            </a:r>
            <a:r>
              <a:rPr spc="-204" dirty="0"/>
              <a:t>R</a:t>
            </a:r>
            <a:r>
              <a:rPr spc="-260" dirty="0"/>
              <a:t> </a:t>
            </a:r>
            <a:r>
              <a:rPr spc="-530" dirty="0"/>
              <a:t>I</a:t>
            </a:r>
            <a:r>
              <a:rPr spc="-260" dirty="0"/>
              <a:t> </a:t>
            </a:r>
            <a:r>
              <a:rPr spc="-75" dirty="0"/>
              <a:t>S</a:t>
            </a:r>
            <a:r>
              <a:rPr spc="-260" dirty="0"/>
              <a:t> </a:t>
            </a:r>
            <a:r>
              <a:rPr spc="-20" dirty="0"/>
              <a:t>Q</a:t>
            </a:r>
            <a:r>
              <a:rPr spc="-260" dirty="0"/>
              <a:t> </a:t>
            </a:r>
            <a:r>
              <a:rPr spc="-105" dirty="0"/>
              <a:t>U</a:t>
            </a:r>
            <a:r>
              <a:rPr spc="-260" dirty="0"/>
              <a:t> </a:t>
            </a:r>
            <a:r>
              <a:rPr spc="-5" dirty="0"/>
              <a:t>E</a:t>
            </a:r>
            <a:r>
              <a:rPr spc="-260" dirty="0"/>
              <a:t> </a:t>
            </a:r>
            <a:r>
              <a:rPr spc="-7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757" y="1799308"/>
            <a:ext cx="16392524" cy="79057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3554" y="166632"/>
            <a:ext cx="7661909" cy="988060"/>
          </a:xfrm>
          <a:custGeom>
            <a:avLst/>
            <a:gdLst/>
            <a:ahLst/>
            <a:cxnLst/>
            <a:rect l="l" t="t" r="r" b="b"/>
            <a:pathLst>
              <a:path w="7661909" h="988060">
                <a:moveTo>
                  <a:pt x="7661618" y="987764"/>
                </a:moveTo>
                <a:lnTo>
                  <a:pt x="0" y="987764"/>
                </a:lnTo>
                <a:lnTo>
                  <a:pt x="0" y="0"/>
                </a:lnTo>
                <a:lnTo>
                  <a:pt x="7661618" y="0"/>
                </a:lnTo>
                <a:lnTo>
                  <a:pt x="7661618" y="987764"/>
                </a:lnTo>
                <a:close/>
              </a:path>
            </a:pathLst>
          </a:custGeom>
          <a:solidFill>
            <a:srgbClr val="37C8E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4453" y="416132"/>
            <a:ext cx="602043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0" algn="l"/>
                <a:tab pos="4107815" algn="l"/>
              </a:tabLst>
            </a:pPr>
            <a:r>
              <a:rPr spc="125" dirty="0">
                <a:latin typeface="Trebuchet MS"/>
                <a:cs typeface="Trebuchet MS"/>
              </a:rPr>
              <a:t>E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175" dirty="0">
                <a:latin typeface="Trebuchet MS"/>
                <a:cs typeface="Trebuchet MS"/>
              </a:rPr>
              <a:t>V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A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135" dirty="0">
                <a:latin typeface="Trebuchet MS"/>
                <a:cs typeface="Trebuchet MS"/>
              </a:rPr>
              <a:t>L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U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A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25" dirty="0">
                <a:latin typeface="Trebuchet MS"/>
                <a:cs typeface="Trebuchet MS"/>
              </a:rPr>
              <a:t>T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I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165" dirty="0">
                <a:latin typeface="Trebuchet MS"/>
                <a:cs typeface="Trebuchet MS"/>
              </a:rPr>
              <a:t>O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250" dirty="0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240" dirty="0">
                <a:latin typeface="Trebuchet MS"/>
                <a:cs typeface="Trebuchet MS"/>
              </a:rPr>
              <a:t>D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E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260" dirty="0">
                <a:latin typeface="Trebuchet MS"/>
                <a:cs typeface="Trebuchet MS"/>
              </a:rPr>
              <a:t>S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114" dirty="0">
                <a:latin typeface="Trebuchet MS"/>
                <a:cs typeface="Trebuchet MS"/>
              </a:rPr>
              <a:t>R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I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260" dirty="0">
                <a:latin typeface="Trebuchet MS"/>
                <a:cs typeface="Trebuchet MS"/>
              </a:rPr>
              <a:t>S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150" dirty="0">
                <a:latin typeface="Trebuchet MS"/>
                <a:cs typeface="Trebuchet MS"/>
              </a:rPr>
              <a:t>Q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U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E</a:t>
            </a:r>
            <a:r>
              <a:rPr spc="-280" dirty="0">
                <a:latin typeface="Trebuchet MS"/>
                <a:cs typeface="Trebuchet MS"/>
              </a:rPr>
              <a:t> </a:t>
            </a:r>
            <a:r>
              <a:rPr spc="260" dirty="0">
                <a:latin typeface="Trebuchet MS"/>
                <a:cs typeface="Trebuchet MS"/>
              </a:rPr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106" y="1471343"/>
            <a:ext cx="16573499" cy="86105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2460" y="0"/>
            <a:ext cx="8185538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5207" y="914464"/>
            <a:ext cx="69259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40" dirty="0">
                <a:latin typeface="Trebuchet MS"/>
                <a:cs typeface="Trebuchet MS"/>
              </a:rPr>
              <a:t>CONCLUSION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3434320"/>
            <a:ext cx="7895590" cy="4154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L'identification 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des </a:t>
            </a:r>
            <a:r>
              <a:rPr sz="2900" b="1" spc="65" dirty="0">
                <a:solidFill>
                  <a:srgbClr val="FFFFFF"/>
                </a:solidFill>
                <a:latin typeface="Tahoma"/>
                <a:cs typeface="Tahoma"/>
              </a:rPr>
              <a:t>risques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cités 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avant </a:t>
            </a:r>
            <a:r>
              <a:rPr sz="2900" b="1" spc="7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900" b="1" spc="-8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80" dirty="0">
                <a:solidFill>
                  <a:srgbClr val="FFFFFF"/>
                </a:solidFill>
                <a:latin typeface="Tahoma"/>
                <a:cs typeface="Tahoma"/>
              </a:rPr>
              <a:t>permi </a:t>
            </a:r>
            <a:r>
              <a:rPr sz="2900" b="1" spc="75" dirty="0">
                <a:solidFill>
                  <a:srgbClr val="FFFFFF"/>
                </a:solidFill>
                <a:latin typeface="Tahoma"/>
                <a:cs typeface="Tahoma"/>
              </a:rPr>
              <a:t>à l'entreprise 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prendre 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des 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80" dirty="0">
                <a:solidFill>
                  <a:srgbClr val="FFFFFF"/>
                </a:solidFill>
                <a:latin typeface="Tahoma"/>
                <a:cs typeface="Tahoma"/>
              </a:rPr>
              <a:t>mesures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pour </a:t>
            </a:r>
            <a:r>
              <a:rPr sz="2900" b="1" spc="80" dirty="0">
                <a:solidFill>
                  <a:srgbClr val="FFFFFF"/>
                </a:solidFill>
                <a:latin typeface="Tahoma"/>
                <a:cs typeface="Tahoma"/>
              </a:rPr>
              <a:t>renforcer 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ses processus </a:t>
            </a:r>
            <a:r>
              <a:rPr sz="2900" b="1" spc="100" dirty="0">
                <a:solidFill>
                  <a:srgbClr val="FFFFFF"/>
                </a:solidFill>
                <a:latin typeface="Tahoma"/>
                <a:cs typeface="Tahoma"/>
              </a:rPr>
              <a:t>et </a:t>
            </a:r>
            <a:r>
              <a:rPr sz="2900" b="1" spc="-8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13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00" b="1" spc="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1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4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8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13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8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00" b="1" spc="-7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39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00" b="1" spc="105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2900" b="1" spc="80" dirty="0">
                <a:solidFill>
                  <a:srgbClr val="FFFFFF"/>
                </a:solidFill>
                <a:latin typeface="Tahoma"/>
                <a:cs typeface="Tahoma"/>
              </a:rPr>
              <a:t>recommandé 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900" b="1" spc="75" dirty="0">
                <a:solidFill>
                  <a:srgbClr val="FFFFFF"/>
                </a:solidFill>
                <a:latin typeface="Tahoma"/>
                <a:cs typeface="Tahoma"/>
              </a:rPr>
              <a:t>suivre 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les </a:t>
            </a:r>
            <a:r>
              <a:rPr sz="2900" b="1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80" dirty="0">
                <a:solidFill>
                  <a:srgbClr val="FFFFFF"/>
                </a:solidFill>
                <a:latin typeface="Tahoma"/>
                <a:cs typeface="Tahoma"/>
              </a:rPr>
              <a:t>recommandations</a:t>
            </a:r>
            <a:r>
              <a:rPr sz="29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9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l'audit</a:t>
            </a:r>
            <a:r>
              <a:rPr sz="29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00" dirty="0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r>
              <a:rPr sz="29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9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05" dirty="0">
                <a:solidFill>
                  <a:srgbClr val="FFFFFF"/>
                </a:solidFill>
                <a:latin typeface="Tahoma"/>
                <a:cs typeface="Tahoma"/>
              </a:rPr>
              <a:t>mettre </a:t>
            </a:r>
            <a:r>
              <a:rPr sz="2900" b="1" spc="-8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80" dirty="0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place des </a:t>
            </a:r>
            <a:r>
              <a:rPr sz="2900" b="1" spc="80" dirty="0">
                <a:solidFill>
                  <a:srgbClr val="FFFFFF"/>
                </a:solidFill>
                <a:latin typeface="Tahoma"/>
                <a:cs typeface="Tahoma"/>
              </a:rPr>
              <a:t>mesures 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900" b="1" spc="75" dirty="0">
                <a:solidFill>
                  <a:srgbClr val="FFFFFF"/>
                </a:solidFill>
                <a:latin typeface="Tahoma"/>
                <a:cs typeface="Tahoma"/>
              </a:rPr>
              <a:t>contrôle </a:t>
            </a:r>
            <a:r>
              <a:rPr sz="2900" b="1" spc="70" dirty="0">
                <a:solidFill>
                  <a:srgbClr val="FFFFFF"/>
                </a:solidFill>
                <a:latin typeface="Tahoma"/>
                <a:cs typeface="Tahoma"/>
              </a:rPr>
              <a:t>pour </a:t>
            </a:r>
            <a:r>
              <a:rPr sz="2900" b="1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55" dirty="0">
                <a:solidFill>
                  <a:srgbClr val="FFFFFF"/>
                </a:solidFill>
                <a:latin typeface="Tahoma"/>
                <a:cs typeface="Tahoma"/>
              </a:rPr>
              <a:t>gérer</a:t>
            </a:r>
            <a:r>
              <a:rPr sz="29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100" dirty="0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atténuer</a:t>
            </a: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les</a:t>
            </a:r>
            <a:r>
              <a:rPr sz="29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65" dirty="0">
                <a:solidFill>
                  <a:srgbClr val="FFFFFF"/>
                </a:solidFill>
                <a:latin typeface="Tahoma"/>
                <a:cs typeface="Tahoma"/>
              </a:rPr>
              <a:t>risques</a:t>
            </a:r>
            <a:r>
              <a:rPr sz="29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60" dirty="0">
                <a:solidFill>
                  <a:srgbClr val="FFFFFF"/>
                </a:solidFill>
                <a:latin typeface="Tahoma"/>
                <a:cs typeface="Tahoma"/>
              </a:rPr>
              <a:t>identifiés.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5430500" h="8679815">
                <a:moveTo>
                  <a:pt x="15430500" y="8679656"/>
                </a:moveTo>
                <a:lnTo>
                  <a:pt x="0" y="8679656"/>
                </a:lnTo>
                <a:lnTo>
                  <a:pt x="0" y="0"/>
                </a:lnTo>
                <a:lnTo>
                  <a:pt x="15430500" y="0"/>
                </a:lnTo>
                <a:lnTo>
                  <a:pt x="15430500" y="8679656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39000" y="1181100"/>
            <a:ext cx="7644130" cy="18446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6830"/>
              </a:lnSpc>
              <a:spcBef>
                <a:spcPts val="860"/>
              </a:spcBef>
            </a:pPr>
            <a:r>
              <a:rPr sz="6200" spc="-290" dirty="0"/>
              <a:t>AUDIT </a:t>
            </a:r>
            <a:r>
              <a:rPr sz="6200" spc="-285" dirty="0"/>
              <a:t> </a:t>
            </a:r>
            <a:r>
              <a:rPr sz="6200" spc="-5" dirty="0"/>
              <a:t>O</a:t>
            </a:r>
            <a:r>
              <a:rPr sz="6200" spc="-415" dirty="0"/>
              <a:t>R</a:t>
            </a:r>
            <a:r>
              <a:rPr sz="6200" spc="-25" dirty="0"/>
              <a:t>G</a:t>
            </a:r>
            <a:r>
              <a:rPr sz="6200" spc="-5" dirty="0"/>
              <a:t>A</a:t>
            </a:r>
            <a:r>
              <a:rPr sz="6200" spc="-10" dirty="0"/>
              <a:t>N</a:t>
            </a:r>
            <a:r>
              <a:rPr sz="6200" spc="-1180" dirty="0"/>
              <a:t>I</a:t>
            </a:r>
            <a:r>
              <a:rPr sz="6200" spc="-150" dirty="0"/>
              <a:t>S</a:t>
            </a:r>
            <a:r>
              <a:rPr sz="6200" spc="-5" dirty="0"/>
              <a:t>A</a:t>
            </a:r>
            <a:r>
              <a:rPr sz="6200" spc="50" dirty="0"/>
              <a:t>T</a:t>
            </a:r>
            <a:r>
              <a:rPr sz="6200" spc="-1180" dirty="0"/>
              <a:t>I</a:t>
            </a:r>
            <a:r>
              <a:rPr sz="6200" spc="-5" dirty="0"/>
              <a:t>O</a:t>
            </a:r>
            <a:r>
              <a:rPr sz="6200" spc="-10" dirty="0"/>
              <a:t>NN</a:t>
            </a:r>
            <a:r>
              <a:rPr sz="6200" spc="25" dirty="0"/>
              <a:t>E</a:t>
            </a:r>
            <a:r>
              <a:rPr sz="6200" spc="285" dirty="0"/>
              <a:t>L</a:t>
            </a:r>
            <a:endParaRPr sz="6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04800" y="266700"/>
            <a:ext cx="12115800" cy="4325461"/>
            <a:chOff x="381000" y="108201"/>
            <a:chExt cx="12115800" cy="4325461"/>
          </a:xfrm>
        </p:grpSpPr>
        <p:sp>
          <p:nvSpPr>
            <p:cNvPr id="5" name="object 5"/>
            <p:cNvSpPr/>
            <p:nvPr/>
          </p:nvSpPr>
          <p:spPr>
            <a:xfrm>
              <a:off x="7461885" y="4349207"/>
              <a:ext cx="5034915" cy="84455"/>
            </a:xfrm>
            <a:custGeom>
              <a:avLst/>
              <a:gdLst/>
              <a:ahLst/>
              <a:cxnLst/>
              <a:rect l="l" t="t" r="r" b="b"/>
              <a:pathLst>
                <a:path w="5034915" h="84454">
                  <a:moveTo>
                    <a:pt x="5034625" y="83910"/>
                  </a:moveTo>
                  <a:lnTo>
                    <a:pt x="0" y="83910"/>
                  </a:lnTo>
                  <a:lnTo>
                    <a:pt x="0" y="0"/>
                  </a:lnTo>
                  <a:lnTo>
                    <a:pt x="5034625" y="0"/>
                  </a:lnTo>
                  <a:lnTo>
                    <a:pt x="5034625" y="83910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08201"/>
              <a:ext cx="1526976" cy="9644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600" y="3162254"/>
              <a:ext cx="1735931" cy="8599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57200" y="7048500"/>
            <a:ext cx="3226435" cy="16732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339215" algn="l"/>
              </a:tabLst>
            </a:pPr>
            <a:r>
              <a:rPr sz="2000" b="1" spc="-1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3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08100"/>
              </a:lnSpc>
              <a:tabLst>
                <a:tab pos="1267460" algn="l"/>
                <a:tab pos="1452880" algn="l"/>
              </a:tabLst>
            </a:pP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b="1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85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b="1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3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3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2000" dirty="0">
              <a:latin typeface="Tahoma"/>
              <a:cs typeface="Tahoma"/>
            </a:endParaRPr>
          </a:p>
          <a:p>
            <a:pPr marL="12700" marR="654685">
              <a:lnSpc>
                <a:spcPct val="108100"/>
              </a:lnSpc>
              <a:spcBef>
                <a:spcPts val="5"/>
              </a:spcBef>
              <a:tabLst>
                <a:tab pos="975994" algn="l"/>
                <a:tab pos="1538605" algn="l"/>
              </a:tabLst>
            </a:pP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5600" y="7048500"/>
            <a:ext cx="2122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sz="2000" b="1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000" b="1" spc="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41641" y="394884"/>
            <a:ext cx="11443970" cy="9497695"/>
            <a:chOff x="6341641" y="394884"/>
            <a:chExt cx="11443970" cy="9497695"/>
          </a:xfrm>
        </p:grpSpPr>
        <p:sp>
          <p:nvSpPr>
            <p:cNvPr id="4" name="object 4"/>
            <p:cNvSpPr/>
            <p:nvPr/>
          </p:nvSpPr>
          <p:spPr>
            <a:xfrm>
              <a:off x="6901509" y="462327"/>
              <a:ext cx="10884535" cy="9429750"/>
            </a:xfrm>
            <a:custGeom>
              <a:avLst/>
              <a:gdLst/>
              <a:ahLst/>
              <a:cxnLst/>
              <a:rect l="l" t="t" r="r" b="b"/>
              <a:pathLst>
                <a:path w="10884535" h="9429750">
                  <a:moveTo>
                    <a:pt x="0" y="0"/>
                  </a:moveTo>
                  <a:lnTo>
                    <a:pt x="10884049" y="0"/>
                  </a:lnTo>
                  <a:lnTo>
                    <a:pt x="5442024" y="942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538A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6441" y="7513487"/>
              <a:ext cx="2055495" cy="1781175"/>
            </a:xfrm>
            <a:custGeom>
              <a:avLst/>
              <a:gdLst/>
              <a:ahLst/>
              <a:cxnLst/>
              <a:rect l="l" t="t" r="r" b="b"/>
              <a:pathLst>
                <a:path w="2055495" h="1781175">
                  <a:moveTo>
                    <a:pt x="2054893" y="1781174"/>
                  </a:moveTo>
                  <a:lnTo>
                    <a:pt x="0" y="1781174"/>
                  </a:lnTo>
                  <a:lnTo>
                    <a:pt x="1027446" y="0"/>
                  </a:lnTo>
                  <a:lnTo>
                    <a:pt x="2054893" y="1781174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27741" y="5733837"/>
              <a:ext cx="2055495" cy="1781175"/>
            </a:xfrm>
            <a:custGeom>
              <a:avLst/>
              <a:gdLst/>
              <a:ahLst/>
              <a:cxnLst/>
              <a:rect l="l" t="t" r="r" b="b"/>
              <a:pathLst>
                <a:path w="2055495" h="1781175">
                  <a:moveTo>
                    <a:pt x="2054893" y="1781174"/>
                  </a:moveTo>
                  <a:lnTo>
                    <a:pt x="0" y="1781174"/>
                  </a:lnTo>
                  <a:lnTo>
                    <a:pt x="1027446" y="0"/>
                  </a:lnTo>
                  <a:lnTo>
                    <a:pt x="2054893" y="1781174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99041" y="3954185"/>
              <a:ext cx="2055495" cy="1781175"/>
            </a:xfrm>
            <a:custGeom>
              <a:avLst/>
              <a:gdLst/>
              <a:ahLst/>
              <a:cxnLst/>
              <a:rect l="l" t="t" r="r" b="b"/>
              <a:pathLst>
                <a:path w="2055495" h="1781175">
                  <a:moveTo>
                    <a:pt x="2054893" y="1781174"/>
                  </a:moveTo>
                  <a:lnTo>
                    <a:pt x="0" y="1781174"/>
                  </a:lnTo>
                  <a:lnTo>
                    <a:pt x="1027446" y="0"/>
                  </a:lnTo>
                  <a:lnTo>
                    <a:pt x="2054893" y="1781174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70341" y="2174533"/>
              <a:ext cx="2055495" cy="1781175"/>
            </a:xfrm>
            <a:custGeom>
              <a:avLst/>
              <a:gdLst/>
              <a:ahLst/>
              <a:cxnLst/>
              <a:rect l="l" t="t" r="r" b="b"/>
              <a:pathLst>
                <a:path w="2055495" h="1781175">
                  <a:moveTo>
                    <a:pt x="2054893" y="1781174"/>
                  </a:moveTo>
                  <a:lnTo>
                    <a:pt x="0" y="1781174"/>
                  </a:lnTo>
                  <a:lnTo>
                    <a:pt x="1027446" y="0"/>
                  </a:lnTo>
                  <a:lnTo>
                    <a:pt x="2054893" y="1781174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1631" y="394893"/>
              <a:ext cx="6133465" cy="1781175"/>
            </a:xfrm>
            <a:custGeom>
              <a:avLst/>
              <a:gdLst/>
              <a:ahLst/>
              <a:cxnLst/>
              <a:rect l="l" t="t" r="r" b="b"/>
              <a:pathLst>
                <a:path w="6133465" h="1781175">
                  <a:moveTo>
                    <a:pt x="6132855" y="411543"/>
                  </a:moveTo>
                  <a:lnTo>
                    <a:pt x="1264843" y="411543"/>
                  </a:lnTo>
                  <a:lnTo>
                    <a:pt x="1027455" y="0"/>
                  </a:lnTo>
                  <a:lnTo>
                    <a:pt x="0" y="1781175"/>
                  </a:lnTo>
                  <a:lnTo>
                    <a:pt x="2054898" y="1781175"/>
                  </a:lnTo>
                  <a:lnTo>
                    <a:pt x="1814271" y="1364043"/>
                  </a:lnTo>
                  <a:lnTo>
                    <a:pt x="6132855" y="1364043"/>
                  </a:lnTo>
                  <a:lnTo>
                    <a:pt x="6132855" y="411543"/>
                  </a:lnTo>
                  <a:close/>
                </a:path>
              </a:pathLst>
            </a:custGeom>
            <a:solidFill>
              <a:srgbClr val="1253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97788" y="2586076"/>
              <a:ext cx="5105400" cy="952500"/>
            </a:xfrm>
            <a:custGeom>
              <a:avLst/>
              <a:gdLst/>
              <a:ahLst/>
              <a:cxnLst/>
              <a:rect l="l" t="t" r="r" b="b"/>
              <a:pathLst>
                <a:path w="5105400" h="952500">
                  <a:moveTo>
                    <a:pt x="51053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5105399" y="0"/>
                  </a:lnTo>
                  <a:lnTo>
                    <a:pt x="5105399" y="952499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26488" y="4365728"/>
              <a:ext cx="5105400" cy="952500"/>
            </a:xfrm>
            <a:custGeom>
              <a:avLst/>
              <a:gdLst/>
              <a:ahLst/>
              <a:cxnLst/>
              <a:rect l="l" t="t" r="r" b="b"/>
              <a:pathLst>
                <a:path w="5105400" h="952500">
                  <a:moveTo>
                    <a:pt x="51053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5105399" y="0"/>
                  </a:lnTo>
                  <a:lnTo>
                    <a:pt x="5105399" y="952499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17088" y="6145379"/>
              <a:ext cx="5105400" cy="952500"/>
            </a:xfrm>
            <a:custGeom>
              <a:avLst/>
              <a:gdLst/>
              <a:ahLst/>
              <a:cxnLst/>
              <a:rect l="l" t="t" r="r" b="b"/>
              <a:pathLst>
                <a:path w="5105400" h="952500">
                  <a:moveTo>
                    <a:pt x="51053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5105399" y="0"/>
                  </a:lnTo>
                  <a:lnTo>
                    <a:pt x="5105399" y="952499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3888" y="7925030"/>
              <a:ext cx="5105400" cy="952500"/>
            </a:xfrm>
            <a:custGeom>
              <a:avLst/>
              <a:gdLst/>
              <a:ahLst/>
              <a:cxnLst/>
              <a:rect l="l" t="t" r="r" b="b"/>
              <a:pathLst>
                <a:path w="5105400" h="952500">
                  <a:moveTo>
                    <a:pt x="510539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5105399" y="0"/>
                  </a:lnTo>
                  <a:lnTo>
                    <a:pt x="5105399" y="952499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57607" y="1037123"/>
            <a:ext cx="29317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0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900" b="1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00" b="1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-22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00" b="1" spc="-9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9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2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8237" y="2811249"/>
            <a:ext cx="40093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8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00" b="1" spc="-5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2900" b="1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900" b="1" spc="-5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900" b="1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-1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00" b="1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-22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00" b="1" spc="-9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9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2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81420" y="6376075"/>
            <a:ext cx="3910329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900" b="1" spc="-5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900" b="1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-22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30" dirty="0">
                <a:solidFill>
                  <a:srgbClr val="FFFFFF"/>
                </a:solidFill>
                <a:latin typeface="Tahoma"/>
                <a:cs typeface="Tahoma"/>
              </a:rPr>
              <a:t>pp</a:t>
            </a:r>
            <a:r>
              <a:rPr sz="2900" b="1" spc="-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00" b="1" spc="-1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9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2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900" b="1" spc="-1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-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00" b="1" spc="-1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-5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82716" y="8049046"/>
            <a:ext cx="3834129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-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00" b="1" spc="-7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-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-1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-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-5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2900" b="1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-1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1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4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2900" b="1" spc="-7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00" b="1" spc="-5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50776" y="5369788"/>
            <a:ext cx="90170" cy="2696845"/>
          </a:xfrm>
          <a:custGeom>
            <a:avLst/>
            <a:gdLst/>
            <a:ahLst/>
            <a:cxnLst/>
            <a:rect l="l" t="t" r="r" b="b"/>
            <a:pathLst>
              <a:path w="90169" h="2696845">
                <a:moveTo>
                  <a:pt x="89877" y="2696317"/>
                </a:moveTo>
                <a:lnTo>
                  <a:pt x="0" y="2696317"/>
                </a:lnTo>
                <a:lnTo>
                  <a:pt x="0" y="0"/>
                </a:lnTo>
                <a:lnTo>
                  <a:pt x="89877" y="0"/>
                </a:lnTo>
                <a:lnTo>
                  <a:pt x="89877" y="2696317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66699" y="6308892"/>
            <a:ext cx="1772285" cy="77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00" b="1" spc="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4900" b="1" spc="3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4900" b="1" spc="1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900" b="1" spc="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4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5142" y="1138659"/>
            <a:ext cx="368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13842" y="2918310"/>
            <a:ext cx="368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42542" y="4697961"/>
            <a:ext cx="368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33140" y="6477612"/>
            <a:ext cx="368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99940" y="8257263"/>
            <a:ext cx="368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94454" y="4585194"/>
            <a:ext cx="182943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900" b="1" spc="-3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2900" b="1" spc="-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900" b="1" spc="-30" dirty="0">
                <a:solidFill>
                  <a:srgbClr val="FFFFFF"/>
                </a:solidFill>
                <a:latin typeface="Tahoma"/>
                <a:cs typeface="Tahoma"/>
              </a:rPr>
              <a:t>è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3800411" cy="10286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2381" y="569723"/>
            <a:ext cx="6679565" cy="1107440"/>
          </a:xfrm>
          <a:prstGeom prst="rect">
            <a:avLst/>
          </a:prstGeom>
          <a:solidFill>
            <a:srgbClr val="37C8EF">
              <a:alpha val="94898"/>
            </a:srgbClr>
          </a:solidFill>
        </p:spPr>
        <p:txBody>
          <a:bodyPr vert="horz" wrap="square" lIns="0" tIns="287655" rIns="0" bIns="0" rtlCol="0">
            <a:spAutoFit/>
          </a:bodyPr>
          <a:lstStyle/>
          <a:p>
            <a:pPr marR="160655" algn="ctr">
              <a:lnSpc>
                <a:spcPct val="100000"/>
              </a:lnSpc>
              <a:spcBef>
                <a:spcPts val="2265"/>
              </a:spcBef>
              <a:tabLst>
                <a:tab pos="537210" algn="l"/>
                <a:tab pos="2922270" algn="l"/>
              </a:tabLst>
            </a:pPr>
            <a:r>
              <a:rPr sz="3300" spc="-10" dirty="0"/>
              <a:t>A	</a:t>
            </a:r>
            <a:r>
              <a:rPr sz="3300" spc="-95" dirty="0"/>
              <a:t>P</a:t>
            </a:r>
            <a:r>
              <a:rPr sz="3300" spc="-305" dirty="0"/>
              <a:t> </a:t>
            </a:r>
            <a:r>
              <a:rPr sz="3300" spc="-220" dirty="0"/>
              <a:t>R</a:t>
            </a:r>
            <a:r>
              <a:rPr sz="3300" spc="-305" dirty="0"/>
              <a:t> </a:t>
            </a:r>
            <a:r>
              <a:rPr sz="3300" spc="5" dirty="0"/>
              <a:t>O</a:t>
            </a:r>
            <a:r>
              <a:rPr sz="3300" spc="-305" dirty="0"/>
              <a:t> </a:t>
            </a:r>
            <a:r>
              <a:rPr sz="3300" spc="-95" dirty="0"/>
              <a:t>P</a:t>
            </a:r>
            <a:r>
              <a:rPr sz="3300" spc="-305" dirty="0"/>
              <a:t> </a:t>
            </a:r>
            <a:r>
              <a:rPr sz="3300" spc="5" dirty="0"/>
              <a:t>O</a:t>
            </a:r>
            <a:r>
              <a:rPr sz="3300" spc="-305" dirty="0"/>
              <a:t> </a:t>
            </a:r>
            <a:r>
              <a:rPr sz="3300" spc="-65" dirty="0"/>
              <a:t>S</a:t>
            </a:r>
            <a:r>
              <a:rPr sz="3300" dirty="0"/>
              <a:t>	</a:t>
            </a:r>
            <a:r>
              <a:rPr sz="3300" spc="-65" dirty="0"/>
              <a:t>D</a:t>
            </a:r>
            <a:r>
              <a:rPr sz="3300" spc="-305" dirty="0"/>
              <a:t> </a:t>
            </a:r>
            <a:r>
              <a:rPr sz="3300" spc="-245" dirty="0"/>
              <a:t>'</a:t>
            </a:r>
            <a:r>
              <a:rPr sz="3300" spc="-300" dirty="0"/>
              <a:t> </a:t>
            </a:r>
            <a:r>
              <a:rPr sz="3300" spc="-100" dirty="0"/>
              <a:t>U</a:t>
            </a:r>
            <a:r>
              <a:rPr sz="3300" spc="-305" dirty="0"/>
              <a:t> </a:t>
            </a:r>
            <a:r>
              <a:rPr sz="3300" spc="-75" dirty="0"/>
              <a:t>B</a:t>
            </a:r>
            <a:r>
              <a:rPr sz="3300" spc="-305" dirty="0"/>
              <a:t> </a:t>
            </a:r>
            <a:r>
              <a:rPr sz="3300" spc="20" dirty="0"/>
              <a:t>E</a:t>
            </a:r>
            <a:r>
              <a:rPr sz="3300" spc="-305" dirty="0"/>
              <a:t> </a:t>
            </a:r>
            <a:r>
              <a:rPr sz="3300" spc="-220" dirty="0"/>
              <a:t>R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5861" y="4263937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5861" y="27158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5861" y="6059715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5861" y="8103149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31802" y="2459898"/>
            <a:ext cx="10245090" cy="640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161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Uber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est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une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entreprise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technologie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qui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met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relation </a:t>
            </a:r>
            <a:r>
              <a:rPr sz="2800" b="1" spc="-8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b="1" spc="-6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8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b="1" spc="-2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Elle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propose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une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pour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réserver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et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payer </a:t>
            </a:r>
            <a:r>
              <a:rPr sz="2800" b="1" spc="-8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ahoma"/>
                <a:cs typeface="Tahoma"/>
              </a:rPr>
              <a:t>des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60" dirty="0">
                <a:solidFill>
                  <a:srgbClr val="FFFFFF"/>
                </a:solidFill>
                <a:latin typeface="Tahoma"/>
                <a:cs typeface="Tahoma"/>
              </a:rPr>
              <a:t>trajets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voiture,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vélo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ahoma"/>
                <a:cs typeface="Tahoma"/>
              </a:rPr>
              <a:t>trottinette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électrique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5250">
              <a:latin typeface="Tahoma"/>
              <a:cs typeface="Tahoma"/>
            </a:endParaRPr>
          </a:p>
          <a:p>
            <a:pPr marL="12700" marR="553720">
              <a:lnSpc>
                <a:spcPct val="116100"/>
              </a:lnSpc>
              <a:spcBef>
                <a:spcPts val="5"/>
              </a:spcBef>
              <a:tabLst>
                <a:tab pos="8849360" algn="l"/>
              </a:tabLst>
            </a:pPr>
            <a:r>
              <a:rPr sz="2800" b="1" spc="5" dirty="0">
                <a:solidFill>
                  <a:srgbClr val="FFFFFF"/>
                </a:solidFill>
                <a:latin typeface="Tahoma"/>
                <a:cs typeface="Tahoma"/>
              </a:rPr>
              <a:t>Cette </a:t>
            </a: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application 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est </a:t>
            </a: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liée </a:t>
            </a:r>
            <a:r>
              <a:rPr sz="2800" b="1" spc="-9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une 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base </a:t>
            </a:r>
            <a:r>
              <a:rPr sz="2800" b="1" spc="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données qui </a:t>
            </a:r>
            <a:r>
              <a:rPr sz="2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800" b="1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7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2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8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b="1" spc="-6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socièté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ahoma"/>
                <a:cs typeface="Tahoma"/>
              </a:rPr>
              <a:t>cette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dernière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ahoma"/>
                <a:cs typeface="Tahoma"/>
              </a:rPr>
              <a:t>doit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protéger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ahoma"/>
              <a:cs typeface="Tahoma"/>
            </a:endParaRPr>
          </a:p>
          <a:p>
            <a:pPr marL="12700" marR="739775">
              <a:lnSpc>
                <a:spcPct val="116100"/>
              </a:lnSpc>
              <a:tabLst>
                <a:tab pos="5146675" algn="l"/>
                <a:tab pos="7887970" algn="l"/>
              </a:tabLst>
            </a:pP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b="1" spc="4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ir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800" b="1" spc="4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2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800" b="1" spc="-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800" b="1" spc="-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800" b="1" spc="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2800" b="1" spc="8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80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4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29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800" b="1" spc="-37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2800" b="1" spc="165" dirty="0">
                <a:solidFill>
                  <a:srgbClr val="FFFFFF"/>
                </a:solidFill>
                <a:latin typeface="Tahoma"/>
                <a:cs typeface="Tahoma"/>
              </a:rPr>
              <a:t>00</a:t>
            </a:r>
            <a:r>
              <a:rPr sz="2800" b="1" spc="-3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721" y="584084"/>
            <a:ext cx="6070600" cy="1492885"/>
          </a:xfrm>
          <a:prstGeom prst="rect">
            <a:avLst/>
          </a:prstGeom>
          <a:solidFill>
            <a:srgbClr val="37C8EF">
              <a:alpha val="94898"/>
            </a:srgbClr>
          </a:solidFill>
        </p:spPr>
        <p:txBody>
          <a:bodyPr vert="horz" wrap="square" lIns="0" tIns="218440" rIns="0" bIns="0" rtlCol="0">
            <a:spAutoFit/>
          </a:bodyPr>
          <a:lstStyle/>
          <a:p>
            <a:pPr marL="2156460" marR="910590" indent="-1240155">
              <a:lnSpc>
                <a:spcPct val="107900"/>
              </a:lnSpc>
              <a:spcBef>
                <a:spcPts val="1720"/>
              </a:spcBef>
              <a:tabLst>
                <a:tab pos="2002789" algn="l"/>
              </a:tabLst>
            </a:pPr>
            <a:r>
              <a:rPr sz="3000" spc="110" dirty="0"/>
              <a:t>L</a:t>
            </a:r>
            <a:r>
              <a:rPr sz="3000" spc="-275" dirty="0"/>
              <a:t> </a:t>
            </a:r>
            <a:r>
              <a:rPr sz="3000" spc="20" dirty="0"/>
              <a:t>E</a:t>
            </a:r>
            <a:r>
              <a:rPr sz="3000" spc="-275" dirty="0"/>
              <a:t> </a:t>
            </a:r>
            <a:r>
              <a:rPr sz="3000" spc="-60" dirty="0"/>
              <a:t>S</a:t>
            </a:r>
            <a:r>
              <a:rPr sz="3000" dirty="0"/>
              <a:t>	</a:t>
            </a:r>
            <a:r>
              <a:rPr sz="3000" spc="5" dirty="0"/>
              <a:t>O</a:t>
            </a:r>
            <a:r>
              <a:rPr sz="3000" spc="-275" dirty="0"/>
              <a:t> </a:t>
            </a:r>
            <a:r>
              <a:rPr sz="3000" spc="-85" dirty="0"/>
              <a:t>P</a:t>
            </a:r>
            <a:r>
              <a:rPr sz="3000" spc="-275" dirty="0"/>
              <a:t> </a:t>
            </a:r>
            <a:r>
              <a:rPr sz="3000" spc="20" dirty="0"/>
              <a:t>É</a:t>
            </a:r>
            <a:r>
              <a:rPr sz="3000" spc="-275" dirty="0"/>
              <a:t> </a:t>
            </a:r>
            <a:r>
              <a:rPr sz="3000" spc="-200" dirty="0"/>
              <a:t>R</a:t>
            </a:r>
            <a:r>
              <a:rPr sz="3000" spc="-275" dirty="0"/>
              <a:t> </a:t>
            </a:r>
            <a:r>
              <a:rPr sz="3000" spc="-10" dirty="0"/>
              <a:t>A</a:t>
            </a:r>
            <a:r>
              <a:rPr sz="3000" spc="-275" dirty="0"/>
              <a:t> </a:t>
            </a:r>
            <a:r>
              <a:rPr sz="3000" spc="50" dirty="0"/>
              <a:t>T</a:t>
            </a:r>
            <a:r>
              <a:rPr sz="3000" spc="-275" dirty="0"/>
              <a:t> </a:t>
            </a:r>
            <a:r>
              <a:rPr sz="3000" spc="-570" dirty="0"/>
              <a:t>I</a:t>
            </a:r>
            <a:r>
              <a:rPr sz="3000" spc="-275" dirty="0"/>
              <a:t> </a:t>
            </a:r>
            <a:r>
              <a:rPr sz="3000" spc="5" dirty="0"/>
              <a:t>O</a:t>
            </a:r>
            <a:r>
              <a:rPr sz="3000" spc="-275" dirty="0"/>
              <a:t> </a:t>
            </a:r>
            <a:r>
              <a:rPr sz="3000" spc="-10" dirty="0"/>
              <a:t>N</a:t>
            </a:r>
            <a:r>
              <a:rPr sz="3000" spc="-275" dirty="0"/>
              <a:t> </a:t>
            </a:r>
            <a:r>
              <a:rPr sz="3000" spc="-40" dirty="0"/>
              <a:t>S  </a:t>
            </a:r>
            <a:r>
              <a:rPr sz="3000" spc="-60" dirty="0"/>
              <a:t>D</a:t>
            </a:r>
            <a:r>
              <a:rPr sz="3000" spc="-275" dirty="0"/>
              <a:t> </a:t>
            </a:r>
            <a:r>
              <a:rPr sz="3000" spc="-225" dirty="0"/>
              <a:t>'</a:t>
            </a:r>
            <a:r>
              <a:rPr sz="3000" spc="-275" dirty="0"/>
              <a:t> </a:t>
            </a:r>
            <a:r>
              <a:rPr sz="3000" spc="-90" dirty="0"/>
              <a:t>U</a:t>
            </a:r>
            <a:r>
              <a:rPr sz="3000" spc="-275" dirty="0"/>
              <a:t> </a:t>
            </a:r>
            <a:r>
              <a:rPr sz="3000" spc="-70" dirty="0"/>
              <a:t>B</a:t>
            </a:r>
            <a:r>
              <a:rPr sz="3000" spc="-275" dirty="0"/>
              <a:t> </a:t>
            </a:r>
            <a:r>
              <a:rPr sz="3000" spc="20" dirty="0"/>
              <a:t>E</a:t>
            </a:r>
            <a:r>
              <a:rPr sz="3000" spc="-275" dirty="0"/>
              <a:t> </a:t>
            </a:r>
            <a:r>
              <a:rPr sz="3000" spc="-200" dirty="0"/>
              <a:t>R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044" y="3348061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044" y="4579919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044" y="6396312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044" y="7612629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20890" y="3122668"/>
            <a:ext cx="10197465" cy="480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65" dirty="0">
                <a:solidFill>
                  <a:srgbClr val="FFFFFF"/>
                </a:solidFill>
                <a:latin typeface="Verdana"/>
                <a:cs typeface="Verdana"/>
              </a:rPr>
              <a:t>Traitement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00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95" dirty="0">
                <a:solidFill>
                  <a:srgbClr val="FFFFFF"/>
                </a:solidFill>
                <a:latin typeface="Verdana"/>
                <a:cs typeface="Verdana"/>
              </a:rPr>
              <a:t>Stockage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65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70" dirty="0">
                <a:solidFill>
                  <a:srgbClr val="FFFFFF"/>
                </a:solidFill>
                <a:latin typeface="Verdana"/>
                <a:cs typeface="Verdana"/>
              </a:rPr>
              <a:t>données.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Verdana"/>
              <a:cs typeface="Verdana"/>
            </a:endParaRPr>
          </a:p>
          <a:p>
            <a:pPr marL="12700" marR="723265">
              <a:lnSpc>
                <a:spcPct val="115799"/>
              </a:lnSpc>
            </a:pPr>
            <a:r>
              <a:rPr sz="3400" b="1" spc="-275" dirty="0">
                <a:solidFill>
                  <a:srgbClr val="FFFFFF"/>
                </a:solidFill>
                <a:latin typeface="Verdana"/>
                <a:cs typeface="Verdana"/>
              </a:rPr>
              <a:t>Enregistrement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00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20" dirty="0">
                <a:solidFill>
                  <a:srgbClr val="FFFFFF"/>
                </a:solidFill>
                <a:latin typeface="Verdana"/>
                <a:cs typeface="Verdana"/>
              </a:rPr>
              <a:t>utilisation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65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65" dirty="0">
                <a:solidFill>
                  <a:srgbClr val="FFFFFF"/>
                </a:solidFill>
                <a:latin typeface="Verdana"/>
                <a:cs typeface="Verdana"/>
              </a:rPr>
              <a:t>données</a:t>
            </a:r>
            <a:r>
              <a:rPr sz="34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29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3400" b="1" spc="-1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40" dirty="0">
                <a:solidFill>
                  <a:srgbClr val="FFFFFF"/>
                </a:solidFill>
                <a:latin typeface="Verdana"/>
                <a:cs typeface="Verdana"/>
              </a:rPr>
              <a:t>géolocalisation.</a:t>
            </a:r>
            <a:endParaRPr sz="3400">
              <a:latin typeface="Verdana"/>
              <a:cs typeface="Verdana"/>
            </a:endParaRPr>
          </a:p>
          <a:p>
            <a:pPr marL="12700" marR="5080">
              <a:lnSpc>
                <a:spcPct val="234700"/>
              </a:lnSpc>
              <a:spcBef>
                <a:spcPts val="5"/>
              </a:spcBef>
            </a:pPr>
            <a:r>
              <a:rPr sz="3400" b="1" spc="-165" dirty="0">
                <a:solidFill>
                  <a:srgbClr val="FFFFFF"/>
                </a:solidFill>
                <a:latin typeface="Verdana"/>
                <a:cs typeface="Verdana"/>
              </a:rPr>
              <a:t>Collecte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00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34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20" dirty="0">
                <a:solidFill>
                  <a:srgbClr val="FFFFFF"/>
                </a:solidFill>
                <a:latin typeface="Verdana"/>
                <a:cs typeface="Verdana"/>
              </a:rPr>
              <a:t>utilisation</a:t>
            </a:r>
            <a:r>
              <a:rPr sz="34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65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34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65" dirty="0">
                <a:solidFill>
                  <a:srgbClr val="FFFFFF"/>
                </a:solidFill>
                <a:latin typeface="Verdana"/>
                <a:cs typeface="Verdana"/>
              </a:rPr>
              <a:t>données</a:t>
            </a:r>
            <a:r>
              <a:rPr sz="34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29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4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70" dirty="0">
                <a:solidFill>
                  <a:srgbClr val="FFFFFF"/>
                </a:solidFill>
                <a:latin typeface="Verdana"/>
                <a:cs typeface="Verdana"/>
              </a:rPr>
              <a:t>paiement. </a:t>
            </a:r>
            <a:r>
              <a:rPr sz="3400" b="1" spc="-1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2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b="1" spc="-2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b="1" spc="-3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b="1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b="1" spc="-254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400" b="1" spc="-3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b="1" spc="-2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b="1" spc="-2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b="1" spc="-3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b="1" spc="-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b="1" spc="-285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3400" b="1" spc="-275" dirty="0">
                <a:solidFill>
                  <a:srgbClr val="FFFFFF"/>
                </a:solidFill>
                <a:latin typeface="Verdana"/>
                <a:cs typeface="Verdana"/>
              </a:rPr>
              <a:t>ée</a:t>
            </a:r>
            <a:r>
              <a:rPr sz="3400" b="1" spc="-3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b="1" spc="-275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3400" b="1" spc="-3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b="1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b="1" spc="-1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b="1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b="1" spc="-1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b="1" spc="-3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b="1" spc="-3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b="1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b="1" spc="-1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b="1" spc="-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b="1" spc="-2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b="1" spc="-2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5440" y="415734"/>
            <a:ext cx="29895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1" spc="-114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25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5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5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50" b="1" spc="-2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5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50" b="1" spc="-6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5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5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25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5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5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50" b="1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5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50" b="1" spc="-2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5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5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32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571" y="2254163"/>
            <a:ext cx="14458949" cy="7718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472" y="1767905"/>
            <a:ext cx="152400" cy="152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03317" y="1542512"/>
            <a:ext cx="29508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b="1" spc="-2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b="1" spc="-2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b="1" spc="-2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400" b="1" spc="-1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b="1" spc="-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b="1" spc="-2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3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b="1" spc="-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b="1" spc="-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b="1" spc="-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b="1" spc="-2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8228" y="163514"/>
            <a:ext cx="6064250" cy="1065530"/>
          </a:xfrm>
          <a:custGeom>
            <a:avLst/>
            <a:gdLst/>
            <a:ahLst/>
            <a:cxnLst/>
            <a:rect l="l" t="t" r="r" b="b"/>
            <a:pathLst>
              <a:path w="6064250" h="1065530">
                <a:moveTo>
                  <a:pt x="6064016" y="1065068"/>
                </a:moveTo>
                <a:lnTo>
                  <a:pt x="0" y="1065068"/>
                </a:lnTo>
                <a:lnTo>
                  <a:pt x="0" y="0"/>
                </a:lnTo>
                <a:lnTo>
                  <a:pt x="6064016" y="0"/>
                </a:lnTo>
                <a:lnTo>
                  <a:pt x="6064016" y="1065068"/>
                </a:lnTo>
                <a:close/>
              </a:path>
            </a:pathLst>
          </a:custGeom>
          <a:solidFill>
            <a:srgbClr val="37C8E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5440" y="415735"/>
            <a:ext cx="298958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14" dirty="0"/>
              <a:t>P</a:t>
            </a:r>
            <a:r>
              <a:rPr sz="3250" spc="-305" dirty="0"/>
              <a:t> </a:t>
            </a:r>
            <a:r>
              <a:rPr sz="3250" dirty="0"/>
              <a:t>E</a:t>
            </a:r>
            <a:r>
              <a:rPr sz="3250" spc="-305" dirty="0"/>
              <a:t> </a:t>
            </a:r>
            <a:r>
              <a:rPr sz="3250" spc="-240" dirty="0"/>
              <a:t>R</a:t>
            </a:r>
            <a:r>
              <a:rPr sz="3250" spc="-305" dirty="0"/>
              <a:t> </a:t>
            </a:r>
            <a:r>
              <a:rPr sz="3250" spc="-625" dirty="0"/>
              <a:t>I</a:t>
            </a:r>
            <a:r>
              <a:rPr sz="3250" spc="-305" dirty="0"/>
              <a:t> </a:t>
            </a:r>
            <a:r>
              <a:rPr sz="3250" spc="5" dirty="0"/>
              <a:t>M</a:t>
            </a:r>
            <a:r>
              <a:rPr sz="3250" spc="-305" dirty="0"/>
              <a:t> </a:t>
            </a:r>
            <a:r>
              <a:rPr sz="3250" dirty="0"/>
              <a:t>E</a:t>
            </a:r>
            <a:r>
              <a:rPr sz="3250" spc="-305" dirty="0"/>
              <a:t> </a:t>
            </a:r>
            <a:r>
              <a:rPr sz="3250" spc="30" dirty="0"/>
              <a:t>T</a:t>
            </a:r>
            <a:r>
              <a:rPr sz="3250" spc="-305" dirty="0"/>
              <a:t> </a:t>
            </a:r>
            <a:r>
              <a:rPr sz="3250" spc="-240" dirty="0"/>
              <a:t>R</a:t>
            </a:r>
            <a:r>
              <a:rPr sz="3250" spc="-305" dirty="0"/>
              <a:t> </a:t>
            </a:r>
            <a:r>
              <a:rPr sz="3250" dirty="0"/>
              <a:t>E</a:t>
            </a:r>
            <a:endParaRPr sz="32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2072" y="5747600"/>
            <a:ext cx="4819649" cy="4181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22072" y="1829817"/>
            <a:ext cx="4819649" cy="3619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9787" y="2748556"/>
            <a:ext cx="152400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55612" y="2523163"/>
            <a:ext cx="8463915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>
              <a:lnSpc>
                <a:spcPct val="100000"/>
              </a:lnSpc>
              <a:spcBef>
                <a:spcPts val="100"/>
              </a:spcBef>
            </a:pPr>
            <a:r>
              <a:rPr sz="3400" b="1" spc="-38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3400" b="1" spc="-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b="1" spc="-2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b="1" spc="-2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b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b="1" spc="-4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b="1" spc="-27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3400" b="1" spc="-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b="1" spc="-4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b="1" spc="-2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b="1" spc="-3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b="1" spc="-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b="1" spc="-2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b="1" spc="-1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b="1" spc="-19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3400" b="1" spc="-3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b="1" spc="-2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40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  <a:spcBef>
                <a:spcPts val="3810"/>
              </a:spcBef>
            </a:pP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Notre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audit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concernera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filiale</a:t>
            </a:r>
            <a:r>
              <a:rPr sz="34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d'Uber</a:t>
            </a:r>
            <a:r>
              <a:rPr sz="34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à </a:t>
            </a:r>
            <a:r>
              <a:rPr sz="3400" spc="-10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ï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É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9523" y="230472"/>
            <a:ext cx="8005445" cy="1031240"/>
          </a:xfrm>
          <a:custGeom>
            <a:avLst/>
            <a:gdLst/>
            <a:ahLst/>
            <a:cxnLst/>
            <a:rect l="l" t="t" r="r" b="b"/>
            <a:pathLst>
              <a:path w="8005444" h="1031240">
                <a:moveTo>
                  <a:pt x="8005188" y="1030710"/>
                </a:moveTo>
                <a:lnTo>
                  <a:pt x="0" y="1030710"/>
                </a:lnTo>
                <a:lnTo>
                  <a:pt x="0" y="0"/>
                </a:lnTo>
                <a:lnTo>
                  <a:pt x="8005188" y="0"/>
                </a:lnTo>
                <a:lnTo>
                  <a:pt x="8005188" y="1030710"/>
                </a:lnTo>
                <a:close/>
              </a:path>
            </a:pathLst>
          </a:custGeom>
          <a:solidFill>
            <a:srgbClr val="37C8E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1133" y="478066"/>
            <a:ext cx="654621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66950" algn="l"/>
              </a:tabLst>
            </a:pPr>
            <a:r>
              <a:rPr sz="3050" spc="-5" dirty="0"/>
              <a:t>E</a:t>
            </a:r>
            <a:r>
              <a:rPr sz="3050" spc="-285" dirty="0"/>
              <a:t> </a:t>
            </a:r>
            <a:r>
              <a:rPr sz="3050" spc="-40" dirty="0"/>
              <a:t>N</a:t>
            </a:r>
            <a:r>
              <a:rPr sz="3050" spc="-285" dirty="0"/>
              <a:t> </a:t>
            </a:r>
            <a:r>
              <a:rPr sz="3050" spc="-20" dirty="0"/>
              <a:t>O</a:t>
            </a:r>
            <a:r>
              <a:rPr sz="3050" spc="-285" dirty="0"/>
              <a:t> </a:t>
            </a:r>
            <a:r>
              <a:rPr sz="3050" spc="-40" dirty="0"/>
              <a:t>N</a:t>
            </a:r>
            <a:r>
              <a:rPr sz="3050" spc="-285" dirty="0"/>
              <a:t> </a:t>
            </a:r>
            <a:r>
              <a:rPr sz="3050" spc="150" dirty="0"/>
              <a:t>C</a:t>
            </a:r>
            <a:r>
              <a:rPr sz="3050" spc="-285" dirty="0"/>
              <a:t> </a:t>
            </a:r>
            <a:r>
              <a:rPr sz="3050" spc="-5" dirty="0"/>
              <a:t>E</a:t>
            </a:r>
            <a:r>
              <a:rPr sz="3050" dirty="0"/>
              <a:t>	</a:t>
            </a:r>
            <a:r>
              <a:rPr sz="3050" spc="-85" dirty="0"/>
              <a:t>D</a:t>
            </a:r>
            <a:r>
              <a:rPr sz="3050" spc="-285" dirty="0"/>
              <a:t> </a:t>
            </a:r>
            <a:r>
              <a:rPr sz="3050" spc="-235" dirty="0"/>
              <a:t>'</a:t>
            </a:r>
            <a:r>
              <a:rPr sz="3050" spc="-285" dirty="0"/>
              <a:t> </a:t>
            </a:r>
            <a:r>
              <a:rPr sz="3050" spc="-30" dirty="0"/>
              <a:t>A</a:t>
            </a:r>
            <a:r>
              <a:rPr sz="3050" spc="-285" dirty="0"/>
              <a:t> </a:t>
            </a:r>
            <a:r>
              <a:rPr sz="3050" spc="-110" dirty="0"/>
              <a:t>P</a:t>
            </a:r>
            <a:r>
              <a:rPr sz="3050" spc="-285" dirty="0"/>
              <a:t> </a:t>
            </a:r>
            <a:r>
              <a:rPr sz="3050" spc="-110" dirty="0"/>
              <a:t>P</a:t>
            </a:r>
            <a:r>
              <a:rPr sz="3050" spc="-285" dirty="0"/>
              <a:t> </a:t>
            </a:r>
            <a:r>
              <a:rPr sz="3050" spc="90" dirty="0"/>
              <a:t>L</a:t>
            </a:r>
            <a:r>
              <a:rPr sz="3050" spc="-285" dirty="0"/>
              <a:t> </a:t>
            </a:r>
            <a:r>
              <a:rPr sz="3050" spc="-585" dirty="0"/>
              <a:t>I</a:t>
            </a:r>
            <a:r>
              <a:rPr sz="3050" spc="-285" dirty="0"/>
              <a:t> </a:t>
            </a:r>
            <a:r>
              <a:rPr sz="3050" spc="150" dirty="0"/>
              <a:t>C</a:t>
            </a:r>
            <a:r>
              <a:rPr sz="3050" spc="-285" dirty="0"/>
              <a:t> </a:t>
            </a:r>
            <a:r>
              <a:rPr sz="3050" spc="-30" dirty="0"/>
              <a:t>A</a:t>
            </a:r>
            <a:r>
              <a:rPr sz="3050" spc="-285" dirty="0"/>
              <a:t> </a:t>
            </a:r>
            <a:r>
              <a:rPr sz="3050" spc="-95" dirty="0"/>
              <a:t>B</a:t>
            </a:r>
            <a:r>
              <a:rPr sz="3050" spc="-285" dirty="0"/>
              <a:t> </a:t>
            </a:r>
            <a:r>
              <a:rPr sz="3050" spc="-585" dirty="0"/>
              <a:t>I</a:t>
            </a:r>
            <a:r>
              <a:rPr sz="3050" spc="-285" dirty="0"/>
              <a:t> </a:t>
            </a:r>
            <a:r>
              <a:rPr sz="3050" spc="90" dirty="0"/>
              <a:t>L</a:t>
            </a:r>
            <a:r>
              <a:rPr sz="3050" spc="-285" dirty="0"/>
              <a:t> </a:t>
            </a:r>
            <a:r>
              <a:rPr sz="3050" spc="-585" dirty="0"/>
              <a:t>I</a:t>
            </a:r>
            <a:r>
              <a:rPr sz="3050" spc="-285" dirty="0"/>
              <a:t> </a:t>
            </a:r>
            <a:r>
              <a:rPr sz="3050" spc="30" dirty="0"/>
              <a:t>T</a:t>
            </a:r>
            <a:r>
              <a:rPr sz="3050" spc="-285" dirty="0"/>
              <a:t> </a:t>
            </a:r>
            <a:r>
              <a:rPr sz="3050" spc="-5" dirty="0"/>
              <a:t>E</a:t>
            </a:r>
            <a:endParaRPr sz="30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48" y="2805061"/>
            <a:ext cx="17278349" cy="71030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309</Words>
  <Application>Microsoft Office PowerPoint</Application>
  <PresentationFormat>Personnalisé</PresentationFormat>
  <Paragraphs>54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Calibri</vt:lpstr>
      <vt:lpstr>Lucida Sans Unicode</vt:lpstr>
      <vt:lpstr>Tahoma</vt:lpstr>
      <vt:lpstr>Trebuchet MS</vt:lpstr>
      <vt:lpstr>Verdana</vt:lpstr>
      <vt:lpstr>Office Theme</vt:lpstr>
      <vt:lpstr>Présentation PowerPoint</vt:lpstr>
      <vt:lpstr>AUDIT  ORGANISATIONNEL</vt:lpstr>
      <vt:lpstr>Présentation PowerPoint</vt:lpstr>
      <vt:lpstr>Présentation PowerPoint</vt:lpstr>
      <vt:lpstr>A P R O P O S D ' U B E R</vt:lpstr>
      <vt:lpstr>L E S O P É R A T I O N S  D ' U B E R</vt:lpstr>
      <vt:lpstr>Présentation PowerPoint</vt:lpstr>
      <vt:lpstr>P E R I M E T R E</vt:lpstr>
      <vt:lpstr>E N O N C E D ' A P P L I C A B I L I T E</vt:lpstr>
      <vt:lpstr>E N O N C E D ' A P P L I C A B I L I T E</vt:lpstr>
      <vt:lpstr>E N O N C E D ' A P P L I C A B I L I T E</vt:lpstr>
      <vt:lpstr>E N O N C E D ' A P P L I C A B I L I T E</vt:lpstr>
      <vt:lpstr>A-7-2-2 :</vt:lpstr>
      <vt:lpstr>E V A L U A T I O N D E S R I S Q U E S</vt:lpstr>
      <vt:lpstr>E V A L U A T I O N D E S R I S Q U E S</vt:lpstr>
      <vt:lpstr>E V A L U A T I O N D E S R I S Q U E 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Uber</dc:title>
  <dc:creator>Rharif Anass</dc:creator>
  <cp:keywords>DAFU9WY1XMQ,BAFDKicff-0</cp:keywords>
  <cp:lastModifiedBy>hp</cp:lastModifiedBy>
  <cp:revision>1</cp:revision>
  <dcterms:created xsi:type="dcterms:W3CDTF">2022-12-18T02:49:08Z</dcterms:created>
  <dcterms:modified xsi:type="dcterms:W3CDTF">2022-12-18T02:51:26Z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2022-12-18T00:00:00Z</vt:filetime>
  </property>
  <property fmtid="{D5CDD505-2E9C-101B-9397-08002B2CF9AE}" pid="3" name="Creator">
    <vt:lpwstr>Canva</vt:lpwstr>
  </property>
  <property fmtid="{D5CDD505-2E9C-101B-9397-08002B2CF9AE}" pid="4" name="LastSaved">
    <vt:filetime>2022-12-18T00:00:00Z</vt:filetime>
  </property>
</Properties>
</file>