
<file path=[Content_Types].xml><?xml version="1.0" encoding="utf-8"?>
<Types xmlns="http://schemas.openxmlformats.org/package/2006/content-types">
  <Default Extension="png" ContentType="image/png"/>
  <Default Extension="jpeg" ContentType="image/jpe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2"/>
            </p:custDataLst>
          </p:nvPr>
        </p:nvSpPr>
        <p:spPr>
          <a:xfrm>
            <a:off x="9324975" y="587375"/>
            <a:ext cx="2647950" cy="180975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/>
          <p:cNvSpPr/>
          <p:nvPr>
            <p:custDataLst>
              <p:tags r:id="rId3"/>
            </p:custDataLst>
          </p:nvPr>
        </p:nvSpPr>
        <p:spPr>
          <a:xfrm>
            <a:off x="9686925" y="4530725"/>
            <a:ext cx="2082800" cy="21082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/>
          <p:cNvSpPr/>
          <p:nvPr>
            <p:custDataLst>
              <p:tags r:id="rId4"/>
            </p:custDataLst>
          </p:nvPr>
        </p:nvSpPr>
        <p:spPr>
          <a:xfrm>
            <a:off x="9197975" y="4321175"/>
            <a:ext cx="2997200" cy="254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>
            <a:off x="7755890" y="4530725"/>
            <a:ext cx="1911350" cy="233045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8"/>
            </p:custDataLst>
          </p:nvPr>
        </p:nvSpPr>
        <p:spPr>
          <a:xfrm>
            <a:off x="6412230" y="6334125"/>
            <a:ext cx="2139950" cy="5270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>
            <a:off x="10302875" y="-3175"/>
            <a:ext cx="1892300" cy="294005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2299949" y="3080658"/>
            <a:ext cx="6422977" cy="916576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299949" y="1532709"/>
            <a:ext cx="6422977" cy="1495696"/>
          </a:xfrm>
        </p:spPr>
        <p:txBody>
          <a:bodyPr anchor="b">
            <a:normAutofit/>
          </a:bodyPr>
          <a:lstStyle>
            <a:lvl1pPr algn="l">
              <a:defRPr sz="48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2"/>
            </p:custDataLst>
          </p:nvPr>
        </p:nvSpPr>
        <p:spPr>
          <a:xfrm>
            <a:off x="2299949" y="4204426"/>
            <a:ext cx="1800000" cy="45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3"/>
            </p:custDataLst>
          </p:nvPr>
        </p:nvSpPr>
        <p:spPr>
          <a:xfrm>
            <a:off x="2299949" y="4724278"/>
            <a:ext cx="1800000" cy="45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4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3669007" y="1830258"/>
            <a:ext cx="5968684" cy="1783660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8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任意多边形: 形状 2"/>
          <p:cNvSpPr/>
          <p:nvPr>
            <p:custDataLst>
              <p:tags r:id="rId3"/>
            </p:custDataLst>
          </p:nvPr>
        </p:nvSpPr>
        <p:spPr>
          <a:xfrm flipH="1">
            <a:off x="9749155" y="3810"/>
            <a:ext cx="1495425" cy="1818640"/>
          </a:xfrm>
          <a:custGeom>
            <a:avLst/>
            <a:gdLst>
              <a:gd name="connsiteX0" fmla="*/ 1498646 w 1495484"/>
              <a:gd name="connsiteY0" fmla="*/ 3162 h 1818661"/>
              <a:gd name="connsiteX1" fmla="*/ 91877 w 1495484"/>
              <a:gd name="connsiteY1" fmla="*/ 1523993 h 1818661"/>
              <a:gd name="connsiteX2" fmla="*/ 3162 w 1495484"/>
              <a:gd name="connsiteY2" fmla="*/ 1821823 h 1818661"/>
              <a:gd name="connsiteX3" fmla="*/ 1422605 w 1495484"/>
              <a:gd name="connsiteY3" fmla="*/ 1328820 h 18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1818661">
                <a:moveTo>
                  <a:pt x="1498646" y="3162"/>
                </a:moveTo>
                <a:lnTo>
                  <a:pt x="91877" y="1523993"/>
                </a:lnTo>
                <a:lnTo>
                  <a:pt x="3162" y="1821823"/>
                </a:lnTo>
                <a:lnTo>
                  <a:pt x="1422605" y="132882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9749155" y="3810"/>
            <a:ext cx="2439670" cy="2648585"/>
          </a:xfrm>
          <a:custGeom>
            <a:avLst/>
            <a:gdLst>
              <a:gd name="connsiteX0" fmla="*/ 3162 w 2439667"/>
              <a:gd name="connsiteY0" fmla="*/ 3162 h 2648781"/>
              <a:gd name="connsiteX1" fmla="*/ 2442829 w 2439667"/>
              <a:gd name="connsiteY1" fmla="*/ 3162 h 2648781"/>
              <a:gd name="connsiteX2" fmla="*/ 3162 w 2439667"/>
              <a:gd name="connsiteY2" fmla="*/ 2651944 h 264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9667" h="2648781">
                <a:moveTo>
                  <a:pt x="3162" y="3162"/>
                </a:moveTo>
                <a:lnTo>
                  <a:pt x="2442829" y="3162"/>
                </a:lnTo>
                <a:lnTo>
                  <a:pt x="3162" y="265194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 flipH="1">
            <a:off x="218440" y="593090"/>
            <a:ext cx="2635885" cy="1799590"/>
          </a:xfrm>
          <a:custGeom>
            <a:avLst/>
            <a:gdLst>
              <a:gd name="connsiteX0" fmla="*/ 2639270 w 2636108"/>
              <a:gd name="connsiteY0" fmla="*/ 1802813 h 1799650"/>
              <a:gd name="connsiteX1" fmla="*/ 700210 w 2636108"/>
              <a:gd name="connsiteY1" fmla="*/ 1663403 h 1799650"/>
              <a:gd name="connsiteX2" fmla="*/ 3162 w 2636108"/>
              <a:gd name="connsiteY2" fmla="*/ 3162 h 179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108" h="1799650">
                <a:moveTo>
                  <a:pt x="2639270" y="1802813"/>
                </a:moveTo>
                <a:lnTo>
                  <a:pt x="700210" y="1663403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 flipH="1">
            <a:off x="421640" y="4528185"/>
            <a:ext cx="2072005" cy="2097405"/>
          </a:xfrm>
          <a:custGeom>
            <a:avLst/>
            <a:gdLst>
              <a:gd name="connsiteX0" fmla="*/ 2075295 w 2072133"/>
              <a:gd name="connsiteY0" fmla="*/ 123561 h 2097480"/>
              <a:gd name="connsiteX1" fmla="*/ 883977 w 2072133"/>
              <a:gd name="connsiteY1" fmla="*/ 2100642 h 2097480"/>
              <a:gd name="connsiteX2" fmla="*/ 3162 w 2072133"/>
              <a:gd name="connsiteY2" fmla="*/ 3162 h 20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2133" h="2097480">
                <a:moveTo>
                  <a:pt x="2075295" y="123561"/>
                </a:moveTo>
                <a:lnTo>
                  <a:pt x="883977" y="2100642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flipH="1">
            <a:off x="-3175" y="4319270"/>
            <a:ext cx="2984500" cy="2528570"/>
          </a:xfrm>
          <a:custGeom>
            <a:avLst/>
            <a:gdLst>
              <a:gd name="connsiteX0" fmla="*/ 2987794 w 2984632"/>
              <a:gd name="connsiteY0" fmla="*/ 2531544 h 2528382"/>
              <a:gd name="connsiteX1" fmla="*/ 3162 w 2984632"/>
              <a:gd name="connsiteY1" fmla="*/ 2531544 h 2528382"/>
              <a:gd name="connsiteX2" fmla="*/ 2987794 w 2984632"/>
              <a:gd name="connsiteY2" fmla="*/ 3162 h 252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632" h="2528382">
                <a:moveTo>
                  <a:pt x="2987794" y="2531544"/>
                </a:moveTo>
                <a:lnTo>
                  <a:pt x="3162" y="2531544"/>
                </a:lnTo>
                <a:lnTo>
                  <a:pt x="2987794" y="3162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8"/>
            </p:custDataLst>
          </p:nvPr>
        </p:nvSpPr>
        <p:spPr>
          <a:xfrm flipH="1">
            <a:off x="2513330" y="4528185"/>
            <a:ext cx="1907540" cy="2319020"/>
          </a:xfrm>
          <a:custGeom>
            <a:avLst/>
            <a:gdLst>
              <a:gd name="connsiteX0" fmla="*/ 327606 w 1907376"/>
              <a:gd name="connsiteY0" fmla="*/ 2322430 h 2319268"/>
              <a:gd name="connsiteX1" fmla="*/ 1906736 w 1907376"/>
              <a:gd name="connsiteY1" fmla="*/ 2322430 h 2319268"/>
              <a:gd name="connsiteX2" fmla="*/ 333309 w 1907376"/>
              <a:gd name="connsiteY2" fmla="*/ 3162 h 2319268"/>
              <a:gd name="connsiteX3" fmla="*/ 3162 w 1907376"/>
              <a:gd name="connsiteY3" fmla="*/ 1876953 h 2319268"/>
              <a:gd name="connsiteX4" fmla="*/ 795895 w 1907376"/>
              <a:gd name="connsiteY4" fmla="*/ 1923212 h 2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376" h="2319268">
                <a:moveTo>
                  <a:pt x="327606" y="2322430"/>
                </a:moveTo>
                <a:lnTo>
                  <a:pt x="1906736" y="2322430"/>
                </a:lnTo>
                <a:lnTo>
                  <a:pt x="333309" y="3162"/>
                </a:lnTo>
                <a:lnTo>
                  <a:pt x="3162" y="1876953"/>
                </a:lnTo>
                <a:lnTo>
                  <a:pt x="795895" y="192321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 flipH="1">
            <a:off x="3625850" y="6327775"/>
            <a:ext cx="2135505" cy="519430"/>
          </a:xfrm>
          <a:custGeom>
            <a:avLst/>
            <a:gdLst>
              <a:gd name="connsiteX0" fmla="*/ 1344029 w 2135501"/>
              <a:gd name="connsiteY0" fmla="*/ 77302 h 519617"/>
              <a:gd name="connsiteX1" fmla="*/ 64629 w 2135501"/>
              <a:gd name="connsiteY1" fmla="*/ 3162 h 519617"/>
              <a:gd name="connsiteX2" fmla="*/ 3162 w 2135501"/>
              <a:gd name="connsiteY2" fmla="*/ 522779 h 519617"/>
              <a:gd name="connsiteX3" fmla="*/ 1266086 w 2135501"/>
              <a:gd name="connsiteY3" fmla="*/ 522779 h 519617"/>
              <a:gd name="connsiteX4" fmla="*/ 1668472 w 2135501"/>
              <a:gd name="connsiteY4" fmla="*/ 522779 h 519617"/>
              <a:gd name="connsiteX5" fmla="*/ 2136762 w 2135501"/>
              <a:gd name="connsiteY5" fmla="*/ 123561 h 51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5501" h="519617">
                <a:moveTo>
                  <a:pt x="1344029" y="77302"/>
                </a:moveTo>
                <a:lnTo>
                  <a:pt x="64629" y="3162"/>
                </a:lnTo>
                <a:lnTo>
                  <a:pt x="3162" y="522779"/>
                </a:lnTo>
                <a:lnTo>
                  <a:pt x="1266086" y="522779"/>
                </a:lnTo>
                <a:lnTo>
                  <a:pt x="1668472" y="522779"/>
                </a:lnTo>
                <a:lnTo>
                  <a:pt x="2136762" y="123561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10"/>
            </p:custDataLst>
          </p:nvPr>
        </p:nvSpPr>
        <p:spPr>
          <a:xfrm flipH="1">
            <a:off x="-3175" y="3810"/>
            <a:ext cx="1882140" cy="2927350"/>
          </a:xfrm>
          <a:custGeom>
            <a:avLst/>
            <a:gdLst>
              <a:gd name="connsiteX0" fmla="*/ 908690 w 1882029"/>
              <a:gd name="connsiteY0" fmla="*/ 3162 h 2927600"/>
              <a:gd name="connsiteX1" fmla="*/ 518344 w 1882029"/>
              <a:gd name="connsiteY1" fmla="*/ 3162 h 2927600"/>
              <a:gd name="connsiteX2" fmla="*/ 3162 w 1882029"/>
              <a:gd name="connsiteY2" fmla="*/ 2930763 h 2927600"/>
              <a:gd name="connsiteX3" fmla="*/ 1885191 w 1882029"/>
              <a:gd name="connsiteY3" fmla="*/ 2208368 h 2927600"/>
              <a:gd name="connsiteX4" fmla="*/ 1885191 w 1882029"/>
              <a:gd name="connsiteY4" fmla="*/ 1442882 h 2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029" h="2927600">
                <a:moveTo>
                  <a:pt x="908690" y="3162"/>
                </a:moveTo>
                <a:lnTo>
                  <a:pt x="518344" y="3162"/>
                </a:lnTo>
                <a:lnTo>
                  <a:pt x="3162" y="2930763"/>
                </a:lnTo>
                <a:lnTo>
                  <a:pt x="1885191" y="2208368"/>
                </a:lnTo>
                <a:lnTo>
                  <a:pt x="1885191" y="14428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>
            <p:custDataLst>
              <p:tags r:id="rId11"/>
            </p:custDataLst>
          </p:nvPr>
        </p:nvSpPr>
        <p:spPr>
          <a:xfrm flipH="1">
            <a:off x="10693400" y="3810"/>
            <a:ext cx="1495425" cy="2256155"/>
          </a:xfrm>
          <a:custGeom>
            <a:avLst/>
            <a:gdLst>
              <a:gd name="connsiteX0" fmla="*/ 1498646 w 1495484"/>
              <a:gd name="connsiteY0" fmla="*/ 3162 h 2255900"/>
              <a:gd name="connsiteX1" fmla="*/ 3162 w 1495484"/>
              <a:gd name="connsiteY1" fmla="*/ 3162 h 2255900"/>
              <a:gd name="connsiteX2" fmla="*/ 3162 w 1495484"/>
              <a:gd name="connsiteY2" fmla="*/ 1821823 h 2255900"/>
              <a:gd name="connsiteX3" fmla="*/ 814272 w 1495484"/>
              <a:gd name="connsiteY3" fmla="*/ 2259062 h 225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2255900">
                <a:moveTo>
                  <a:pt x="1498646" y="3162"/>
                </a:moveTo>
                <a:lnTo>
                  <a:pt x="3162" y="3162"/>
                </a:lnTo>
                <a:lnTo>
                  <a:pt x="3162" y="1821823"/>
                </a:lnTo>
                <a:lnTo>
                  <a:pt x="814272" y="22590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0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21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9324975" y="587375"/>
            <a:ext cx="2647950" cy="180975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9686925" y="4530725"/>
            <a:ext cx="2082800" cy="21082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9197975" y="4321175"/>
            <a:ext cx="2997200" cy="254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7755890" y="4530725"/>
            <a:ext cx="1911350" cy="233045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6"/>
            </p:custDataLst>
          </p:nvPr>
        </p:nvSpPr>
        <p:spPr>
          <a:xfrm>
            <a:off x="6412230" y="6334125"/>
            <a:ext cx="2139950" cy="5270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10302875" y="-3175"/>
            <a:ext cx="1892300" cy="294005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455334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4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3447741" y="34638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118.xml"/><Relationship Id="rId17" Type="http://schemas.openxmlformats.org/officeDocument/2006/relationships/tags" Target="../tags/tag117.xml"/><Relationship Id="rId16" Type="http://schemas.openxmlformats.org/officeDocument/2006/relationships/tags" Target="../tags/tag116.xml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6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9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0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5.xml"/><Relationship Id="rId4" Type="http://schemas.openxmlformats.org/officeDocument/2006/relationships/image" Target="../media/image15.jpeg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180.xml"/><Relationship Id="rId7" Type="http://schemas.openxmlformats.org/officeDocument/2006/relationships/image" Target="../media/image16.png"/><Relationship Id="rId6" Type="http://schemas.openxmlformats.org/officeDocument/2006/relationships/tags" Target="../tags/tag179.xml"/><Relationship Id="rId5" Type="http://schemas.microsoft.com/office/2007/relationships/media" Target="../media/media1.mp4"/><Relationship Id="rId4" Type="http://schemas.openxmlformats.org/officeDocument/2006/relationships/video" Target="../media/media1.mp4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8" Type="http://schemas.openxmlformats.org/officeDocument/2006/relationships/notesSlide" Target="../notesSlides/notesSlide2.xml"/><Relationship Id="rId27" Type="http://schemas.openxmlformats.org/officeDocument/2006/relationships/slideLayout" Target="../slideLayouts/slideLayout6.xml"/><Relationship Id="rId26" Type="http://schemas.openxmlformats.org/officeDocument/2006/relationships/tags" Target="../tags/tag147.xml"/><Relationship Id="rId25" Type="http://schemas.openxmlformats.org/officeDocument/2006/relationships/tags" Target="../tags/tag146.xml"/><Relationship Id="rId24" Type="http://schemas.openxmlformats.org/officeDocument/2006/relationships/tags" Target="../tags/tag145.xml"/><Relationship Id="rId23" Type="http://schemas.openxmlformats.org/officeDocument/2006/relationships/tags" Target="../tags/tag144.xml"/><Relationship Id="rId22" Type="http://schemas.openxmlformats.org/officeDocument/2006/relationships/tags" Target="../tags/tag143.xml"/><Relationship Id="rId21" Type="http://schemas.openxmlformats.org/officeDocument/2006/relationships/tags" Target="../tags/tag142.xml"/><Relationship Id="rId20" Type="http://schemas.openxmlformats.org/officeDocument/2006/relationships/tags" Target="../tags/tag141.xml"/><Relationship Id="rId2" Type="http://schemas.openxmlformats.org/officeDocument/2006/relationships/tags" Target="../tags/tag123.xml"/><Relationship Id="rId19" Type="http://schemas.openxmlformats.org/officeDocument/2006/relationships/tags" Target="../tags/tag140.xml"/><Relationship Id="rId18" Type="http://schemas.openxmlformats.org/officeDocument/2006/relationships/tags" Target="../tags/tag139.xml"/><Relationship Id="rId17" Type="http://schemas.openxmlformats.org/officeDocument/2006/relationships/tags" Target="../tags/tag138.xml"/><Relationship Id="rId16" Type="http://schemas.openxmlformats.org/officeDocument/2006/relationships/tags" Target="../tags/tag137.xml"/><Relationship Id="rId15" Type="http://schemas.openxmlformats.org/officeDocument/2006/relationships/tags" Target="../tags/tag136.xml"/><Relationship Id="rId14" Type="http://schemas.openxmlformats.org/officeDocument/2006/relationships/tags" Target="../tags/tag135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tags" Target="../tags/tag1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口水大作战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项目介绍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阿尔哈斯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0000"/>
          </a:bodyPr>
          <a:p>
            <a:r>
              <a:rPr lang="en-US" altLang="zh-CN"/>
              <a:t>517110910003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33625" y="702310"/>
            <a:ext cx="279082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，不断生成的敌人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3150" y="1515110"/>
            <a:ext cx="3154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不断生成的敌人拥有的功能；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，分为两类，拥有不同属性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，生命值耗尽时死亡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，与主角的碰撞判断</a:t>
            </a:r>
            <a:endParaRPr lang="zh-CN" altLang="en-US"/>
          </a:p>
        </p:txBody>
      </p:sp>
      <p:pic>
        <p:nvPicPr>
          <p:cNvPr id="4" name="图片 3" descr="敌人部分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8755" y="1162685"/>
            <a:ext cx="516255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91385" y="655320"/>
            <a:ext cx="25704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主角吐出的口水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47290" y="1477645"/>
            <a:ext cx="351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zh-CN" altLang="en-US"/>
              <a:t>从主角的嘴部发射；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，触碰到敌人时降低其生命值；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，触碰后消失；</a:t>
            </a:r>
            <a:endParaRPr lang="zh-CN" altLang="en-US"/>
          </a:p>
        </p:txBody>
      </p:sp>
      <p:pic>
        <p:nvPicPr>
          <p:cNvPr id="4" name="图片 3" descr="saliva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3030" y="1477645"/>
            <a:ext cx="2562225" cy="3781425"/>
          </a:xfrm>
          <a:prstGeom prst="rect">
            <a:avLst/>
          </a:prstGeom>
        </p:spPr>
      </p:pic>
      <p:pic>
        <p:nvPicPr>
          <p:cNvPr id="6" name="图片 5" descr="saliva消失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05" y="3827145"/>
            <a:ext cx="2628900" cy="1733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03805" y="1383030"/>
            <a:ext cx="5274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整个游戏运行过程中，需要不断地刷新各个类地状态，并且很多很多变量是全局公用的，为了整个程序的简洁性，把许多有多个对象公用的变量专门分了一个类。</a:t>
            </a:r>
            <a:endParaRPr lang="zh-CN" altLang="en-US"/>
          </a:p>
        </p:txBody>
      </p:sp>
      <p:pic>
        <p:nvPicPr>
          <p:cNvPr id="3" name="图片 2" descr="sh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480" y="1383030"/>
            <a:ext cx="2705100" cy="2905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35885" y="1269365"/>
            <a:ext cx="4297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至于对象之间的碰撞问题，我把每个对象都看成圆，设置其半径，并通过测量圆加半径的距离来判断是否碰撞；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17700" y="2933065"/>
            <a:ext cx="9620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为了增加游戏的挑战性以及玩家的成就感，游戏中设置了历史最高分的机制，如果打破记录，增将最新的最高分记录下来并显示在游戏画面</a:t>
            </a:r>
            <a:endParaRPr lang="zh-CN" altLang="en-US"/>
          </a:p>
        </p:txBody>
      </p:sp>
      <p:pic>
        <p:nvPicPr>
          <p:cNvPr id="4" name="图片 3" descr="记录系统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4225" y="4326890"/>
            <a:ext cx="3171825" cy="1743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75230" y="1449070"/>
            <a:ext cx="5669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其他功能：</a:t>
            </a:r>
            <a:endParaRPr lang="zh-CN" altLang="en-US"/>
          </a:p>
          <a:p>
            <a:r>
              <a:rPr lang="zh-CN" altLang="en-US"/>
              <a:t>游戏途中按下</a:t>
            </a:r>
            <a:r>
              <a:rPr lang="en-US" altLang="zh-CN"/>
              <a:t>’q‘</a:t>
            </a:r>
            <a:r>
              <a:rPr lang="zh-CN" altLang="en-US"/>
              <a:t>键可以暂停游戏，再次按下即可继续；</a:t>
            </a:r>
            <a:endParaRPr lang="zh-CN" altLang="en-US"/>
          </a:p>
          <a:p>
            <a:r>
              <a:rPr lang="zh-CN" altLang="en-US"/>
              <a:t>游戏结束时按</a:t>
            </a:r>
            <a:r>
              <a:rPr lang="en-US" altLang="zh-CN"/>
              <a:t>‘r’</a:t>
            </a:r>
            <a:r>
              <a:rPr lang="zh-CN" altLang="en-US"/>
              <a:t>可以重新开始游戏；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 descr="按键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2695575"/>
            <a:ext cx="3181350" cy="1466850"/>
          </a:xfrm>
          <a:prstGeom prst="rect">
            <a:avLst/>
          </a:prstGeom>
        </p:spPr>
      </p:pic>
      <p:pic>
        <p:nvPicPr>
          <p:cNvPr id="4" name="图片 3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80" y="2695575"/>
            <a:ext cx="6165215" cy="35921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32610" y="882015"/>
            <a:ext cx="668655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通过基于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的摇杆及按键系统来控制角色；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摇杆部分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1475" y="2088515"/>
            <a:ext cx="3829050" cy="3590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24100" y="891540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当外部控制器插入时，系统在开始时会自动检测，并且在游戏途中，仍可以按下</a:t>
            </a:r>
            <a:r>
              <a:rPr lang="en-US" altLang="zh-CN"/>
              <a:t>‘c</a:t>
            </a:r>
            <a:r>
              <a:rPr lang="en-US" altLang="zh-CN"/>
              <a:t>’</a:t>
            </a:r>
            <a:endParaRPr lang="en-US" altLang="zh-CN"/>
          </a:p>
          <a:p>
            <a:r>
              <a:rPr lang="zh-CN" altLang="en-US"/>
              <a:t>键来检测是否有外部控制器插入。当控制器插入时，将转换为由摇杆控制。游戏中</a:t>
            </a:r>
            <a:endParaRPr lang="zh-CN" altLang="en-US"/>
          </a:p>
          <a:p>
            <a:r>
              <a:rPr lang="zh-CN" altLang="en-US"/>
              <a:t>可以看出是键盘控制还是摇杆控制。</a:t>
            </a:r>
            <a:endParaRPr lang="zh-CN" altLang="en-US"/>
          </a:p>
        </p:txBody>
      </p:sp>
      <p:pic>
        <p:nvPicPr>
          <p:cNvPr id="3" name="图片 2" descr="按键检测设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0" y="1813560"/>
            <a:ext cx="4438650" cy="1819275"/>
          </a:xfrm>
          <a:prstGeom prst="rect">
            <a:avLst/>
          </a:prstGeom>
        </p:spPr>
      </p:pic>
      <p:pic>
        <p:nvPicPr>
          <p:cNvPr id="4" name="图片 3" descr="模式显示代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3846195"/>
            <a:ext cx="3314700" cy="1838325"/>
          </a:xfrm>
          <a:prstGeom prst="rect">
            <a:avLst/>
          </a:prstGeom>
        </p:spPr>
      </p:pic>
      <p:pic>
        <p:nvPicPr>
          <p:cNvPr id="5" name="图片 4" descr="模式显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985" y="3737610"/>
            <a:ext cx="1381125" cy="7810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05050" y="1052195"/>
            <a:ext cx="140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arduino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3" name="图片 2" descr="arduino部分代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5525" y="276225"/>
            <a:ext cx="2886075" cy="6305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zh-CN" altLang="en-US" dirty="0"/>
              <a:t>材料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lstStyle/>
          <a:p>
            <a:pPr lvl="0"/>
            <a:r>
              <a:rPr lang="en-US" altLang="zh-CN" dirty="0"/>
              <a:t>ariduino uno</a:t>
            </a:r>
            <a:r>
              <a:rPr lang="zh-CN" altLang="en-US" dirty="0"/>
              <a:t>主板</a:t>
            </a:r>
            <a:endParaRPr lang="zh-CN" altLang="en-US" dirty="0"/>
          </a:p>
          <a:p>
            <a:pPr lvl="0"/>
            <a:r>
              <a:rPr lang="zh-CN" altLang="en-US" dirty="0"/>
              <a:t>摇杆控制模板</a:t>
            </a:r>
            <a:endParaRPr lang="zh-CN" altLang="en-US" dirty="0"/>
          </a:p>
          <a:p>
            <a:pPr lvl="0"/>
            <a:r>
              <a:rPr lang="zh-CN" altLang="en-US" dirty="0"/>
              <a:t>电线若干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00399" y="282882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cap="all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lang="en-US" altLang="zh-CN" cap="all" spc="1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2" name="图片 1" descr="7554550831987154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160" y="3050540"/>
            <a:ext cx="4217670" cy="31635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效果展示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点击播放效果展示视频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00399" y="282882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cap="all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lang="en-US" altLang="zh-CN" cap="all" spc="1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2" name="演示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973570" y="2202180"/>
            <a:ext cx="4354830" cy="245364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6108748" y="1350114"/>
            <a:ext cx="3572322" cy="386826"/>
          </a:xfrm>
          <a:prstGeom prst="rect">
            <a:avLst/>
          </a:prstGeom>
        </p:spPr>
        <p:txBody>
          <a:bodyPr wrap="square" lIns="91440" tIns="45720" rIns="91440" bIns="0" anchor="ctr">
            <a:norm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微软雅黑" panose="020B0503020204020204" charset="-122"/>
              </a:rPr>
              <a:t>创作灵感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charset="-122"/>
              </a:rPr>
              <a:t>	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108748" y="1736939"/>
            <a:ext cx="3572322" cy="386827"/>
          </a:xfrm>
          <a:prstGeom prst="rect">
            <a:avLst/>
          </a:prstGeom>
        </p:spPr>
        <p:txBody>
          <a:bodyPr wrap="square" lIns="91440" tIns="0" rIns="91440" bIns="4572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口水大作战</a:t>
            </a:r>
            <a:endParaRPr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108748" y="2196144"/>
            <a:ext cx="3572322" cy="386826"/>
          </a:xfrm>
          <a:prstGeom prst="rect">
            <a:avLst/>
          </a:prstGeom>
        </p:spPr>
        <p:txBody>
          <a:bodyPr wrap="square" lIns="91440" tIns="45720" rIns="91440" bIns="0" anchor="ctr">
            <a:norm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微软雅黑" panose="020B0503020204020204" charset="-122"/>
              </a:rPr>
              <a:t>设计说明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6108748" y="2582969"/>
            <a:ext cx="3572322" cy="386827"/>
          </a:xfrm>
          <a:prstGeom prst="rect">
            <a:avLst/>
          </a:prstGeom>
        </p:spPr>
        <p:txBody>
          <a:bodyPr wrap="square" lIns="91440" tIns="0" rIns="91440" bIns="4572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游戏的玩法与原理</a:t>
            </a:r>
            <a:endParaRPr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6108748" y="3042174"/>
            <a:ext cx="3572322" cy="386826"/>
          </a:xfrm>
          <a:prstGeom prst="rect">
            <a:avLst/>
          </a:prstGeom>
        </p:spPr>
        <p:txBody>
          <a:bodyPr wrap="square" lIns="91440" tIns="45720" rIns="91440" bIns="0" anchor="ctr">
            <a:norm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微软雅黑" panose="020B0503020204020204" charset="-122"/>
              </a:rPr>
              <a:t>制作过程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6"/>
            </p:custDataLst>
          </p:nvPr>
        </p:nvSpPr>
        <p:spPr>
          <a:xfrm>
            <a:off x="6108748" y="3428999"/>
            <a:ext cx="3572322" cy="386827"/>
          </a:xfrm>
          <a:prstGeom prst="rect">
            <a:avLst/>
          </a:prstGeom>
        </p:spPr>
        <p:txBody>
          <a:bodyPr wrap="square" lIns="91440" tIns="0" rIns="91440" bIns="4572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processing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代码的编写</a:t>
            </a:r>
            <a:endParaRPr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>
            <p:custDataLst>
              <p:tags r:id="rId7"/>
            </p:custDataLst>
          </p:nvPr>
        </p:nvSpPr>
        <p:spPr>
          <a:xfrm>
            <a:off x="6108748" y="3888204"/>
            <a:ext cx="3572322" cy="386826"/>
          </a:xfrm>
          <a:prstGeom prst="rect">
            <a:avLst/>
          </a:prstGeom>
        </p:spPr>
        <p:txBody>
          <a:bodyPr wrap="square" lIns="91440" tIns="45720" rIns="91440" bIns="0" anchor="ctr">
            <a:norm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微软雅黑" panose="020B0503020204020204" charset="-122"/>
              </a:rPr>
              <a:t>使用材料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6108748" y="4275029"/>
            <a:ext cx="3572322" cy="386827"/>
          </a:xfrm>
          <a:prstGeom prst="rect">
            <a:avLst/>
          </a:prstGeom>
        </p:spPr>
        <p:txBody>
          <a:bodyPr wrap="square" lIns="91440" tIns="0" rIns="91440" bIns="4572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arduino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主板及其他材料</a:t>
            </a:r>
            <a:endParaRPr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>
            <p:custDataLst>
              <p:tags r:id="rId9"/>
            </p:custDataLst>
          </p:nvPr>
        </p:nvSpPr>
        <p:spPr>
          <a:xfrm>
            <a:off x="6108748" y="4734234"/>
            <a:ext cx="3572322" cy="386826"/>
          </a:xfrm>
          <a:prstGeom prst="rect">
            <a:avLst/>
          </a:prstGeom>
        </p:spPr>
        <p:txBody>
          <a:bodyPr wrap="square" lIns="91440" tIns="45720" rIns="91440" bIns="0" anchor="ctr">
            <a:norm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微软雅黑" panose="020B0503020204020204" charset="-122"/>
              </a:rPr>
              <a:t>效果展示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>
            <p:custDataLst>
              <p:tags r:id="rId10"/>
            </p:custDataLst>
          </p:nvPr>
        </p:nvSpPr>
        <p:spPr>
          <a:xfrm>
            <a:off x="5635442" y="1434937"/>
            <a:ext cx="489858" cy="4898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10" name="任意多边形 9"/>
          <p:cNvSpPr/>
          <p:nvPr>
            <p:custDataLst>
              <p:tags r:id="rId11"/>
            </p:custDataLst>
          </p:nvPr>
        </p:nvSpPr>
        <p:spPr bwMode="auto">
          <a:xfrm>
            <a:off x="5759246" y="1568572"/>
            <a:ext cx="242250" cy="22258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8909" h="559493">
                <a:moveTo>
                  <a:pt x="470180" y="272856"/>
                </a:moveTo>
                <a:lnTo>
                  <a:pt x="476019" y="272856"/>
                </a:lnTo>
                <a:lnTo>
                  <a:pt x="481953" y="272856"/>
                </a:lnTo>
                <a:cubicBezTo>
                  <a:pt x="509171" y="272856"/>
                  <a:pt x="531210" y="294963"/>
                  <a:pt x="531210" y="322056"/>
                </a:cubicBezTo>
                <a:lnTo>
                  <a:pt x="531210" y="376617"/>
                </a:lnTo>
                <a:cubicBezTo>
                  <a:pt x="531210" y="385084"/>
                  <a:pt x="526783" y="392609"/>
                  <a:pt x="520096" y="397031"/>
                </a:cubicBezTo>
                <a:lnTo>
                  <a:pt x="520096" y="449711"/>
                </a:lnTo>
                <a:cubicBezTo>
                  <a:pt x="520096" y="450558"/>
                  <a:pt x="520661" y="451498"/>
                  <a:pt x="521509" y="451875"/>
                </a:cubicBezTo>
                <a:cubicBezTo>
                  <a:pt x="528949" y="455450"/>
                  <a:pt x="565492" y="473888"/>
                  <a:pt x="599209" y="501639"/>
                </a:cubicBezTo>
                <a:cubicBezTo>
                  <a:pt x="605425" y="506625"/>
                  <a:pt x="608909" y="514150"/>
                  <a:pt x="608909" y="522052"/>
                </a:cubicBezTo>
                <a:lnTo>
                  <a:pt x="608909" y="559493"/>
                </a:lnTo>
                <a:lnTo>
                  <a:pt x="483083" y="559493"/>
                </a:lnTo>
                <a:lnTo>
                  <a:pt x="483083" y="515561"/>
                </a:lnTo>
                <a:cubicBezTo>
                  <a:pt x="483083" y="499475"/>
                  <a:pt x="476019" y="484424"/>
                  <a:pt x="463587" y="474264"/>
                </a:cubicBezTo>
                <a:cubicBezTo>
                  <a:pt x="453039" y="465609"/>
                  <a:pt x="442302" y="457707"/>
                  <a:pt x="431848" y="450558"/>
                </a:cubicBezTo>
                <a:cubicBezTo>
                  <a:pt x="431848" y="450370"/>
                  <a:pt x="431942" y="450087"/>
                  <a:pt x="431942" y="449711"/>
                </a:cubicBezTo>
                <a:lnTo>
                  <a:pt x="431942" y="397031"/>
                </a:lnTo>
                <a:cubicBezTo>
                  <a:pt x="425350" y="392609"/>
                  <a:pt x="420923" y="385084"/>
                  <a:pt x="420923" y="376617"/>
                </a:cubicBezTo>
                <a:lnTo>
                  <a:pt x="420923" y="322056"/>
                </a:lnTo>
                <a:cubicBezTo>
                  <a:pt x="420923" y="294775"/>
                  <a:pt x="443056" y="272856"/>
                  <a:pt x="470180" y="272856"/>
                </a:cubicBezTo>
                <a:close/>
                <a:moveTo>
                  <a:pt x="127004" y="272856"/>
                </a:moveTo>
                <a:lnTo>
                  <a:pt x="132940" y="272856"/>
                </a:lnTo>
                <a:lnTo>
                  <a:pt x="138781" y="272856"/>
                </a:lnTo>
                <a:cubicBezTo>
                  <a:pt x="166104" y="272856"/>
                  <a:pt x="188057" y="294963"/>
                  <a:pt x="188057" y="322056"/>
                </a:cubicBezTo>
                <a:lnTo>
                  <a:pt x="188057" y="376617"/>
                </a:lnTo>
                <a:cubicBezTo>
                  <a:pt x="188057" y="385084"/>
                  <a:pt x="183629" y="392609"/>
                  <a:pt x="177033" y="397031"/>
                </a:cubicBezTo>
                <a:lnTo>
                  <a:pt x="177033" y="449711"/>
                </a:lnTo>
                <a:cubicBezTo>
                  <a:pt x="177033" y="449993"/>
                  <a:pt x="177128" y="450370"/>
                  <a:pt x="177128" y="450558"/>
                </a:cubicBezTo>
                <a:cubicBezTo>
                  <a:pt x="166670" y="457613"/>
                  <a:pt x="155929" y="465609"/>
                  <a:pt x="145376" y="474264"/>
                </a:cubicBezTo>
                <a:cubicBezTo>
                  <a:pt x="133034" y="484424"/>
                  <a:pt x="125874" y="499475"/>
                  <a:pt x="125874" y="515561"/>
                </a:cubicBezTo>
                <a:lnTo>
                  <a:pt x="125874" y="559493"/>
                </a:lnTo>
                <a:lnTo>
                  <a:pt x="0" y="559493"/>
                </a:lnTo>
                <a:lnTo>
                  <a:pt x="0" y="522052"/>
                </a:lnTo>
                <a:cubicBezTo>
                  <a:pt x="0" y="514150"/>
                  <a:pt x="3486" y="506625"/>
                  <a:pt x="9704" y="501639"/>
                </a:cubicBezTo>
                <a:cubicBezTo>
                  <a:pt x="43434" y="473888"/>
                  <a:pt x="79990" y="455450"/>
                  <a:pt x="87433" y="451875"/>
                </a:cubicBezTo>
                <a:cubicBezTo>
                  <a:pt x="88281" y="451498"/>
                  <a:pt x="88846" y="450558"/>
                  <a:pt x="88846" y="449711"/>
                </a:cubicBezTo>
                <a:lnTo>
                  <a:pt x="88846" y="397031"/>
                </a:lnTo>
                <a:cubicBezTo>
                  <a:pt x="82157" y="392609"/>
                  <a:pt x="77729" y="385084"/>
                  <a:pt x="77729" y="376617"/>
                </a:cubicBezTo>
                <a:lnTo>
                  <a:pt x="77729" y="322056"/>
                </a:lnTo>
                <a:cubicBezTo>
                  <a:pt x="77729" y="294775"/>
                  <a:pt x="99870" y="272856"/>
                  <a:pt x="127004" y="272856"/>
                </a:cubicBezTo>
                <a:close/>
                <a:moveTo>
                  <a:pt x="297600" y="222543"/>
                </a:moveTo>
                <a:lnTo>
                  <a:pt x="304477" y="222543"/>
                </a:lnTo>
                <a:lnTo>
                  <a:pt x="311260" y="222543"/>
                </a:lnTo>
                <a:cubicBezTo>
                  <a:pt x="343291" y="222543"/>
                  <a:pt x="369198" y="248506"/>
                  <a:pt x="369198" y="280395"/>
                </a:cubicBezTo>
                <a:lnTo>
                  <a:pt x="369198" y="344455"/>
                </a:lnTo>
                <a:cubicBezTo>
                  <a:pt x="369198" y="354520"/>
                  <a:pt x="364017" y="363456"/>
                  <a:pt x="356198" y="368536"/>
                </a:cubicBezTo>
                <a:lnTo>
                  <a:pt x="356198" y="430432"/>
                </a:lnTo>
                <a:cubicBezTo>
                  <a:pt x="356198" y="431561"/>
                  <a:pt x="356857" y="432502"/>
                  <a:pt x="357893" y="433066"/>
                </a:cubicBezTo>
                <a:cubicBezTo>
                  <a:pt x="366655" y="437299"/>
                  <a:pt x="409520" y="459029"/>
                  <a:pt x="449275" y="491576"/>
                </a:cubicBezTo>
                <a:cubicBezTo>
                  <a:pt x="456435" y="497502"/>
                  <a:pt x="460580" y="506251"/>
                  <a:pt x="460580" y="515563"/>
                </a:cubicBezTo>
                <a:lnTo>
                  <a:pt x="460580" y="559493"/>
                </a:lnTo>
                <a:lnTo>
                  <a:pt x="304477" y="559493"/>
                </a:lnTo>
                <a:lnTo>
                  <a:pt x="148187" y="559493"/>
                </a:lnTo>
                <a:lnTo>
                  <a:pt x="148187" y="515563"/>
                </a:lnTo>
                <a:cubicBezTo>
                  <a:pt x="148187" y="506251"/>
                  <a:pt x="152332" y="497502"/>
                  <a:pt x="159492" y="491576"/>
                </a:cubicBezTo>
                <a:cubicBezTo>
                  <a:pt x="199342" y="459029"/>
                  <a:pt x="242206" y="437299"/>
                  <a:pt x="250967" y="433066"/>
                </a:cubicBezTo>
                <a:cubicBezTo>
                  <a:pt x="252004" y="432502"/>
                  <a:pt x="252569" y="431561"/>
                  <a:pt x="252569" y="430432"/>
                </a:cubicBezTo>
                <a:lnTo>
                  <a:pt x="252569" y="368536"/>
                </a:lnTo>
                <a:cubicBezTo>
                  <a:pt x="244844" y="363456"/>
                  <a:pt x="239663" y="354520"/>
                  <a:pt x="239663" y="344455"/>
                </a:cubicBezTo>
                <a:lnTo>
                  <a:pt x="239663" y="280395"/>
                </a:lnTo>
                <a:cubicBezTo>
                  <a:pt x="239663" y="248412"/>
                  <a:pt x="265664" y="222543"/>
                  <a:pt x="297600" y="222543"/>
                </a:cubicBezTo>
                <a:close/>
                <a:moveTo>
                  <a:pt x="492495" y="40775"/>
                </a:moveTo>
                <a:cubicBezTo>
                  <a:pt x="488350" y="40775"/>
                  <a:pt x="487596" y="41528"/>
                  <a:pt x="487502" y="45854"/>
                </a:cubicBezTo>
                <a:lnTo>
                  <a:pt x="487502" y="51498"/>
                </a:lnTo>
                <a:cubicBezTo>
                  <a:pt x="487502" y="57142"/>
                  <a:pt x="487502" y="56953"/>
                  <a:pt x="482038" y="59023"/>
                </a:cubicBezTo>
                <a:cubicBezTo>
                  <a:pt x="469036" y="63726"/>
                  <a:pt x="460934" y="72661"/>
                  <a:pt x="460086" y="86864"/>
                </a:cubicBezTo>
                <a:cubicBezTo>
                  <a:pt x="459332" y="99374"/>
                  <a:pt x="465833" y="107934"/>
                  <a:pt x="476196" y="114048"/>
                </a:cubicBezTo>
                <a:cubicBezTo>
                  <a:pt x="482414" y="117810"/>
                  <a:pt x="489480" y="120068"/>
                  <a:pt x="496264" y="123078"/>
                </a:cubicBezTo>
                <a:cubicBezTo>
                  <a:pt x="498902" y="124206"/>
                  <a:pt x="501445" y="125617"/>
                  <a:pt x="503706" y="127310"/>
                </a:cubicBezTo>
                <a:cubicBezTo>
                  <a:pt x="510207" y="132578"/>
                  <a:pt x="508982" y="141513"/>
                  <a:pt x="501257" y="144900"/>
                </a:cubicBezTo>
                <a:cubicBezTo>
                  <a:pt x="497112" y="146781"/>
                  <a:pt x="492778" y="147157"/>
                  <a:pt x="488350" y="146687"/>
                </a:cubicBezTo>
                <a:cubicBezTo>
                  <a:pt x="481472" y="145746"/>
                  <a:pt x="474783" y="144053"/>
                  <a:pt x="468659" y="140761"/>
                </a:cubicBezTo>
                <a:cubicBezTo>
                  <a:pt x="464985" y="138880"/>
                  <a:pt x="463949" y="139350"/>
                  <a:pt x="462724" y="143301"/>
                </a:cubicBezTo>
                <a:cubicBezTo>
                  <a:pt x="461593" y="146687"/>
                  <a:pt x="460557" y="150167"/>
                  <a:pt x="459709" y="153553"/>
                </a:cubicBezTo>
                <a:cubicBezTo>
                  <a:pt x="458484" y="158162"/>
                  <a:pt x="458861" y="159291"/>
                  <a:pt x="463572" y="161548"/>
                </a:cubicBezTo>
                <a:cubicBezTo>
                  <a:pt x="469130" y="164370"/>
                  <a:pt x="475160" y="165687"/>
                  <a:pt x="481284" y="166722"/>
                </a:cubicBezTo>
                <a:cubicBezTo>
                  <a:pt x="486089" y="167474"/>
                  <a:pt x="486371" y="167568"/>
                  <a:pt x="486371" y="172647"/>
                </a:cubicBezTo>
                <a:lnTo>
                  <a:pt x="486371" y="179420"/>
                </a:lnTo>
                <a:cubicBezTo>
                  <a:pt x="486371" y="182147"/>
                  <a:pt x="487690" y="183934"/>
                  <a:pt x="490611" y="183934"/>
                </a:cubicBezTo>
                <a:cubicBezTo>
                  <a:pt x="493908" y="184029"/>
                  <a:pt x="497300" y="184029"/>
                  <a:pt x="500503" y="183934"/>
                </a:cubicBezTo>
                <a:cubicBezTo>
                  <a:pt x="503330" y="183934"/>
                  <a:pt x="504649" y="182430"/>
                  <a:pt x="504649" y="179608"/>
                </a:cubicBezTo>
                <a:cubicBezTo>
                  <a:pt x="504649" y="176504"/>
                  <a:pt x="504837" y="173494"/>
                  <a:pt x="504649" y="170390"/>
                </a:cubicBezTo>
                <a:cubicBezTo>
                  <a:pt x="504554" y="167192"/>
                  <a:pt x="505968" y="165687"/>
                  <a:pt x="508982" y="164840"/>
                </a:cubicBezTo>
                <a:cubicBezTo>
                  <a:pt x="515860" y="162959"/>
                  <a:pt x="521889" y="159197"/>
                  <a:pt x="526412" y="153647"/>
                </a:cubicBezTo>
                <a:cubicBezTo>
                  <a:pt x="538942" y="138221"/>
                  <a:pt x="534231" y="115835"/>
                  <a:pt x="516237" y="105865"/>
                </a:cubicBezTo>
                <a:cubicBezTo>
                  <a:pt x="510584" y="102761"/>
                  <a:pt x="504554" y="100503"/>
                  <a:pt x="498619" y="97964"/>
                </a:cubicBezTo>
                <a:cubicBezTo>
                  <a:pt x="495227" y="96647"/>
                  <a:pt x="492024" y="94860"/>
                  <a:pt x="489104" y="92602"/>
                </a:cubicBezTo>
                <a:cubicBezTo>
                  <a:pt x="483451" y="88087"/>
                  <a:pt x="484581" y="80657"/>
                  <a:pt x="491270" y="77835"/>
                </a:cubicBezTo>
                <a:cubicBezTo>
                  <a:pt x="493155" y="76894"/>
                  <a:pt x="495133" y="76706"/>
                  <a:pt x="497112" y="76518"/>
                </a:cubicBezTo>
                <a:cubicBezTo>
                  <a:pt x="504931" y="76142"/>
                  <a:pt x="512186" y="77553"/>
                  <a:pt x="519252" y="80939"/>
                </a:cubicBezTo>
                <a:cubicBezTo>
                  <a:pt x="522643" y="82538"/>
                  <a:pt x="523868" y="82067"/>
                  <a:pt x="524998" y="78399"/>
                </a:cubicBezTo>
                <a:cubicBezTo>
                  <a:pt x="526317" y="74543"/>
                  <a:pt x="527260" y="70686"/>
                  <a:pt x="528390" y="66736"/>
                </a:cubicBezTo>
                <a:cubicBezTo>
                  <a:pt x="529144" y="64102"/>
                  <a:pt x="528296" y="62503"/>
                  <a:pt x="525752" y="61374"/>
                </a:cubicBezTo>
                <a:cubicBezTo>
                  <a:pt x="521230" y="59399"/>
                  <a:pt x="516708" y="57988"/>
                  <a:pt x="511809" y="57236"/>
                </a:cubicBezTo>
                <a:cubicBezTo>
                  <a:pt x="505402" y="56201"/>
                  <a:pt x="505402" y="56201"/>
                  <a:pt x="505402" y="49805"/>
                </a:cubicBezTo>
                <a:cubicBezTo>
                  <a:pt x="505402" y="40775"/>
                  <a:pt x="505402" y="40775"/>
                  <a:pt x="496358" y="40775"/>
                </a:cubicBezTo>
                <a:close/>
                <a:moveTo>
                  <a:pt x="496111" y="0"/>
                </a:moveTo>
                <a:cubicBezTo>
                  <a:pt x="524951" y="0"/>
                  <a:pt x="553781" y="10958"/>
                  <a:pt x="575779" y="32874"/>
                </a:cubicBezTo>
                <a:cubicBezTo>
                  <a:pt x="619776" y="76894"/>
                  <a:pt x="619776" y="148192"/>
                  <a:pt x="575779" y="192024"/>
                </a:cubicBezTo>
                <a:cubicBezTo>
                  <a:pt x="538754" y="229083"/>
                  <a:pt x="482226" y="234821"/>
                  <a:pt x="438982" y="209519"/>
                </a:cubicBezTo>
                <a:lnTo>
                  <a:pt x="438700" y="209237"/>
                </a:lnTo>
                <a:cubicBezTo>
                  <a:pt x="421742" y="222029"/>
                  <a:pt x="403559" y="224286"/>
                  <a:pt x="390840" y="222311"/>
                </a:cubicBezTo>
                <a:cubicBezTo>
                  <a:pt x="386600" y="221653"/>
                  <a:pt x="385752" y="215915"/>
                  <a:pt x="389615" y="214034"/>
                </a:cubicBezTo>
                <a:cubicBezTo>
                  <a:pt x="401297" y="208202"/>
                  <a:pt x="408552" y="196915"/>
                  <a:pt x="412886" y="187791"/>
                </a:cubicBezTo>
                <a:lnTo>
                  <a:pt x="411567" y="187038"/>
                </a:lnTo>
                <a:cubicBezTo>
                  <a:pt x="372374" y="142736"/>
                  <a:pt x="374070" y="75201"/>
                  <a:pt x="416371" y="32874"/>
                </a:cubicBezTo>
                <a:cubicBezTo>
                  <a:pt x="438417" y="10958"/>
                  <a:pt x="467270" y="0"/>
                  <a:pt x="496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40" tIns="45720" rIns="91440" bIns="45720" anchor="ctr">
            <a:normAutofit fontScale="4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sp>
        <p:nvSpPr>
          <p:cNvPr id="15" name="椭圆 14"/>
          <p:cNvSpPr/>
          <p:nvPr>
            <p:custDataLst>
              <p:tags r:id="rId12"/>
            </p:custDataLst>
          </p:nvPr>
        </p:nvSpPr>
        <p:spPr>
          <a:xfrm>
            <a:off x="5635442" y="2280967"/>
            <a:ext cx="489858" cy="4898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16" name="任意多边形 15"/>
          <p:cNvSpPr/>
          <p:nvPr>
            <p:custDataLst>
              <p:tags r:id="rId13"/>
            </p:custDataLst>
          </p:nvPr>
        </p:nvSpPr>
        <p:spPr bwMode="auto">
          <a:xfrm>
            <a:off x="5759246" y="2414602"/>
            <a:ext cx="242250" cy="22258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8909" h="559493">
                <a:moveTo>
                  <a:pt x="470180" y="272856"/>
                </a:moveTo>
                <a:lnTo>
                  <a:pt x="476019" y="272856"/>
                </a:lnTo>
                <a:lnTo>
                  <a:pt x="481953" y="272856"/>
                </a:lnTo>
                <a:cubicBezTo>
                  <a:pt x="509171" y="272856"/>
                  <a:pt x="531210" y="294963"/>
                  <a:pt x="531210" y="322056"/>
                </a:cubicBezTo>
                <a:lnTo>
                  <a:pt x="531210" y="376617"/>
                </a:lnTo>
                <a:cubicBezTo>
                  <a:pt x="531210" y="385084"/>
                  <a:pt x="526783" y="392609"/>
                  <a:pt x="520096" y="397031"/>
                </a:cubicBezTo>
                <a:lnTo>
                  <a:pt x="520096" y="449711"/>
                </a:lnTo>
                <a:cubicBezTo>
                  <a:pt x="520096" y="450558"/>
                  <a:pt x="520661" y="451498"/>
                  <a:pt x="521509" y="451875"/>
                </a:cubicBezTo>
                <a:cubicBezTo>
                  <a:pt x="528949" y="455450"/>
                  <a:pt x="565492" y="473888"/>
                  <a:pt x="599209" y="501639"/>
                </a:cubicBezTo>
                <a:cubicBezTo>
                  <a:pt x="605425" y="506625"/>
                  <a:pt x="608909" y="514150"/>
                  <a:pt x="608909" y="522052"/>
                </a:cubicBezTo>
                <a:lnTo>
                  <a:pt x="608909" y="559493"/>
                </a:lnTo>
                <a:lnTo>
                  <a:pt x="483083" y="559493"/>
                </a:lnTo>
                <a:lnTo>
                  <a:pt x="483083" y="515561"/>
                </a:lnTo>
                <a:cubicBezTo>
                  <a:pt x="483083" y="499475"/>
                  <a:pt x="476019" y="484424"/>
                  <a:pt x="463587" y="474264"/>
                </a:cubicBezTo>
                <a:cubicBezTo>
                  <a:pt x="453039" y="465609"/>
                  <a:pt x="442302" y="457707"/>
                  <a:pt x="431848" y="450558"/>
                </a:cubicBezTo>
                <a:cubicBezTo>
                  <a:pt x="431848" y="450370"/>
                  <a:pt x="431942" y="450087"/>
                  <a:pt x="431942" y="449711"/>
                </a:cubicBezTo>
                <a:lnTo>
                  <a:pt x="431942" y="397031"/>
                </a:lnTo>
                <a:cubicBezTo>
                  <a:pt x="425350" y="392609"/>
                  <a:pt x="420923" y="385084"/>
                  <a:pt x="420923" y="376617"/>
                </a:cubicBezTo>
                <a:lnTo>
                  <a:pt x="420923" y="322056"/>
                </a:lnTo>
                <a:cubicBezTo>
                  <a:pt x="420923" y="294775"/>
                  <a:pt x="443056" y="272856"/>
                  <a:pt x="470180" y="272856"/>
                </a:cubicBezTo>
                <a:close/>
                <a:moveTo>
                  <a:pt x="127004" y="272856"/>
                </a:moveTo>
                <a:lnTo>
                  <a:pt x="132940" y="272856"/>
                </a:lnTo>
                <a:lnTo>
                  <a:pt x="138781" y="272856"/>
                </a:lnTo>
                <a:cubicBezTo>
                  <a:pt x="166104" y="272856"/>
                  <a:pt x="188057" y="294963"/>
                  <a:pt x="188057" y="322056"/>
                </a:cubicBezTo>
                <a:lnTo>
                  <a:pt x="188057" y="376617"/>
                </a:lnTo>
                <a:cubicBezTo>
                  <a:pt x="188057" y="385084"/>
                  <a:pt x="183629" y="392609"/>
                  <a:pt x="177033" y="397031"/>
                </a:cubicBezTo>
                <a:lnTo>
                  <a:pt x="177033" y="449711"/>
                </a:lnTo>
                <a:cubicBezTo>
                  <a:pt x="177033" y="449993"/>
                  <a:pt x="177128" y="450370"/>
                  <a:pt x="177128" y="450558"/>
                </a:cubicBezTo>
                <a:cubicBezTo>
                  <a:pt x="166670" y="457613"/>
                  <a:pt x="155929" y="465609"/>
                  <a:pt x="145376" y="474264"/>
                </a:cubicBezTo>
                <a:cubicBezTo>
                  <a:pt x="133034" y="484424"/>
                  <a:pt x="125874" y="499475"/>
                  <a:pt x="125874" y="515561"/>
                </a:cubicBezTo>
                <a:lnTo>
                  <a:pt x="125874" y="559493"/>
                </a:lnTo>
                <a:lnTo>
                  <a:pt x="0" y="559493"/>
                </a:lnTo>
                <a:lnTo>
                  <a:pt x="0" y="522052"/>
                </a:lnTo>
                <a:cubicBezTo>
                  <a:pt x="0" y="514150"/>
                  <a:pt x="3486" y="506625"/>
                  <a:pt x="9704" y="501639"/>
                </a:cubicBezTo>
                <a:cubicBezTo>
                  <a:pt x="43434" y="473888"/>
                  <a:pt x="79990" y="455450"/>
                  <a:pt x="87433" y="451875"/>
                </a:cubicBezTo>
                <a:cubicBezTo>
                  <a:pt x="88281" y="451498"/>
                  <a:pt x="88846" y="450558"/>
                  <a:pt x="88846" y="449711"/>
                </a:cubicBezTo>
                <a:lnTo>
                  <a:pt x="88846" y="397031"/>
                </a:lnTo>
                <a:cubicBezTo>
                  <a:pt x="82157" y="392609"/>
                  <a:pt x="77729" y="385084"/>
                  <a:pt x="77729" y="376617"/>
                </a:cubicBezTo>
                <a:lnTo>
                  <a:pt x="77729" y="322056"/>
                </a:lnTo>
                <a:cubicBezTo>
                  <a:pt x="77729" y="294775"/>
                  <a:pt x="99870" y="272856"/>
                  <a:pt x="127004" y="272856"/>
                </a:cubicBezTo>
                <a:close/>
                <a:moveTo>
                  <a:pt x="297600" y="222543"/>
                </a:moveTo>
                <a:lnTo>
                  <a:pt x="304477" y="222543"/>
                </a:lnTo>
                <a:lnTo>
                  <a:pt x="311260" y="222543"/>
                </a:lnTo>
                <a:cubicBezTo>
                  <a:pt x="343291" y="222543"/>
                  <a:pt x="369198" y="248506"/>
                  <a:pt x="369198" y="280395"/>
                </a:cubicBezTo>
                <a:lnTo>
                  <a:pt x="369198" y="344455"/>
                </a:lnTo>
                <a:cubicBezTo>
                  <a:pt x="369198" y="354520"/>
                  <a:pt x="364017" y="363456"/>
                  <a:pt x="356198" y="368536"/>
                </a:cubicBezTo>
                <a:lnTo>
                  <a:pt x="356198" y="430432"/>
                </a:lnTo>
                <a:cubicBezTo>
                  <a:pt x="356198" y="431561"/>
                  <a:pt x="356857" y="432502"/>
                  <a:pt x="357893" y="433066"/>
                </a:cubicBezTo>
                <a:cubicBezTo>
                  <a:pt x="366655" y="437299"/>
                  <a:pt x="409520" y="459029"/>
                  <a:pt x="449275" y="491576"/>
                </a:cubicBezTo>
                <a:cubicBezTo>
                  <a:pt x="456435" y="497502"/>
                  <a:pt x="460580" y="506251"/>
                  <a:pt x="460580" y="515563"/>
                </a:cubicBezTo>
                <a:lnTo>
                  <a:pt x="460580" y="559493"/>
                </a:lnTo>
                <a:lnTo>
                  <a:pt x="304477" y="559493"/>
                </a:lnTo>
                <a:lnTo>
                  <a:pt x="148187" y="559493"/>
                </a:lnTo>
                <a:lnTo>
                  <a:pt x="148187" y="515563"/>
                </a:lnTo>
                <a:cubicBezTo>
                  <a:pt x="148187" y="506251"/>
                  <a:pt x="152332" y="497502"/>
                  <a:pt x="159492" y="491576"/>
                </a:cubicBezTo>
                <a:cubicBezTo>
                  <a:pt x="199342" y="459029"/>
                  <a:pt x="242206" y="437299"/>
                  <a:pt x="250967" y="433066"/>
                </a:cubicBezTo>
                <a:cubicBezTo>
                  <a:pt x="252004" y="432502"/>
                  <a:pt x="252569" y="431561"/>
                  <a:pt x="252569" y="430432"/>
                </a:cubicBezTo>
                <a:lnTo>
                  <a:pt x="252569" y="368536"/>
                </a:lnTo>
                <a:cubicBezTo>
                  <a:pt x="244844" y="363456"/>
                  <a:pt x="239663" y="354520"/>
                  <a:pt x="239663" y="344455"/>
                </a:cubicBezTo>
                <a:lnTo>
                  <a:pt x="239663" y="280395"/>
                </a:lnTo>
                <a:cubicBezTo>
                  <a:pt x="239663" y="248412"/>
                  <a:pt x="265664" y="222543"/>
                  <a:pt x="297600" y="222543"/>
                </a:cubicBezTo>
                <a:close/>
                <a:moveTo>
                  <a:pt x="492495" y="40775"/>
                </a:moveTo>
                <a:cubicBezTo>
                  <a:pt x="488350" y="40775"/>
                  <a:pt x="487596" y="41528"/>
                  <a:pt x="487502" y="45854"/>
                </a:cubicBezTo>
                <a:lnTo>
                  <a:pt x="487502" y="51498"/>
                </a:lnTo>
                <a:cubicBezTo>
                  <a:pt x="487502" y="57142"/>
                  <a:pt x="487502" y="56953"/>
                  <a:pt x="482038" y="59023"/>
                </a:cubicBezTo>
                <a:cubicBezTo>
                  <a:pt x="469036" y="63726"/>
                  <a:pt x="460934" y="72661"/>
                  <a:pt x="460086" y="86864"/>
                </a:cubicBezTo>
                <a:cubicBezTo>
                  <a:pt x="459332" y="99374"/>
                  <a:pt x="465833" y="107934"/>
                  <a:pt x="476196" y="114048"/>
                </a:cubicBezTo>
                <a:cubicBezTo>
                  <a:pt x="482414" y="117810"/>
                  <a:pt x="489480" y="120068"/>
                  <a:pt x="496264" y="123078"/>
                </a:cubicBezTo>
                <a:cubicBezTo>
                  <a:pt x="498902" y="124206"/>
                  <a:pt x="501445" y="125617"/>
                  <a:pt x="503706" y="127310"/>
                </a:cubicBezTo>
                <a:cubicBezTo>
                  <a:pt x="510207" y="132578"/>
                  <a:pt x="508982" y="141513"/>
                  <a:pt x="501257" y="144900"/>
                </a:cubicBezTo>
                <a:cubicBezTo>
                  <a:pt x="497112" y="146781"/>
                  <a:pt x="492778" y="147157"/>
                  <a:pt x="488350" y="146687"/>
                </a:cubicBezTo>
                <a:cubicBezTo>
                  <a:pt x="481472" y="145746"/>
                  <a:pt x="474783" y="144053"/>
                  <a:pt x="468659" y="140761"/>
                </a:cubicBezTo>
                <a:cubicBezTo>
                  <a:pt x="464985" y="138880"/>
                  <a:pt x="463949" y="139350"/>
                  <a:pt x="462724" y="143301"/>
                </a:cubicBezTo>
                <a:cubicBezTo>
                  <a:pt x="461593" y="146687"/>
                  <a:pt x="460557" y="150167"/>
                  <a:pt x="459709" y="153553"/>
                </a:cubicBezTo>
                <a:cubicBezTo>
                  <a:pt x="458484" y="158162"/>
                  <a:pt x="458861" y="159291"/>
                  <a:pt x="463572" y="161548"/>
                </a:cubicBezTo>
                <a:cubicBezTo>
                  <a:pt x="469130" y="164370"/>
                  <a:pt x="475160" y="165687"/>
                  <a:pt x="481284" y="166722"/>
                </a:cubicBezTo>
                <a:cubicBezTo>
                  <a:pt x="486089" y="167474"/>
                  <a:pt x="486371" y="167568"/>
                  <a:pt x="486371" y="172647"/>
                </a:cubicBezTo>
                <a:lnTo>
                  <a:pt x="486371" y="179420"/>
                </a:lnTo>
                <a:cubicBezTo>
                  <a:pt x="486371" y="182147"/>
                  <a:pt x="487690" y="183934"/>
                  <a:pt x="490611" y="183934"/>
                </a:cubicBezTo>
                <a:cubicBezTo>
                  <a:pt x="493908" y="184029"/>
                  <a:pt x="497300" y="184029"/>
                  <a:pt x="500503" y="183934"/>
                </a:cubicBezTo>
                <a:cubicBezTo>
                  <a:pt x="503330" y="183934"/>
                  <a:pt x="504649" y="182430"/>
                  <a:pt x="504649" y="179608"/>
                </a:cubicBezTo>
                <a:cubicBezTo>
                  <a:pt x="504649" y="176504"/>
                  <a:pt x="504837" y="173494"/>
                  <a:pt x="504649" y="170390"/>
                </a:cubicBezTo>
                <a:cubicBezTo>
                  <a:pt x="504554" y="167192"/>
                  <a:pt x="505968" y="165687"/>
                  <a:pt x="508982" y="164840"/>
                </a:cubicBezTo>
                <a:cubicBezTo>
                  <a:pt x="515860" y="162959"/>
                  <a:pt x="521889" y="159197"/>
                  <a:pt x="526412" y="153647"/>
                </a:cubicBezTo>
                <a:cubicBezTo>
                  <a:pt x="538942" y="138221"/>
                  <a:pt x="534231" y="115835"/>
                  <a:pt x="516237" y="105865"/>
                </a:cubicBezTo>
                <a:cubicBezTo>
                  <a:pt x="510584" y="102761"/>
                  <a:pt x="504554" y="100503"/>
                  <a:pt x="498619" y="97964"/>
                </a:cubicBezTo>
                <a:cubicBezTo>
                  <a:pt x="495227" y="96647"/>
                  <a:pt x="492024" y="94860"/>
                  <a:pt x="489104" y="92602"/>
                </a:cubicBezTo>
                <a:cubicBezTo>
                  <a:pt x="483451" y="88087"/>
                  <a:pt x="484581" y="80657"/>
                  <a:pt x="491270" y="77835"/>
                </a:cubicBezTo>
                <a:cubicBezTo>
                  <a:pt x="493155" y="76894"/>
                  <a:pt x="495133" y="76706"/>
                  <a:pt x="497112" y="76518"/>
                </a:cubicBezTo>
                <a:cubicBezTo>
                  <a:pt x="504931" y="76142"/>
                  <a:pt x="512186" y="77553"/>
                  <a:pt x="519252" y="80939"/>
                </a:cubicBezTo>
                <a:cubicBezTo>
                  <a:pt x="522643" y="82538"/>
                  <a:pt x="523868" y="82067"/>
                  <a:pt x="524998" y="78399"/>
                </a:cubicBezTo>
                <a:cubicBezTo>
                  <a:pt x="526317" y="74543"/>
                  <a:pt x="527260" y="70686"/>
                  <a:pt x="528390" y="66736"/>
                </a:cubicBezTo>
                <a:cubicBezTo>
                  <a:pt x="529144" y="64102"/>
                  <a:pt x="528296" y="62503"/>
                  <a:pt x="525752" y="61374"/>
                </a:cubicBezTo>
                <a:cubicBezTo>
                  <a:pt x="521230" y="59399"/>
                  <a:pt x="516708" y="57988"/>
                  <a:pt x="511809" y="57236"/>
                </a:cubicBezTo>
                <a:cubicBezTo>
                  <a:pt x="505402" y="56201"/>
                  <a:pt x="505402" y="56201"/>
                  <a:pt x="505402" y="49805"/>
                </a:cubicBezTo>
                <a:cubicBezTo>
                  <a:pt x="505402" y="40775"/>
                  <a:pt x="505402" y="40775"/>
                  <a:pt x="496358" y="40775"/>
                </a:cubicBezTo>
                <a:close/>
                <a:moveTo>
                  <a:pt x="496111" y="0"/>
                </a:moveTo>
                <a:cubicBezTo>
                  <a:pt x="524951" y="0"/>
                  <a:pt x="553781" y="10958"/>
                  <a:pt x="575779" y="32874"/>
                </a:cubicBezTo>
                <a:cubicBezTo>
                  <a:pt x="619776" y="76894"/>
                  <a:pt x="619776" y="148192"/>
                  <a:pt x="575779" y="192024"/>
                </a:cubicBezTo>
                <a:cubicBezTo>
                  <a:pt x="538754" y="229083"/>
                  <a:pt x="482226" y="234821"/>
                  <a:pt x="438982" y="209519"/>
                </a:cubicBezTo>
                <a:lnTo>
                  <a:pt x="438700" y="209237"/>
                </a:lnTo>
                <a:cubicBezTo>
                  <a:pt x="421742" y="222029"/>
                  <a:pt x="403559" y="224286"/>
                  <a:pt x="390840" y="222311"/>
                </a:cubicBezTo>
                <a:cubicBezTo>
                  <a:pt x="386600" y="221653"/>
                  <a:pt x="385752" y="215915"/>
                  <a:pt x="389615" y="214034"/>
                </a:cubicBezTo>
                <a:cubicBezTo>
                  <a:pt x="401297" y="208202"/>
                  <a:pt x="408552" y="196915"/>
                  <a:pt x="412886" y="187791"/>
                </a:cubicBezTo>
                <a:lnTo>
                  <a:pt x="411567" y="187038"/>
                </a:lnTo>
                <a:cubicBezTo>
                  <a:pt x="372374" y="142736"/>
                  <a:pt x="374070" y="75201"/>
                  <a:pt x="416371" y="32874"/>
                </a:cubicBezTo>
                <a:cubicBezTo>
                  <a:pt x="438417" y="10958"/>
                  <a:pt x="467270" y="0"/>
                  <a:pt x="496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40" tIns="45720" rIns="91440" bIns="45720" anchor="ctr">
            <a:normAutofit fontScale="4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sp>
        <p:nvSpPr>
          <p:cNvPr id="21" name="椭圆 20"/>
          <p:cNvSpPr/>
          <p:nvPr>
            <p:custDataLst>
              <p:tags r:id="rId14"/>
            </p:custDataLst>
          </p:nvPr>
        </p:nvSpPr>
        <p:spPr>
          <a:xfrm>
            <a:off x="5635442" y="3126997"/>
            <a:ext cx="489858" cy="4898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22" name="任意多边形 21"/>
          <p:cNvSpPr/>
          <p:nvPr>
            <p:custDataLst>
              <p:tags r:id="rId15"/>
            </p:custDataLst>
          </p:nvPr>
        </p:nvSpPr>
        <p:spPr bwMode="auto">
          <a:xfrm>
            <a:off x="5759246" y="3260632"/>
            <a:ext cx="242250" cy="22258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8909" h="559493">
                <a:moveTo>
                  <a:pt x="470180" y="272856"/>
                </a:moveTo>
                <a:lnTo>
                  <a:pt x="476019" y="272856"/>
                </a:lnTo>
                <a:lnTo>
                  <a:pt x="481953" y="272856"/>
                </a:lnTo>
                <a:cubicBezTo>
                  <a:pt x="509171" y="272856"/>
                  <a:pt x="531210" y="294963"/>
                  <a:pt x="531210" y="322056"/>
                </a:cubicBezTo>
                <a:lnTo>
                  <a:pt x="531210" y="376617"/>
                </a:lnTo>
                <a:cubicBezTo>
                  <a:pt x="531210" y="385084"/>
                  <a:pt x="526783" y="392609"/>
                  <a:pt x="520096" y="397031"/>
                </a:cubicBezTo>
                <a:lnTo>
                  <a:pt x="520096" y="449711"/>
                </a:lnTo>
                <a:cubicBezTo>
                  <a:pt x="520096" y="450558"/>
                  <a:pt x="520661" y="451498"/>
                  <a:pt x="521509" y="451875"/>
                </a:cubicBezTo>
                <a:cubicBezTo>
                  <a:pt x="528949" y="455450"/>
                  <a:pt x="565492" y="473888"/>
                  <a:pt x="599209" y="501639"/>
                </a:cubicBezTo>
                <a:cubicBezTo>
                  <a:pt x="605425" y="506625"/>
                  <a:pt x="608909" y="514150"/>
                  <a:pt x="608909" y="522052"/>
                </a:cubicBezTo>
                <a:lnTo>
                  <a:pt x="608909" y="559493"/>
                </a:lnTo>
                <a:lnTo>
                  <a:pt x="483083" y="559493"/>
                </a:lnTo>
                <a:lnTo>
                  <a:pt x="483083" y="515561"/>
                </a:lnTo>
                <a:cubicBezTo>
                  <a:pt x="483083" y="499475"/>
                  <a:pt x="476019" y="484424"/>
                  <a:pt x="463587" y="474264"/>
                </a:cubicBezTo>
                <a:cubicBezTo>
                  <a:pt x="453039" y="465609"/>
                  <a:pt x="442302" y="457707"/>
                  <a:pt x="431848" y="450558"/>
                </a:cubicBezTo>
                <a:cubicBezTo>
                  <a:pt x="431848" y="450370"/>
                  <a:pt x="431942" y="450087"/>
                  <a:pt x="431942" y="449711"/>
                </a:cubicBezTo>
                <a:lnTo>
                  <a:pt x="431942" y="397031"/>
                </a:lnTo>
                <a:cubicBezTo>
                  <a:pt x="425350" y="392609"/>
                  <a:pt x="420923" y="385084"/>
                  <a:pt x="420923" y="376617"/>
                </a:cubicBezTo>
                <a:lnTo>
                  <a:pt x="420923" y="322056"/>
                </a:lnTo>
                <a:cubicBezTo>
                  <a:pt x="420923" y="294775"/>
                  <a:pt x="443056" y="272856"/>
                  <a:pt x="470180" y="272856"/>
                </a:cubicBezTo>
                <a:close/>
                <a:moveTo>
                  <a:pt x="127004" y="272856"/>
                </a:moveTo>
                <a:lnTo>
                  <a:pt x="132940" y="272856"/>
                </a:lnTo>
                <a:lnTo>
                  <a:pt x="138781" y="272856"/>
                </a:lnTo>
                <a:cubicBezTo>
                  <a:pt x="166104" y="272856"/>
                  <a:pt x="188057" y="294963"/>
                  <a:pt x="188057" y="322056"/>
                </a:cubicBezTo>
                <a:lnTo>
                  <a:pt x="188057" y="376617"/>
                </a:lnTo>
                <a:cubicBezTo>
                  <a:pt x="188057" y="385084"/>
                  <a:pt x="183629" y="392609"/>
                  <a:pt x="177033" y="397031"/>
                </a:cubicBezTo>
                <a:lnTo>
                  <a:pt x="177033" y="449711"/>
                </a:lnTo>
                <a:cubicBezTo>
                  <a:pt x="177033" y="449993"/>
                  <a:pt x="177128" y="450370"/>
                  <a:pt x="177128" y="450558"/>
                </a:cubicBezTo>
                <a:cubicBezTo>
                  <a:pt x="166670" y="457613"/>
                  <a:pt x="155929" y="465609"/>
                  <a:pt x="145376" y="474264"/>
                </a:cubicBezTo>
                <a:cubicBezTo>
                  <a:pt x="133034" y="484424"/>
                  <a:pt x="125874" y="499475"/>
                  <a:pt x="125874" y="515561"/>
                </a:cubicBezTo>
                <a:lnTo>
                  <a:pt x="125874" y="559493"/>
                </a:lnTo>
                <a:lnTo>
                  <a:pt x="0" y="559493"/>
                </a:lnTo>
                <a:lnTo>
                  <a:pt x="0" y="522052"/>
                </a:lnTo>
                <a:cubicBezTo>
                  <a:pt x="0" y="514150"/>
                  <a:pt x="3486" y="506625"/>
                  <a:pt x="9704" y="501639"/>
                </a:cubicBezTo>
                <a:cubicBezTo>
                  <a:pt x="43434" y="473888"/>
                  <a:pt x="79990" y="455450"/>
                  <a:pt x="87433" y="451875"/>
                </a:cubicBezTo>
                <a:cubicBezTo>
                  <a:pt x="88281" y="451498"/>
                  <a:pt x="88846" y="450558"/>
                  <a:pt x="88846" y="449711"/>
                </a:cubicBezTo>
                <a:lnTo>
                  <a:pt x="88846" y="397031"/>
                </a:lnTo>
                <a:cubicBezTo>
                  <a:pt x="82157" y="392609"/>
                  <a:pt x="77729" y="385084"/>
                  <a:pt x="77729" y="376617"/>
                </a:cubicBezTo>
                <a:lnTo>
                  <a:pt x="77729" y="322056"/>
                </a:lnTo>
                <a:cubicBezTo>
                  <a:pt x="77729" y="294775"/>
                  <a:pt x="99870" y="272856"/>
                  <a:pt x="127004" y="272856"/>
                </a:cubicBezTo>
                <a:close/>
                <a:moveTo>
                  <a:pt x="297600" y="222543"/>
                </a:moveTo>
                <a:lnTo>
                  <a:pt x="304477" y="222543"/>
                </a:lnTo>
                <a:lnTo>
                  <a:pt x="311260" y="222543"/>
                </a:lnTo>
                <a:cubicBezTo>
                  <a:pt x="343291" y="222543"/>
                  <a:pt x="369198" y="248506"/>
                  <a:pt x="369198" y="280395"/>
                </a:cubicBezTo>
                <a:lnTo>
                  <a:pt x="369198" y="344455"/>
                </a:lnTo>
                <a:cubicBezTo>
                  <a:pt x="369198" y="354520"/>
                  <a:pt x="364017" y="363456"/>
                  <a:pt x="356198" y="368536"/>
                </a:cubicBezTo>
                <a:lnTo>
                  <a:pt x="356198" y="430432"/>
                </a:lnTo>
                <a:cubicBezTo>
                  <a:pt x="356198" y="431561"/>
                  <a:pt x="356857" y="432502"/>
                  <a:pt x="357893" y="433066"/>
                </a:cubicBezTo>
                <a:cubicBezTo>
                  <a:pt x="366655" y="437299"/>
                  <a:pt x="409520" y="459029"/>
                  <a:pt x="449275" y="491576"/>
                </a:cubicBezTo>
                <a:cubicBezTo>
                  <a:pt x="456435" y="497502"/>
                  <a:pt x="460580" y="506251"/>
                  <a:pt x="460580" y="515563"/>
                </a:cubicBezTo>
                <a:lnTo>
                  <a:pt x="460580" y="559493"/>
                </a:lnTo>
                <a:lnTo>
                  <a:pt x="304477" y="559493"/>
                </a:lnTo>
                <a:lnTo>
                  <a:pt x="148187" y="559493"/>
                </a:lnTo>
                <a:lnTo>
                  <a:pt x="148187" y="515563"/>
                </a:lnTo>
                <a:cubicBezTo>
                  <a:pt x="148187" y="506251"/>
                  <a:pt x="152332" y="497502"/>
                  <a:pt x="159492" y="491576"/>
                </a:cubicBezTo>
                <a:cubicBezTo>
                  <a:pt x="199342" y="459029"/>
                  <a:pt x="242206" y="437299"/>
                  <a:pt x="250967" y="433066"/>
                </a:cubicBezTo>
                <a:cubicBezTo>
                  <a:pt x="252004" y="432502"/>
                  <a:pt x="252569" y="431561"/>
                  <a:pt x="252569" y="430432"/>
                </a:cubicBezTo>
                <a:lnTo>
                  <a:pt x="252569" y="368536"/>
                </a:lnTo>
                <a:cubicBezTo>
                  <a:pt x="244844" y="363456"/>
                  <a:pt x="239663" y="354520"/>
                  <a:pt x="239663" y="344455"/>
                </a:cubicBezTo>
                <a:lnTo>
                  <a:pt x="239663" y="280395"/>
                </a:lnTo>
                <a:cubicBezTo>
                  <a:pt x="239663" y="248412"/>
                  <a:pt x="265664" y="222543"/>
                  <a:pt x="297600" y="222543"/>
                </a:cubicBezTo>
                <a:close/>
                <a:moveTo>
                  <a:pt x="492495" y="40775"/>
                </a:moveTo>
                <a:cubicBezTo>
                  <a:pt x="488350" y="40775"/>
                  <a:pt x="487596" y="41528"/>
                  <a:pt x="487502" y="45854"/>
                </a:cubicBezTo>
                <a:lnTo>
                  <a:pt x="487502" y="51498"/>
                </a:lnTo>
                <a:cubicBezTo>
                  <a:pt x="487502" y="57142"/>
                  <a:pt x="487502" y="56953"/>
                  <a:pt x="482038" y="59023"/>
                </a:cubicBezTo>
                <a:cubicBezTo>
                  <a:pt x="469036" y="63726"/>
                  <a:pt x="460934" y="72661"/>
                  <a:pt x="460086" y="86864"/>
                </a:cubicBezTo>
                <a:cubicBezTo>
                  <a:pt x="459332" y="99374"/>
                  <a:pt x="465833" y="107934"/>
                  <a:pt x="476196" y="114048"/>
                </a:cubicBezTo>
                <a:cubicBezTo>
                  <a:pt x="482414" y="117810"/>
                  <a:pt x="489480" y="120068"/>
                  <a:pt x="496264" y="123078"/>
                </a:cubicBezTo>
                <a:cubicBezTo>
                  <a:pt x="498902" y="124206"/>
                  <a:pt x="501445" y="125617"/>
                  <a:pt x="503706" y="127310"/>
                </a:cubicBezTo>
                <a:cubicBezTo>
                  <a:pt x="510207" y="132578"/>
                  <a:pt x="508982" y="141513"/>
                  <a:pt x="501257" y="144900"/>
                </a:cubicBezTo>
                <a:cubicBezTo>
                  <a:pt x="497112" y="146781"/>
                  <a:pt x="492778" y="147157"/>
                  <a:pt x="488350" y="146687"/>
                </a:cubicBezTo>
                <a:cubicBezTo>
                  <a:pt x="481472" y="145746"/>
                  <a:pt x="474783" y="144053"/>
                  <a:pt x="468659" y="140761"/>
                </a:cubicBezTo>
                <a:cubicBezTo>
                  <a:pt x="464985" y="138880"/>
                  <a:pt x="463949" y="139350"/>
                  <a:pt x="462724" y="143301"/>
                </a:cubicBezTo>
                <a:cubicBezTo>
                  <a:pt x="461593" y="146687"/>
                  <a:pt x="460557" y="150167"/>
                  <a:pt x="459709" y="153553"/>
                </a:cubicBezTo>
                <a:cubicBezTo>
                  <a:pt x="458484" y="158162"/>
                  <a:pt x="458861" y="159291"/>
                  <a:pt x="463572" y="161548"/>
                </a:cubicBezTo>
                <a:cubicBezTo>
                  <a:pt x="469130" y="164370"/>
                  <a:pt x="475160" y="165687"/>
                  <a:pt x="481284" y="166722"/>
                </a:cubicBezTo>
                <a:cubicBezTo>
                  <a:pt x="486089" y="167474"/>
                  <a:pt x="486371" y="167568"/>
                  <a:pt x="486371" y="172647"/>
                </a:cubicBezTo>
                <a:lnTo>
                  <a:pt x="486371" y="179420"/>
                </a:lnTo>
                <a:cubicBezTo>
                  <a:pt x="486371" y="182147"/>
                  <a:pt x="487690" y="183934"/>
                  <a:pt x="490611" y="183934"/>
                </a:cubicBezTo>
                <a:cubicBezTo>
                  <a:pt x="493908" y="184029"/>
                  <a:pt x="497300" y="184029"/>
                  <a:pt x="500503" y="183934"/>
                </a:cubicBezTo>
                <a:cubicBezTo>
                  <a:pt x="503330" y="183934"/>
                  <a:pt x="504649" y="182430"/>
                  <a:pt x="504649" y="179608"/>
                </a:cubicBezTo>
                <a:cubicBezTo>
                  <a:pt x="504649" y="176504"/>
                  <a:pt x="504837" y="173494"/>
                  <a:pt x="504649" y="170390"/>
                </a:cubicBezTo>
                <a:cubicBezTo>
                  <a:pt x="504554" y="167192"/>
                  <a:pt x="505968" y="165687"/>
                  <a:pt x="508982" y="164840"/>
                </a:cubicBezTo>
                <a:cubicBezTo>
                  <a:pt x="515860" y="162959"/>
                  <a:pt x="521889" y="159197"/>
                  <a:pt x="526412" y="153647"/>
                </a:cubicBezTo>
                <a:cubicBezTo>
                  <a:pt x="538942" y="138221"/>
                  <a:pt x="534231" y="115835"/>
                  <a:pt x="516237" y="105865"/>
                </a:cubicBezTo>
                <a:cubicBezTo>
                  <a:pt x="510584" y="102761"/>
                  <a:pt x="504554" y="100503"/>
                  <a:pt x="498619" y="97964"/>
                </a:cubicBezTo>
                <a:cubicBezTo>
                  <a:pt x="495227" y="96647"/>
                  <a:pt x="492024" y="94860"/>
                  <a:pt x="489104" y="92602"/>
                </a:cubicBezTo>
                <a:cubicBezTo>
                  <a:pt x="483451" y="88087"/>
                  <a:pt x="484581" y="80657"/>
                  <a:pt x="491270" y="77835"/>
                </a:cubicBezTo>
                <a:cubicBezTo>
                  <a:pt x="493155" y="76894"/>
                  <a:pt x="495133" y="76706"/>
                  <a:pt x="497112" y="76518"/>
                </a:cubicBezTo>
                <a:cubicBezTo>
                  <a:pt x="504931" y="76142"/>
                  <a:pt x="512186" y="77553"/>
                  <a:pt x="519252" y="80939"/>
                </a:cubicBezTo>
                <a:cubicBezTo>
                  <a:pt x="522643" y="82538"/>
                  <a:pt x="523868" y="82067"/>
                  <a:pt x="524998" y="78399"/>
                </a:cubicBezTo>
                <a:cubicBezTo>
                  <a:pt x="526317" y="74543"/>
                  <a:pt x="527260" y="70686"/>
                  <a:pt x="528390" y="66736"/>
                </a:cubicBezTo>
                <a:cubicBezTo>
                  <a:pt x="529144" y="64102"/>
                  <a:pt x="528296" y="62503"/>
                  <a:pt x="525752" y="61374"/>
                </a:cubicBezTo>
                <a:cubicBezTo>
                  <a:pt x="521230" y="59399"/>
                  <a:pt x="516708" y="57988"/>
                  <a:pt x="511809" y="57236"/>
                </a:cubicBezTo>
                <a:cubicBezTo>
                  <a:pt x="505402" y="56201"/>
                  <a:pt x="505402" y="56201"/>
                  <a:pt x="505402" y="49805"/>
                </a:cubicBezTo>
                <a:cubicBezTo>
                  <a:pt x="505402" y="40775"/>
                  <a:pt x="505402" y="40775"/>
                  <a:pt x="496358" y="40775"/>
                </a:cubicBezTo>
                <a:close/>
                <a:moveTo>
                  <a:pt x="496111" y="0"/>
                </a:moveTo>
                <a:cubicBezTo>
                  <a:pt x="524951" y="0"/>
                  <a:pt x="553781" y="10958"/>
                  <a:pt x="575779" y="32874"/>
                </a:cubicBezTo>
                <a:cubicBezTo>
                  <a:pt x="619776" y="76894"/>
                  <a:pt x="619776" y="148192"/>
                  <a:pt x="575779" y="192024"/>
                </a:cubicBezTo>
                <a:cubicBezTo>
                  <a:pt x="538754" y="229083"/>
                  <a:pt x="482226" y="234821"/>
                  <a:pt x="438982" y="209519"/>
                </a:cubicBezTo>
                <a:lnTo>
                  <a:pt x="438700" y="209237"/>
                </a:lnTo>
                <a:cubicBezTo>
                  <a:pt x="421742" y="222029"/>
                  <a:pt x="403559" y="224286"/>
                  <a:pt x="390840" y="222311"/>
                </a:cubicBezTo>
                <a:cubicBezTo>
                  <a:pt x="386600" y="221653"/>
                  <a:pt x="385752" y="215915"/>
                  <a:pt x="389615" y="214034"/>
                </a:cubicBezTo>
                <a:cubicBezTo>
                  <a:pt x="401297" y="208202"/>
                  <a:pt x="408552" y="196915"/>
                  <a:pt x="412886" y="187791"/>
                </a:cubicBezTo>
                <a:lnTo>
                  <a:pt x="411567" y="187038"/>
                </a:lnTo>
                <a:cubicBezTo>
                  <a:pt x="372374" y="142736"/>
                  <a:pt x="374070" y="75201"/>
                  <a:pt x="416371" y="32874"/>
                </a:cubicBezTo>
                <a:cubicBezTo>
                  <a:pt x="438417" y="10958"/>
                  <a:pt x="467270" y="0"/>
                  <a:pt x="496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40" tIns="45720" rIns="91440" bIns="45720" anchor="ctr">
            <a:normAutofit fontScale="4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sp>
        <p:nvSpPr>
          <p:cNvPr id="27" name="椭圆 26"/>
          <p:cNvSpPr/>
          <p:nvPr>
            <p:custDataLst>
              <p:tags r:id="rId16"/>
            </p:custDataLst>
          </p:nvPr>
        </p:nvSpPr>
        <p:spPr>
          <a:xfrm>
            <a:off x="5635442" y="3973027"/>
            <a:ext cx="489858" cy="4898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28" name="任意多边形 27"/>
          <p:cNvSpPr/>
          <p:nvPr>
            <p:custDataLst>
              <p:tags r:id="rId17"/>
            </p:custDataLst>
          </p:nvPr>
        </p:nvSpPr>
        <p:spPr bwMode="auto">
          <a:xfrm>
            <a:off x="5759246" y="4106662"/>
            <a:ext cx="242250" cy="22258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8909" h="559493">
                <a:moveTo>
                  <a:pt x="470180" y="272856"/>
                </a:moveTo>
                <a:lnTo>
                  <a:pt x="476019" y="272856"/>
                </a:lnTo>
                <a:lnTo>
                  <a:pt x="481953" y="272856"/>
                </a:lnTo>
                <a:cubicBezTo>
                  <a:pt x="509171" y="272856"/>
                  <a:pt x="531210" y="294963"/>
                  <a:pt x="531210" y="322056"/>
                </a:cubicBezTo>
                <a:lnTo>
                  <a:pt x="531210" y="376617"/>
                </a:lnTo>
                <a:cubicBezTo>
                  <a:pt x="531210" y="385084"/>
                  <a:pt x="526783" y="392609"/>
                  <a:pt x="520096" y="397031"/>
                </a:cubicBezTo>
                <a:lnTo>
                  <a:pt x="520096" y="449711"/>
                </a:lnTo>
                <a:cubicBezTo>
                  <a:pt x="520096" y="450558"/>
                  <a:pt x="520661" y="451498"/>
                  <a:pt x="521509" y="451875"/>
                </a:cubicBezTo>
                <a:cubicBezTo>
                  <a:pt x="528949" y="455450"/>
                  <a:pt x="565492" y="473888"/>
                  <a:pt x="599209" y="501639"/>
                </a:cubicBezTo>
                <a:cubicBezTo>
                  <a:pt x="605425" y="506625"/>
                  <a:pt x="608909" y="514150"/>
                  <a:pt x="608909" y="522052"/>
                </a:cubicBezTo>
                <a:lnTo>
                  <a:pt x="608909" y="559493"/>
                </a:lnTo>
                <a:lnTo>
                  <a:pt x="483083" y="559493"/>
                </a:lnTo>
                <a:lnTo>
                  <a:pt x="483083" y="515561"/>
                </a:lnTo>
                <a:cubicBezTo>
                  <a:pt x="483083" y="499475"/>
                  <a:pt x="476019" y="484424"/>
                  <a:pt x="463587" y="474264"/>
                </a:cubicBezTo>
                <a:cubicBezTo>
                  <a:pt x="453039" y="465609"/>
                  <a:pt x="442302" y="457707"/>
                  <a:pt x="431848" y="450558"/>
                </a:cubicBezTo>
                <a:cubicBezTo>
                  <a:pt x="431848" y="450370"/>
                  <a:pt x="431942" y="450087"/>
                  <a:pt x="431942" y="449711"/>
                </a:cubicBezTo>
                <a:lnTo>
                  <a:pt x="431942" y="397031"/>
                </a:lnTo>
                <a:cubicBezTo>
                  <a:pt x="425350" y="392609"/>
                  <a:pt x="420923" y="385084"/>
                  <a:pt x="420923" y="376617"/>
                </a:cubicBezTo>
                <a:lnTo>
                  <a:pt x="420923" y="322056"/>
                </a:lnTo>
                <a:cubicBezTo>
                  <a:pt x="420923" y="294775"/>
                  <a:pt x="443056" y="272856"/>
                  <a:pt x="470180" y="272856"/>
                </a:cubicBezTo>
                <a:close/>
                <a:moveTo>
                  <a:pt x="127004" y="272856"/>
                </a:moveTo>
                <a:lnTo>
                  <a:pt x="132940" y="272856"/>
                </a:lnTo>
                <a:lnTo>
                  <a:pt x="138781" y="272856"/>
                </a:lnTo>
                <a:cubicBezTo>
                  <a:pt x="166104" y="272856"/>
                  <a:pt x="188057" y="294963"/>
                  <a:pt x="188057" y="322056"/>
                </a:cubicBezTo>
                <a:lnTo>
                  <a:pt x="188057" y="376617"/>
                </a:lnTo>
                <a:cubicBezTo>
                  <a:pt x="188057" y="385084"/>
                  <a:pt x="183629" y="392609"/>
                  <a:pt x="177033" y="397031"/>
                </a:cubicBezTo>
                <a:lnTo>
                  <a:pt x="177033" y="449711"/>
                </a:lnTo>
                <a:cubicBezTo>
                  <a:pt x="177033" y="449993"/>
                  <a:pt x="177128" y="450370"/>
                  <a:pt x="177128" y="450558"/>
                </a:cubicBezTo>
                <a:cubicBezTo>
                  <a:pt x="166670" y="457613"/>
                  <a:pt x="155929" y="465609"/>
                  <a:pt x="145376" y="474264"/>
                </a:cubicBezTo>
                <a:cubicBezTo>
                  <a:pt x="133034" y="484424"/>
                  <a:pt x="125874" y="499475"/>
                  <a:pt x="125874" y="515561"/>
                </a:cubicBezTo>
                <a:lnTo>
                  <a:pt x="125874" y="559493"/>
                </a:lnTo>
                <a:lnTo>
                  <a:pt x="0" y="559493"/>
                </a:lnTo>
                <a:lnTo>
                  <a:pt x="0" y="522052"/>
                </a:lnTo>
                <a:cubicBezTo>
                  <a:pt x="0" y="514150"/>
                  <a:pt x="3486" y="506625"/>
                  <a:pt x="9704" y="501639"/>
                </a:cubicBezTo>
                <a:cubicBezTo>
                  <a:pt x="43434" y="473888"/>
                  <a:pt x="79990" y="455450"/>
                  <a:pt x="87433" y="451875"/>
                </a:cubicBezTo>
                <a:cubicBezTo>
                  <a:pt x="88281" y="451498"/>
                  <a:pt x="88846" y="450558"/>
                  <a:pt x="88846" y="449711"/>
                </a:cubicBezTo>
                <a:lnTo>
                  <a:pt x="88846" y="397031"/>
                </a:lnTo>
                <a:cubicBezTo>
                  <a:pt x="82157" y="392609"/>
                  <a:pt x="77729" y="385084"/>
                  <a:pt x="77729" y="376617"/>
                </a:cubicBezTo>
                <a:lnTo>
                  <a:pt x="77729" y="322056"/>
                </a:lnTo>
                <a:cubicBezTo>
                  <a:pt x="77729" y="294775"/>
                  <a:pt x="99870" y="272856"/>
                  <a:pt x="127004" y="272856"/>
                </a:cubicBezTo>
                <a:close/>
                <a:moveTo>
                  <a:pt x="297600" y="222543"/>
                </a:moveTo>
                <a:lnTo>
                  <a:pt x="304477" y="222543"/>
                </a:lnTo>
                <a:lnTo>
                  <a:pt x="311260" y="222543"/>
                </a:lnTo>
                <a:cubicBezTo>
                  <a:pt x="343291" y="222543"/>
                  <a:pt x="369198" y="248506"/>
                  <a:pt x="369198" y="280395"/>
                </a:cubicBezTo>
                <a:lnTo>
                  <a:pt x="369198" y="344455"/>
                </a:lnTo>
                <a:cubicBezTo>
                  <a:pt x="369198" y="354520"/>
                  <a:pt x="364017" y="363456"/>
                  <a:pt x="356198" y="368536"/>
                </a:cubicBezTo>
                <a:lnTo>
                  <a:pt x="356198" y="430432"/>
                </a:lnTo>
                <a:cubicBezTo>
                  <a:pt x="356198" y="431561"/>
                  <a:pt x="356857" y="432502"/>
                  <a:pt x="357893" y="433066"/>
                </a:cubicBezTo>
                <a:cubicBezTo>
                  <a:pt x="366655" y="437299"/>
                  <a:pt x="409520" y="459029"/>
                  <a:pt x="449275" y="491576"/>
                </a:cubicBezTo>
                <a:cubicBezTo>
                  <a:pt x="456435" y="497502"/>
                  <a:pt x="460580" y="506251"/>
                  <a:pt x="460580" y="515563"/>
                </a:cubicBezTo>
                <a:lnTo>
                  <a:pt x="460580" y="559493"/>
                </a:lnTo>
                <a:lnTo>
                  <a:pt x="304477" y="559493"/>
                </a:lnTo>
                <a:lnTo>
                  <a:pt x="148187" y="559493"/>
                </a:lnTo>
                <a:lnTo>
                  <a:pt x="148187" y="515563"/>
                </a:lnTo>
                <a:cubicBezTo>
                  <a:pt x="148187" y="506251"/>
                  <a:pt x="152332" y="497502"/>
                  <a:pt x="159492" y="491576"/>
                </a:cubicBezTo>
                <a:cubicBezTo>
                  <a:pt x="199342" y="459029"/>
                  <a:pt x="242206" y="437299"/>
                  <a:pt x="250967" y="433066"/>
                </a:cubicBezTo>
                <a:cubicBezTo>
                  <a:pt x="252004" y="432502"/>
                  <a:pt x="252569" y="431561"/>
                  <a:pt x="252569" y="430432"/>
                </a:cubicBezTo>
                <a:lnTo>
                  <a:pt x="252569" y="368536"/>
                </a:lnTo>
                <a:cubicBezTo>
                  <a:pt x="244844" y="363456"/>
                  <a:pt x="239663" y="354520"/>
                  <a:pt x="239663" y="344455"/>
                </a:cubicBezTo>
                <a:lnTo>
                  <a:pt x="239663" y="280395"/>
                </a:lnTo>
                <a:cubicBezTo>
                  <a:pt x="239663" y="248412"/>
                  <a:pt x="265664" y="222543"/>
                  <a:pt x="297600" y="222543"/>
                </a:cubicBezTo>
                <a:close/>
                <a:moveTo>
                  <a:pt x="492495" y="40775"/>
                </a:moveTo>
                <a:cubicBezTo>
                  <a:pt x="488350" y="40775"/>
                  <a:pt x="487596" y="41528"/>
                  <a:pt x="487502" y="45854"/>
                </a:cubicBezTo>
                <a:lnTo>
                  <a:pt x="487502" y="51498"/>
                </a:lnTo>
                <a:cubicBezTo>
                  <a:pt x="487502" y="57142"/>
                  <a:pt x="487502" y="56953"/>
                  <a:pt x="482038" y="59023"/>
                </a:cubicBezTo>
                <a:cubicBezTo>
                  <a:pt x="469036" y="63726"/>
                  <a:pt x="460934" y="72661"/>
                  <a:pt x="460086" y="86864"/>
                </a:cubicBezTo>
                <a:cubicBezTo>
                  <a:pt x="459332" y="99374"/>
                  <a:pt x="465833" y="107934"/>
                  <a:pt x="476196" y="114048"/>
                </a:cubicBezTo>
                <a:cubicBezTo>
                  <a:pt x="482414" y="117810"/>
                  <a:pt x="489480" y="120068"/>
                  <a:pt x="496264" y="123078"/>
                </a:cubicBezTo>
                <a:cubicBezTo>
                  <a:pt x="498902" y="124206"/>
                  <a:pt x="501445" y="125617"/>
                  <a:pt x="503706" y="127310"/>
                </a:cubicBezTo>
                <a:cubicBezTo>
                  <a:pt x="510207" y="132578"/>
                  <a:pt x="508982" y="141513"/>
                  <a:pt x="501257" y="144900"/>
                </a:cubicBezTo>
                <a:cubicBezTo>
                  <a:pt x="497112" y="146781"/>
                  <a:pt x="492778" y="147157"/>
                  <a:pt x="488350" y="146687"/>
                </a:cubicBezTo>
                <a:cubicBezTo>
                  <a:pt x="481472" y="145746"/>
                  <a:pt x="474783" y="144053"/>
                  <a:pt x="468659" y="140761"/>
                </a:cubicBezTo>
                <a:cubicBezTo>
                  <a:pt x="464985" y="138880"/>
                  <a:pt x="463949" y="139350"/>
                  <a:pt x="462724" y="143301"/>
                </a:cubicBezTo>
                <a:cubicBezTo>
                  <a:pt x="461593" y="146687"/>
                  <a:pt x="460557" y="150167"/>
                  <a:pt x="459709" y="153553"/>
                </a:cubicBezTo>
                <a:cubicBezTo>
                  <a:pt x="458484" y="158162"/>
                  <a:pt x="458861" y="159291"/>
                  <a:pt x="463572" y="161548"/>
                </a:cubicBezTo>
                <a:cubicBezTo>
                  <a:pt x="469130" y="164370"/>
                  <a:pt x="475160" y="165687"/>
                  <a:pt x="481284" y="166722"/>
                </a:cubicBezTo>
                <a:cubicBezTo>
                  <a:pt x="486089" y="167474"/>
                  <a:pt x="486371" y="167568"/>
                  <a:pt x="486371" y="172647"/>
                </a:cubicBezTo>
                <a:lnTo>
                  <a:pt x="486371" y="179420"/>
                </a:lnTo>
                <a:cubicBezTo>
                  <a:pt x="486371" y="182147"/>
                  <a:pt x="487690" y="183934"/>
                  <a:pt x="490611" y="183934"/>
                </a:cubicBezTo>
                <a:cubicBezTo>
                  <a:pt x="493908" y="184029"/>
                  <a:pt x="497300" y="184029"/>
                  <a:pt x="500503" y="183934"/>
                </a:cubicBezTo>
                <a:cubicBezTo>
                  <a:pt x="503330" y="183934"/>
                  <a:pt x="504649" y="182430"/>
                  <a:pt x="504649" y="179608"/>
                </a:cubicBezTo>
                <a:cubicBezTo>
                  <a:pt x="504649" y="176504"/>
                  <a:pt x="504837" y="173494"/>
                  <a:pt x="504649" y="170390"/>
                </a:cubicBezTo>
                <a:cubicBezTo>
                  <a:pt x="504554" y="167192"/>
                  <a:pt x="505968" y="165687"/>
                  <a:pt x="508982" y="164840"/>
                </a:cubicBezTo>
                <a:cubicBezTo>
                  <a:pt x="515860" y="162959"/>
                  <a:pt x="521889" y="159197"/>
                  <a:pt x="526412" y="153647"/>
                </a:cubicBezTo>
                <a:cubicBezTo>
                  <a:pt x="538942" y="138221"/>
                  <a:pt x="534231" y="115835"/>
                  <a:pt x="516237" y="105865"/>
                </a:cubicBezTo>
                <a:cubicBezTo>
                  <a:pt x="510584" y="102761"/>
                  <a:pt x="504554" y="100503"/>
                  <a:pt x="498619" y="97964"/>
                </a:cubicBezTo>
                <a:cubicBezTo>
                  <a:pt x="495227" y="96647"/>
                  <a:pt x="492024" y="94860"/>
                  <a:pt x="489104" y="92602"/>
                </a:cubicBezTo>
                <a:cubicBezTo>
                  <a:pt x="483451" y="88087"/>
                  <a:pt x="484581" y="80657"/>
                  <a:pt x="491270" y="77835"/>
                </a:cubicBezTo>
                <a:cubicBezTo>
                  <a:pt x="493155" y="76894"/>
                  <a:pt x="495133" y="76706"/>
                  <a:pt x="497112" y="76518"/>
                </a:cubicBezTo>
                <a:cubicBezTo>
                  <a:pt x="504931" y="76142"/>
                  <a:pt x="512186" y="77553"/>
                  <a:pt x="519252" y="80939"/>
                </a:cubicBezTo>
                <a:cubicBezTo>
                  <a:pt x="522643" y="82538"/>
                  <a:pt x="523868" y="82067"/>
                  <a:pt x="524998" y="78399"/>
                </a:cubicBezTo>
                <a:cubicBezTo>
                  <a:pt x="526317" y="74543"/>
                  <a:pt x="527260" y="70686"/>
                  <a:pt x="528390" y="66736"/>
                </a:cubicBezTo>
                <a:cubicBezTo>
                  <a:pt x="529144" y="64102"/>
                  <a:pt x="528296" y="62503"/>
                  <a:pt x="525752" y="61374"/>
                </a:cubicBezTo>
                <a:cubicBezTo>
                  <a:pt x="521230" y="59399"/>
                  <a:pt x="516708" y="57988"/>
                  <a:pt x="511809" y="57236"/>
                </a:cubicBezTo>
                <a:cubicBezTo>
                  <a:pt x="505402" y="56201"/>
                  <a:pt x="505402" y="56201"/>
                  <a:pt x="505402" y="49805"/>
                </a:cubicBezTo>
                <a:cubicBezTo>
                  <a:pt x="505402" y="40775"/>
                  <a:pt x="505402" y="40775"/>
                  <a:pt x="496358" y="40775"/>
                </a:cubicBezTo>
                <a:close/>
                <a:moveTo>
                  <a:pt x="496111" y="0"/>
                </a:moveTo>
                <a:cubicBezTo>
                  <a:pt x="524951" y="0"/>
                  <a:pt x="553781" y="10958"/>
                  <a:pt x="575779" y="32874"/>
                </a:cubicBezTo>
                <a:cubicBezTo>
                  <a:pt x="619776" y="76894"/>
                  <a:pt x="619776" y="148192"/>
                  <a:pt x="575779" y="192024"/>
                </a:cubicBezTo>
                <a:cubicBezTo>
                  <a:pt x="538754" y="229083"/>
                  <a:pt x="482226" y="234821"/>
                  <a:pt x="438982" y="209519"/>
                </a:cubicBezTo>
                <a:lnTo>
                  <a:pt x="438700" y="209237"/>
                </a:lnTo>
                <a:cubicBezTo>
                  <a:pt x="421742" y="222029"/>
                  <a:pt x="403559" y="224286"/>
                  <a:pt x="390840" y="222311"/>
                </a:cubicBezTo>
                <a:cubicBezTo>
                  <a:pt x="386600" y="221653"/>
                  <a:pt x="385752" y="215915"/>
                  <a:pt x="389615" y="214034"/>
                </a:cubicBezTo>
                <a:cubicBezTo>
                  <a:pt x="401297" y="208202"/>
                  <a:pt x="408552" y="196915"/>
                  <a:pt x="412886" y="187791"/>
                </a:cubicBezTo>
                <a:lnTo>
                  <a:pt x="411567" y="187038"/>
                </a:lnTo>
                <a:cubicBezTo>
                  <a:pt x="372374" y="142736"/>
                  <a:pt x="374070" y="75201"/>
                  <a:pt x="416371" y="32874"/>
                </a:cubicBezTo>
                <a:cubicBezTo>
                  <a:pt x="438417" y="10958"/>
                  <a:pt x="467270" y="0"/>
                  <a:pt x="496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40" tIns="45720" rIns="91440" bIns="45720" anchor="ctr">
            <a:normAutofit fontScale="4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sp>
        <p:nvSpPr>
          <p:cNvPr id="33" name="椭圆 32"/>
          <p:cNvSpPr/>
          <p:nvPr>
            <p:custDataLst>
              <p:tags r:id="rId18"/>
            </p:custDataLst>
          </p:nvPr>
        </p:nvSpPr>
        <p:spPr>
          <a:xfrm>
            <a:off x="5635442" y="4819057"/>
            <a:ext cx="489858" cy="4898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34" name="任意多边形 33"/>
          <p:cNvSpPr/>
          <p:nvPr>
            <p:custDataLst>
              <p:tags r:id="rId19"/>
            </p:custDataLst>
          </p:nvPr>
        </p:nvSpPr>
        <p:spPr bwMode="auto">
          <a:xfrm>
            <a:off x="5759246" y="4952692"/>
            <a:ext cx="242250" cy="22258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8909" h="559493">
                <a:moveTo>
                  <a:pt x="470180" y="272856"/>
                </a:moveTo>
                <a:lnTo>
                  <a:pt x="476019" y="272856"/>
                </a:lnTo>
                <a:lnTo>
                  <a:pt x="481953" y="272856"/>
                </a:lnTo>
                <a:cubicBezTo>
                  <a:pt x="509171" y="272856"/>
                  <a:pt x="531210" y="294963"/>
                  <a:pt x="531210" y="322056"/>
                </a:cubicBezTo>
                <a:lnTo>
                  <a:pt x="531210" y="376617"/>
                </a:lnTo>
                <a:cubicBezTo>
                  <a:pt x="531210" y="385084"/>
                  <a:pt x="526783" y="392609"/>
                  <a:pt x="520096" y="397031"/>
                </a:cubicBezTo>
                <a:lnTo>
                  <a:pt x="520096" y="449711"/>
                </a:lnTo>
                <a:cubicBezTo>
                  <a:pt x="520096" y="450558"/>
                  <a:pt x="520661" y="451498"/>
                  <a:pt x="521509" y="451875"/>
                </a:cubicBezTo>
                <a:cubicBezTo>
                  <a:pt x="528949" y="455450"/>
                  <a:pt x="565492" y="473888"/>
                  <a:pt x="599209" y="501639"/>
                </a:cubicBezTo>
                <a:cubicBezTo>
                  <a:pt x="605425" y="506625"/>
                  <a:pt x="608909" y="514150"/>
                  <a:pt x="608909" y="522052"/>
                </a:cubicBezTo>
                <a:lnTo>
                  <a:pt x="608909" y="559493"/>
                </a:lnTo>
                <a:lnTo>
                  <a:pt x="483083" y="559493"/>
                </a:lnTo>
                <a:lnTo>
                  <a:pt x="483083" y="515561"/>
                </a:lnTo>
                <a:cubicBezTo>
                  <a:pt x="483083" y="499475"/>
                  <a:pt x="476019" y="484424"/>
                  <a:pt x="463587" y="474264"/>
                </a:cubicBezTo>
                <a:cubicBezTo>
                  <a:pt x="453039" y="465609"/>
                  <a:pt x="442302" y="457707"/>
                  <a:pt x="431848" y="450558"/>
                </a:cubicBezTo>
                <a:cubicBezTo>
                  <a:pt x="431848" y="450370"/>
                  <a:pt x="431942" y="450087"/>
                  <a:pt x="431942" y="449711"/>
                </a:cubicBezTo>
                <a:lnTo>
                  <a:pt x="431942" y="397031"/>
                </a:lnTo>
                <a:cubicBezTo>
                  <a:pt x="425350" y="392609"/>
                  <a:pt x="420923" y="385084"/>
                  <a:pt x="420923" y="376617"/>
                </a:cubicBezTo>
                <a:lnTo>
                  <a:pt x="420923" y="322056"/>
                </a:lnTo>
                <a:cubicBezTo>
                  <a:pt x="420923" y="294775"/>
                  <a:pt x="443056" y="272856"/>
                  <a:pt x="470180" y="272856"/>
                </a:cubicBezTo>
                <a:close/>
                <a:moveTo>
                  <a:pt x="127004" y="272856"/>
                </a:moveTo>
                <a:lnTo>
                  <a:pt x="132940" y="272856"/>
                </a:lnTo>
                <a:lnTo>
                  <a:pt x="138781" y="272856"/>
                </a:lnTo>
                <a:cubicBezTo>
                  <a:pt x="166104" y="272856"/>
                  <a:pt x="188057" y="294963"/>
                  <a:pt x="188057" y="322056"/>
                </a:cubicBezTo>
                <a:lnTo>
                  <a:pt x="188057" y="376617"/>
                </a:lnTo>
                <a:cubicBezTo>
                  <a:pt x="188057" y="385084"/>
                  <a:pt x="183629" y="392609"/>
                  <a:pt x="177033" y="397031"/>
                </a:cubicBezTo>
                <a:lnTo>
                  <a:pt x="177033" y="449711"/>
                </a:lnTo>
                <a:cubicBezTo>
                  <a:pt x="177033" y="449993"/>
                  <a:pt x="177128" y="450370"/>
                  <a:pt x="177128" y="450558"/>
                </a:cubicBezTo>
                <a:cubicBezTo>
                  <a:pt x="166670" y="457613"/>
                  <a:pt x="155929" y="465609"/>
                  <a:pt x="145376" y="474264"/>
                </a:cubicBezTo>
                <a:cubicBezTo>
                  <a:pt x="133034" y="484424"/>
                  <a:pt x="125874" y="499475"/>
                  <a:pt x="125874" y="515561"/>
                </a:cubicBezTo>
                <a:lnTo>
                  <a:pt x="125874" y="559493"/>
                </a:lnTo>
                <a:lnTo>
                  <a:pt x="0" y="559493"/>
                </a:lnTo>
                <a:lnTo>
                  <a:pt x="0" y="522052"/>
                </a:lnTo>
                <a:cubicBezTo>
                  <a:pt x="0" y="514150"/>
                  <a:pt x="3486" y="506625"/>
                  <a:pt x="9704" y="501639"/>
                </a:cubicBezTo>
                <a:cubicBezTo>
                  <a:pt x="43434" y="473888"/>
                  <a:pt x="79990" y="455450"/>
                  <a:pt x="87433" y="451875"/>
                </a:cubicBezTo>
                <a:cubicBezTo>
                  <a:pt x="88281" y="451498"/>
                  <a:pt x="88846" y="450558"/>
                  <a:pt x="88846" y="449711"/>
                </a:cubicBezTo>
                <a:lnTo>
                  <a:pt x="88846" y="397031"/>
                </a:lnTo>
                <a:cubicBezTo>
                  <a:pt x="82157" y="392609"/>
                  <a:pt x="77729" y="385084"/>
                  <a:pt x="77729" y="376617"/>
                </a:cubicBezTo>
                <a:lnTo>
                  <a:pt x="77729" y="322056"/>
                </a:lnTo>
                <a:cubicBezTo>
                  <a:pt x="77729" y="294775"/>
                  <a:pt x="99870" y="272856"/>
                  <a:pt x="127004" y="272856"/>
                </a:cubicBezTo>
                <a:close/>
                <a:moveTo>
                  <a:pt x="297600" y="222543"/>
                </a:moveTo>
                <a:lnTo>
                  <a:pt x="304477" y="222543"/>
                </a:lnTo>
                <a:lnTo>
                  <a:pt x="311260" y="222543"/>
                </a:lnTo>
                <a:cubicBezTo>
                  <a:pt x="343291" y="222543"/>
                  <a:pt x="369198" y="248506"/>
                  <a:pt x="369198" y="280395"/>
                </a:cubicBezTo>
                <a:lnTo>
                  <a:pt x="369198" y="344455"/>
                </a:lnTo>
                <a:cubicBezTo>
                  <a:pt x="369198" y="354520"/>
                  <a:pt x="364017" y="363456"/>
                  <a:pt x="356198" y="368536"/>
                </a:cubicBezTo>
                <a:lnTo>
                  <a:pt x="356198" y="430432"/>
                </a:lnTo>
                <a:cubicBezTo>
                  <a:pt x="356198" y="431561"/>
                  <a:pt x="356857" y="432502"/>
                  <a:pt x="357893" y="433066"/>
                </a:cubicBezTo>
                <a:cubicBezTo>
                  <a:pt x="366655" y="437299"/>
                  <a:pt x="409520" y="459029"/>
                  <a:pt x="449275" y="491576"/>
                </a:cubicBezTo>
                <a:cubicBezTo>
                  <a:pt x="456435" y="497502"/>
                  <a:pt x="460580" y="506251"/>
                  <a:pt x="460580" y="515563"/>
                </a:cubicBezTo>
                <a:lnTo>
                  <a:pt x="460580" y="559493"/>
                </a:lnTo>
                <a:lnTo>
                  <a:pt x="304477" y="559493"/>
                </a:lnTo>
                <a:lnTo>
                  <a:pt x="148187" y="559493"/>
                </a:lnTo>
                <a:lnTo>
                  <a:pt x="148187" y="515563"/>
                </a:lnTo>
                <a:cubicBezTo>
                  <a:pt x="148187" y="506251"/>
                  <a:pt x="152332" y="497502"/>
                  <a:pt x="159492" y="491576"/>
                </a:cubicBezTo>
                <a:cubicBezTo>
                  <a:pt x="199342" y="459029"/>
                  <a:pt x="242206" y="437299"/>
                  <a:pt x="250967" y="433066"/>
                </a:cubicBezTo>
                <a:cubicBezTo>
                  <a:pt x="252004" y="432502"/>
                  <a:pt x="252569" y="431561"/>
                  <a:pt x="252569" y="430432"/>
                </a:cubicBezTo>
                <a:lnTo>
                  <a:pt x="252569" y="368536"/>
                </a:lnTo>
                <a:cubicBezTo>
                  <a:pt x="244844" y="363456"/>
                  <a:pt x="239663" y="354520"/>
                  <a:pt x="239663" y="344455"/>
                </a:cubicBezTo>
                <a:lnTo>
                  <a:pt x="239663" y="280395"/>
                </a:lnTo>
                <a:cubicBezTo>
                  <a:pt x="239663" y="248412"/>
                  <a:pt x="265664" y="222543"/>
                  <a:pt x="297600" y="222543"/>
                </a:cubicBezTo>
                <a:close/>
                <a:moveTo>
                  <a:pt x="492495" y="40775"/>
                </a:moveTo>
                <a:cubicBezTo>
                  <a:pt x="488350" y="40775"/>
                  <a:pt x="487596" y="41528"/>
                  <a:pt x="487502" y="45854"/>
                </a:cubicBezTo>
                <a:lnTo>
                  <a:pt x="487502" y="51498"/>
                </a:lnTo>
                <a:cubicBezTo>
                  <a:pt x="487502" y="57142"/>
                  <a:pt x="487502" y="56953"/>
                  <a:pt x="482038" y="59023"/>
                </a:cubicBezTo>
                <a:cubicBezTo>
                  <a:pt x="469036" y="63726"/>
                  <a:pt x="460934" y="72661"/>
                  <a:pt x="460086" y="86864"/>
                </a:cubicBezTo>
                <a:cubicBezTo>
                  <a:pt x="459332" y="99374"/>
                  <a:pt x="465833" y="107934"/>
                  <a:pt x="476196" y="114048"/>
                </a:cubicBezTo>
                <a:cubicBezTo>
                  <a:pt x="482414" y="117810"/>
                  <a:pt x="489480" y="120068"/>
                  <a:pt x="496264" y="123078"/>
                </a:cubicBezTo>
                <a:cubicBezTo>
                  <a:pt x="498902" y="124206"/>
                  <a:pt x="501445" y="125617"/>
                  <a:pt x="503706" y="127310"/>
                </a:cubicBezTo>
                <a:cubicBezTo>
                  <a:pt x="510207" y="132578"/>
                  <a:pt x="508982" y="141513"/>
                  <a:pt x="501257" y="144900"/>
                </a:cubicBezTo>
                <a:cubicBezTo>
                  <a:pt x="497112" y="146781"/>
                  <a:pt x="492778" y="147157"/>
                  <a:pt x="488350" y="146687"/>
                </a:cubicBezTo>
                <a:cubicBezTo>
                  <a:pt x="481472" y="145746"/>
                  <a:pt x="474783" y="144053"/>
                  <a:pt x="468659" y="140761"/>
                </a:cubicBezTo>
                <a:cubicBezTo>
                  <a:pt x="464985" y="138880"/>
                  <a:pt x="463949" y="139350"/>
                  <a:pt x="462724" y="143301"/>
                </a:cubicBezTo>
                <a:cubicBezTo>
                  <a:pt x="461593" y="146687"/>
                  <a:pt x="460557" y="150167"/>
                  <a:pt x="459709" y="153553"/>
                </a:cubicBezTo>
                <a:cubicBezTo>
                  <a:pt x="458484" y="158162"/>
                  <a:pt x="458861" y="159291"/>
                  <a:pt x="463572" y="161548"/>
                </a:cubicBezTo>
                <a:cubicBezTo>
                  <a:pt x="469130" y="164370"/>
                  <a:pt x="475160" y="165687"/>
                  <a:pt x="481284" y="166722"/>
                </a:cubicBezTo>
                <a:cubicBezTo>
                  <a:pt x="486089" y="167474"/>
                  <a:pt x="486371" y="167568"/>
                  <a:pt x="486371" y="172647"/>
                </a:cubicBezTo>
                <a:lnTo>
                  <a:pt x="486371" y="179420"/>
                </a:lnTo>
                <a:cubicBezTo>
                  <a:pt x="486371" y="182147"/>
                  <a:pt x="487690" y="183934"/>
                  <a:pt x="490611" y="183934"/>
                </a:cubicBezTo>
                <a:cubicBezTo>
                  <a:pt x="493908" y="184029"/>
                  <a:pt x="497300" y="184029"/>
                  <a:pt x="500503" y="183934"/>
                </a:cubicBezTo>
                <a:cubicBezTo>
                  <a:pt x="503330" y="183934"/>
                  <a:pt x="504649" y="182430"/>
                  <a:pt x="504649" y="179608"/>
                </a:cubicBezTo>
                <a:cubicBezTo>
                  <a:pt x="504649" y="176504"/>
                  <a:pt x="504837" y="173494"/>
                  <a:pt x="504649" y="170390"/>
                </a:cubicBezTo>
                <a:cubicBezTo>
                  <a:pt x="504554" y="167192"/>
                  <a:pt x="505968" y="165687"/>
                  <a:pt x="508982" y="164840"/>
                </a:cubicBezTo>
                <a:cubicBezTo>
                  <a:pt x="515860" y="162959"/>
                  <a:pt x="521889" y="159197"/>
                  <a:pt x="526412" y="153647"/>
                </a:cubicBezTo>
                <a:cubicBezTo>
                  <a:pt x="538942" y="138221"/>
                  <a:pt x="534231" y="115835"/>
                  <a:pt x="516237" y="105865"/>
                </a:cubicBezTo>
                <a:cubicBezTo>
                  <a:pt x="510584" y="102761"/>
                  <a:pt x="504554" y="100503"/>
                  <a:pt x="498619" y="97964"/>
                </a:cubicBezTo>
                <a:cubicBezTo>
                  <a:pt x="495227" y="96647"/>
                  <a:pt x="492024" y="94860"/>
                  <a:pt x="489104" y="92602"/>
                </a:cubicBezTo>
                <a:cubicBezTo>
                  <a:pt x="483451" y="88087"/>
                  <a:pt x="484581" y="80657"/>
                  <a:pt x="491270" y="77835"/>
                </a:cubicBezTo>
                <a:cubicBezTo>
                  <a:pt x="493155" y="76894"/>
                  <a:pt x="495133" y="76706"/>
                  <a:pt x="497112" y="76518"/>
                </a:cubicBezTo>
                <a:cubicBezTo>
                  <a:pt x="504931" y="76142"/>
                  <a:pt x="512186" y="77553"/>
                  <a:pt x="519252" y="80939"/>
                </a:cubicBezTo>
                <a:cubicBezTo>
                  <a:pt x="522643" y="82538"/>
                  <a:pt x="523868" y="82067"/>
                  <a:pt x="524998" y="78399"/>
                </a:cubicBezTo>
                <a:cubicBezTo>
                  <a:pt x="526317" y="74543"/>
                  <a:pt x="527260" y="70686"/>
                  <a:pt x="528390" y="66736"/>
                </a:cubicBezTo>
                <a:cubicBezTo>
                  <a:pt x="529144" y="64102"/>
                  <a:pt x="528296" y="62503"/>
                  <a:pt x="525752" y="61374"/>
                </a:cubicBezTo>
                <a:cubicBezTo>
                  <a:pt x="521230" y="59399"/>
                  <a:pt x="516708" y="57988"/>
                  <a:pt x="511809" y="57236"/>
                </a:cubicBezTo>
                <a:cubicBezTo>
                  <a:pt x="505402" y="56201"/>
                  <a:pt x="505402" y="56201"/>
                  <a:pt x="505402" y="49805"/>
                </a:cubicBezTo>
                <a:cubicBezTo>
                  <a:pt x="505402" y="40775"/>
                  <a:pt x="505402" y="40775"/>
                  <a:pt x="496358" y="40775"/>
                </a:cubicBezTo>
                <a:close/>
                <a:moveTo>
                  <a:pt x="496111" y="0"/>
                </a:moveTo>
                <a:cubicBezTo>
                  <a:pt x="524951" y="0"/>
                  <a:pt x="553781" y="10958"/>
                  <a:pt x="575779" y="32874"/>
                </a:cubicBezTo>
                <a:cubicBezTo>
                  <a:pt x="619776" y="76894"/>
                  <a:pt x="619776" y="148192"/>
                  <a:pt x="575779" y="192024"/>
                </a:cubicBezTo>
                <a:cubicBezTo>
                  <a:pt x="538754" y="229083"/>
                  <a:pt x="482226" y="234821"/>
                  <a:pt x="438982" y="209519"/>
                </a:cubicBezTo>
                <a:lnTo>
                  <a:pt x="438700" y="209237"/>
                </a:lnTo>
                <a:cubicBezTo>
                  <a:pt x="421742" y="222029"/>
                  <a:pt x="403559" y="224286"/>
                  <a:pt x="390840" y="222311"/>
                </a:cubicBezTo>
                <a:cubicBezTo>
                  <a:pt x="386600" y="221653"/>
                  <a:pt x="385752" y="215915"/>
                  <a:pt x="389615" y="214034"/>
                </a:cubicBezTo>
                <a:cubicBezTo>
                  <a:pt x="401297" y="208202"/>
                  <a:pt x="408552" y="196915"/>
                  <a:pt x="412886" y="187791"/>
                </a:cubicBezTo>
                <a:lnTo>
                  <a:pt x="411567" y="187038"/>
                </a:lnTo>
                <a:cubicBezTo>
                  <a:pt x="372374" y="142736"/>
                  <a:pt x="374070" y="75201"/>
                  <a:pt x="416371" y="32874"/>
                </a:cubicBezTo>
                <a:cubicBezTo>
                  <a:pt x="438417" y="10958"/>
                  <a:pt x="467270" y="0"/>
                  <a:pt x="496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40" tIns="45720" rIns="91440" bIns="45720" anchor="ctr">
            <a:normAutofit fontScale="4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cxnSp>
        <p:nvCxnSpPr>
          <p:cNvPr id="41" name="直接连接符 40"/>
          <p:cNvCxnSpPr/>
          <p:nvPr>
            <p:custDataLst>
              <p:tags r:id="rId20"/>
            </p:custDataLst>
          </p:nvPr>
        </p:nvCxnSpPr>
        <p:spPr>
          <a:xfrm>
            <a:off x="6108748" y="2159955"/>
            <a:ext cx="357232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21"/>
            </p:custDataLst>
          </p:nvPr>
        </p:nvCxnSpPr>
        <p:spPr>
          <a:xfrm>
            <a:off x="6108748" y="3005985"/>
            <a:ext cx="357232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22"/>
            </p:custDataLst>
          </p:nvPr>
        </p:nvCxnSpPr>
        <p:spPr>
          <a:xfrm>
            <a:off x="6108748" y="3852015"/>
            <a:ext cx="357232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23"/>
            </p:custDataLst>
          </p:nvPr>
        </p:nvCxnSpPr>
        <p:spPr>
          <a:xfrm>
            <a:off x="6108748" y="4698045"/>
            <a:ext cx="357232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>
            <p:custDataLst>
              <p:tags r:id="rId24"/>
            </p:custDataLst>
          </p:nvPr>
        </p:nvSpPr>
        <p:spPr>
          <a:xfrm>
            <a:off x="1914483" y="2395221"/>
            <a:ext cx="2466877" cy="1142464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rmAutofit/>
          </a:bodyPr>
          <a:lstStyle/>
          <a:p>
            <a:pPr algn="ct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25"/>
            </p:custDataLst>
          </p:nvPr>
        </p:nvSpPr>
        <p:spPr>
          <a:xfrm>
            <a:off x="1914483" y="3581644"/>
            <a:ext cx="2466877" cy="50471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noAutofit/>
          </a:bodyPr>
          <a:lstStyle/>
          <a:p>
            <a:pPr algn="ctr"/>
            <a:r>
              <a:rPr lang="en-US" altLang="zh-CN" sz="3200" b="1" cap="all" dirty="0"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3200" b="1" cap="all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创作灵感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一个让人开怀大笑的视频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00399" y="282882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cap="all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cap="all" spc="1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非洲黑人小朋友的口水大战</a:t>
            </a:r>
          </a:p>
        </p:txBody>
      </p:sp>
      <p:pic>
        <p:nvPicPr>
          <p:cNvPr id="5" name="内容占位符 4" descr="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95165" y="952500"/>
            <a:ext cx="3201035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设计说明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游戏设计思想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00399" y="282882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cap="all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cap="all" spc="1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371090" y="1524635"/>
            <a:ext cx="78289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结合</a:t>
            </a:r>
            <a:r>
              <a:rPr lang="en-US" altLang="zh-CN"/>
              <a:t>processing</a:t>
            </a:r>
            <a:r>
              <a:rPr lang="zh-CN" altLang="en-US"/>
              <a:t>和</a:t>
            </a:r>
            <a:r>
              <a:rPr lang="en-US" altLang="zh-CN"/>
              <a:t>arduino</a:t>
            </a:r>
            <a:r>
              <a:rPr lang="zh-CN" altLang="en-US"/>
              <a:t>，设计一款通过摇杆以及按键控制的横板动作类游戏；</a:t>
            </a:r>
            <a:endParaRPr lang="zh-CN" altLang="en-US"/>
          </a:p>
          <a:p>
            <a:r>
              <a:rPr lang="zh-CN" altLang="en-US"/>
              <a:t>游戏主角是一个小孩，通过不断地向敌人吐口水来击退他们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敌人由两种形态的黑人小孩组成，普通体型及大体型。体型大的小孩拥有更多的</a:t>
            </a:r>
            <a:endParaRPr lang="zh-CN" altLang="en-US"/>
          </a:p>
          <a:p>
            <a:r>
              <a:rPr lang="zh-CN" altLang="en-US"/>
              <a:t>血量，可以承受更多的伤害，因而对玩家造成更大的挑战；</a:t>
            </a:r>
            <a:endParaRPr lang="zh-CN" altLang="en-US"/>
          </a:p>
          <a:p>
            <a:r>
              <a:rPr lang="zh-CN" altLang="en-US"/>
              <a:t>玩家可以控制主角的左右运动及跳跃，进行更准确地打击以及灵活地走位；</a:t>
            </a:r>
            <a:endParaRPr lang="zh-CN" altLang="en-US"/>
          </a:p>
          <a:p>
            <a:r>
              <a:rPr lang="zh-CN" altLang="en-US"/>
              <a:t>主角拥有</a:t>
            </a:r>
            <a:r>
              <a:rPr lang="en-US" altLang="zh-CN"/>
              <a:t>3</a:t>
            </a:r>
            <a:r>
              <a:rPr lang="zh-CN" altLang="en-US"/>
              <a:t>个生命值，如果被敌人碰到，则减少一个生命值，若耗尽生命值，游戏</a:t>
            </a:r>
            <a:endParaRPr lang="zh-CN" altLang="en-US"/>
          </a:p>
          <a:p>
            <a:r>
              <a:rPr lang="zh-CN" altLang="en-US"/>
              <a:t>结束，记录分数，并显示在游戏中，激励玩家获得更高的分数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历史最高分数将被记录，并显示在游戏中，玩家可以通过不断地挑战来刷新最高分；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制作过程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游戏框架及部分代码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00399" y="282882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cap="all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lang="en-US" altLang="zh-CN" cap="all" spc="1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52675" y="1307465"/>
            <a:ext cx="59740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设计初期，我将游戏中的实体分为了三类：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1.</a:t>
            </a:r>
            <a:r>
              <a:rPr lang="zh-CN" altLang="en-US" sz="2400"/>
              <a:t>玩家控制的主角；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2.</a:t>
            </a:r>
            <a:r>
              <a:rPr lang="zh-CN" altLang="en-US" sz="2400"/>
              <a:t>不断生成的敌人；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3.</a:t>
            </a:r>
            <a:r>
              <a:rPr lang="zh-CN" altLang="en-US" sz="2400"/>
              <a:t>主角吐出的口水；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47290" y="598805"/>
            <a:ext cx="2570480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玩家控制的主角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8420" y="1326515"/>
            <a:ext cx="28244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拥有的功能：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，左右方向的移动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，跳跃的功能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，有</a:t>
            </a:r>
            <a:r>
              <a:rPr lang="en-US" altLang="zh-CN"/>
              <a:t>3</a:t>
            </a:r>
            <a:r>
              <a:rPr lang="zh-CN" altLang="en-US"/>
              <a:t>点</a:t>
            </a:r>
            <a:r>
              <a:rPr lang="zh-CN" altLang="en-US"/>
              <a:t>生命值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，判断是否触碰到敌人；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91005" y="3244850"/>
            <a:ext cx="45262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在这个部分碰到的难点：如何做出有重力</a:t>
            </a:r>
            <a:endParaRPr lang="zh-CN" altLang="en-US"/>
          </a:p>
          <a:p>
            <a:r>
              <a:rPr lang="zh-CN" altLang="en-US"/>
              <a:t>感的跳跃动作；</a:t>
            </a:r>
            <a:endParaRPr lang="zh-CN" altLang="en-US"/>
          </a:p>
          <a:p>
            <a:r>
              <a:rPr lang="zh-CN" altLang="en-US"/>
              <a:t>解决方案：设置了速度，加速度，并且设置</a:t>
            </a:r>
            <a:endParaRPr lang="zh-CN" altLang="en-US"/>
          </a:p>
          <a:p>
            <a:r>
              <a:rPr lang="zh-CN" altLang="en-US"/>
              <a:t>了理想高度的变量，通过理想高度的改变来</a:t>
            </a:r>
            <a:endParaRPr lang="zh-CN" altLang="en-US"/>
          </a:p>
          <a:p>
            <a:r>
              <a:rPr lang="zh-CN" altLang="en-US"/>
              <a:t>以及连续的判断语句来实现</a:t>
            </a:r>
            <a:endParaRPr lang="zh-CN" altLang="en-US"/>
          </a:p>
        </p:txBody>
      </p:sp>
      <p:pic>
        <p:nvPicPr>
          <p:cNvPr id="5" name="图片 4" descr="跳跃部分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2850" y="1326515"/>
            <a:ext cx="3143250" cy="2590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69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69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3369"/>
  <p:tag name="KSO_WM_TEMPLATE_THUMBS_INDEX" val="1、3、8"/>
</p:tagLst>
</file>

<file path=ppt/tags/tag11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3369"/>
  <p:tag name="KSO_WM_SLIDE_LAYOUT" val="a_b"/>
  <p:tag name="KSO_WM_SLIDE_LAYOUT_CNT" val="1_1"/>
  <p:tag name="KSO_WM_SLIDE_MODEL_TYPE" val="cover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ID" val="custom20193369_5*l_h_a*1_1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ISCONTENTSTITLE" val="0"/>
  <p:tag name="KSO_WM_DIAGRAM_GROUP_CODE" val="l1-1"/>
  <p:tag name="KSO_WM_UNIT_TYPE" val="l_h_a"/>
  <p:tag name="KSO_WM_UNIT_INDEX" val="1_1_1"/>
  <p:tag name="KSO_WM_UNIT_PRESET_TEXT" val="添加标题"/>
  <p:tag name="KSO_WM_UNIT_VALUE" val="16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ID" val="custom20193369_5*l_h_f*1_1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f"/>
  <p:tag name="KSO_WM_UNIT_INDEX" val="1_1_1"/>
  <p:tag name="KSO_WM_UNIT_PRESET_TEXT" val="单击此处添加文本"/>
  <p:tag name="KSO_WM_UNIT_VALUE" val="24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ID" val="custom20193369_5*l_h_a*1_2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ISCONTENTSTITLE" val="0"/>
  <p:tag name="KSO_WM_DIAGRAM_GROUP_CODE" val="l1-1"/>
  <p:tag name="KSO_WM_UNIT_TYPE" val="l_h_a"/>
  <p:tag name="KSO_WM_UNIT_INDEX" val="1_2_1"/>
  <p:tag name="KSO_WM_UNIT_PRESET_TEXT" val="添加标题"/>
  <p:tag name="KSO_WM_UNIT_VALUE" val="16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ID" val="custom20193369_5*l_h_f*1_2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f"/>
  <p:tag name="KSO_WM_UNIT_INDEX" val="1_2_1"/>
  <p:tag name="KSO_WM_UNIT_PRESET_TEXT" val="单击此处添加文本"/>
  <p:tag name="KSO_WM_UNIT_VALUE" val="24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ID" val="custom20193369_5*l_h_a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ISCONTENTSTITLE" val="0"/>
  <p:tag name="KSO_WM_DIAGRAM_GROUP_CODE" val="l1-1"/>
  <p:tag name="KSO_WM_UNIT_TYPE" val="l_h_a"/>
  <p:tag name="KSO_WM_UNIT_INDEX" val="1_3_1"/>
  <p:tag name="KSO_WM_UNIT_PRESET_TEXT" val="添加标题"/>
  <p:tag name="KSO_WM_UNIT_VALUE" val="16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ID" val="custom20193369_5*l_h_f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f"/>
  <p:tag name="KSO_WM_UNIT_INDEX" val="1_3_1"/>
  <p:tag name="KSO_WM_UNIT_PRESET_TEXT" val="单击此处添加文本"/>
  <p:tag name="KSO_WM_UNIT_VALUE" val="24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ID" val="custom20193369_5*l_h_a*1_4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ISCONTENTSTITLE" val="0"/>
  <p:tag name="KSO_WM_DIAGRAM_GROUP_CODE" val="l1-1"/>
  <p:tag name="KSO_WM_UNIT_TYPE" val="l_h_a"/>
  <p:tag name="KSO_WM_UNIT_INDEX" val="1_4_1"/>
  <p:tag name="KSO_WM_UNIT_PRESET_TEXT" val="添加标题"/>
  <p:tag name="KSO_WM_UNIT_VALUE" val="16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ID" val="custom20193369_5*l_h_f*1_4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f"/>
  <p:tag name="KSO_WM_UNIT_INDEX" val="1_4_1"/>
  <p:tag name="KSO_WM_UNIT_PRESET_TEXT" val="单击此处添加文本"/>
  <p:tag name="KSO_WM_UNIT_VALUE" val="24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ID" val="custom20193369_5*l_h_a*1_5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ISCONTENTSTITLE" val="0"/>
  <p:tag name="KSO_WM_DIAGRAM_GROUP_CODE" val="l1-1"/>
  <p:tag name="KSO_WM_UNIT_TYPE" val="l_h_a"/>
  <p:tag name="KSO_WM_UNIT_INDEX" val="1_5_1"/>
  <p:tag name="KSO_WM_UNIT_PRESET_TEXT" val="添加标题"/>
  <p:tag name="KSO_WM_UNIT_VALUE" val="16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ID" val="custom20193369_5*l_h_i*1_1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ID" val="custom20193369_5*l_h_i*1_1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ID" val="custom20193369_5*l_h_i*1_2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ID" val="custom20193369_5*l_h_i*1_2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ID" val="custom20193369_5*l_h_i*1_3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ID" val="custom20193369_5*l_h_i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ID" val="custom20193369_5*l_h_i*1_4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ID" val="custom20193369_5*l_h_i*1_4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2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ID" val="custom20193369_5*l_h_i*1_5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ID" val="custom20193369_5*l_h_i*1_5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2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ID" val="custom20193369_5*l_i*1_1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ID" val="custom20193369_5*l_i*1_2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2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ID" val="custom20193369_5*l_i*1_3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3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ID" val="custom20193369_5*l_i*1_4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4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45.xml><?xml version="1.0" encoding="utf-8"?>
<p:tagLst xmlns:p="http://schemas.openxmlformats.org/presentationml/2006/main">
  <p:tag name="KSO_WM_UNIT_VALUE" val="7"/>
  <p:tag name="KSO_WM_UNIT_HIGHLIGHT" val="0"/>
  <p:tag name="KSO_WM_UNIT_COMPATIBLE" val="0"/>
  <p:tag name="KSO_WM_DIAGRAM_GROUP_CODE" val="l1-1"/>
  <p:tag name="KSO_WM_UNIT_TYPE" val="a"/>
  <p:tag name="KSO_WM_UNIT_INDEX" val="1"/>
  <p:tag name="KSO_WM_UNIT_ID" val="custom20193369_5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目录"/>
  <p:tag name="KSO_WM_UNIT_ISCONTENTSTITLE" val="1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VALUE" val="5"/>
  <p:tag name="KSO_WM_UNIT_HIGHLIGHT" val="0"/>
  <p:tag name="KSO_WM_UNIT_COMPATIBLE" val="0"/>
  <p:tag name="KSO_WM_DIAGRAM_GROUP_CODE" val="l1-1"/>
  <p:tag name="KSO_WM_UNIT_TYPE" val="b"/>
  <p:tag name="KSO_WM_UNIT_INDEX" val="1"/>
  <p:tag name="KSO_WM_UNIT_ID" val="custom20193369_5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Contents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SLIDE_ID" val="custom20193369_5"/>
  <p:tag name="KSO_WM_SLIDE_ITEM_CNT" val="5"/>
  <p:tag name="KSO_WM_SLIDE_INDEX" val="5"/>
  <p:tag name="KSO_WM_TAG_VERSION" val="1.0"/>
  <p:tag name="KSO_WM_BEAUTIFY_FLAG" val="#wm#"/>
  <p:tag name="KSO_WM_TEMPLATE_CATEGORY" val="custom"/>
  <p:tag name="KSO_WM_TEMPLATE_INDEX" val="20193369"/>
  <p:tag name="KSO_WM_DIAGRAM_GROUP_CODE" val="l1-1"/>
  <p:tag name="KSO_WM_SLIDE_DIAGTYPE" val="l"/>
  <p:tag name="KSO_WM_SLIDE_LAYOUT" val="a_b_l"/>
  <p:tag name="KSO_WM_SLIDE_LAYOUT_CNT" val="1_1_1"/>
  <p:tag name="KSO_WM_SLIDE_TYPE" val="contents"/>
  <p:tag name="KSO_WM_SLIDE_SUBTYPE" val="diag"/>
  <p:tag name="KSO_WM_TEMPLATE_SUBCATEGORY" val="0"/>
</p:tagLst>
</file>

<file path=ppt/tags/tag14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5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0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17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MEDIACOVER_FLAG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80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7">
      <a:dk1>
        <a:srgbClr val="000000"/>
      </a:dk1>
      <a:lt1>
        <a:sysClr val="window" lastClr="FFFFFF"/>
      </a:lt1>
      <a:dk2>
        <a:srgbClr val="DBE0FA"/>
      </a:dk2>
      <a:lt2>
        <a:srgbClr val="FFFFFF"/>
      </a:lt2>
      <a:accent1>
        <a:srgbClr val="5066E9"/>
      </a:accent1>
      <a:accent2>
        <a:srgbClr val="7E8AF1"/>
      </a:accent2>
      <a:accent3>
        <a:srgbClr val="97E0E4"/>
      </a:accent3>
      <a:accent4>
        <a:srgbClr val="A1D8CC"/>
      </a:accent4>
      <a:accent5>
        <a:srgbClr val="C4D9D8"/>
      </a:accent5>
      <a:accent6>
        <a:srgbClr val="B9DCB5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WPS 演示</Application>
  <PresentationFormat>宽屏</PresentationFormat>
  <Paragraphs>129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1_Office 主题​​</vt:lpstr>
      <vt:lpstr> 口水大作战</vt:lpstr>
      <vt:lpstr>PowerPoint 演示文稿</vt:lpstr>
      <vt:lpstr>创作灵感</vt:lpstr>
      <vt:lpstr>非洲黑人小朋友的口水大战</vt:lpstr>
      <vt:lpstr>设计说明</vt:lpstr>
      <vt:lpstr>PowerPoint 演示文稿</vt:lpstr>
      <vt:lpstr>制作过程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使用材料</vt:lpstr>
      <vt:lpstr>效果展示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Arhas</cp:lastModifiedBy>
  <cp:revision>7</cp:revision>
  <dcterms:created xsi:type="dcterms:W3CDTF">2019-07-04T21:51:00Z</dcterms:created>
  <dcterms:modified xsi:type="dcterms:W3CDTF">2019-07-05T08:43:47Z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2052-11.1.0.8822</vt:lpwstr>
  </property>
</Properties>
</file>