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1E3"/>
    <a:srgbClr val="E51400"/>
    <a:srgbClr val="FB6801"/>
    <a:srgbClr val="3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E9F4-1547-46C3-B869-F1805A7463CD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89A98-A53A-45A3-A469-61158ACC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4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ED65-A1F3-4586-AD5B-E80A01DB6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5E8B-C116-48A3-9008-7DED44E1E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D58C-9E58-40DF-BCC9-A7B49102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2B10-0998-4658-9D55-8B0BC1E04177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3A1BF-BBDF-4551-A3A7-92A9070C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313D-6B91-42C8-9798-4A99D3D2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356B-A7F4-4814-A61B-96456675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B9723-1699-4858-A161-884D9B0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2563-067B-4DF3-A08D-9B25A13B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E056-6627-4E67-9476-CA5BE513641D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86C2D-680B-4E14-97A4-85E0FAC8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2861E-34A1-4107-88D4-362E0A20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5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8B87B-2409-4E62-BCB8-79208C9E4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EECAE-FDB7-4933-803A-85165CC5C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8759B-A91F-4942-B31D-47A2DEB6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FBB4-6960-42AF-83A1-513E2ED61970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A3765-031A-4426-A66F-4DBA4DC5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9EB2F-61E7-4484-931B-D3F06CED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CD31-3475-468F-A81F-59B2E969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3144-C1CD-4266-95EE-3FE1213C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B576C-4BF7-4EA8-BFB4-93B4CAAC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B168-99F2-40B5-A64C-8E79F3F7F433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2F4CD-2DBB-448D-9E30-A695B00B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316B9-7296-43C3-8C66-73B8A1D6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3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781A-6D9C-4A63-B190-E11D302E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E13E-10AC-401D-B26D-312CA8406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49AF2-221A-474A-BE27-21A454D9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955F-848B-4867-B2AA-043D71705E02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15CE-11B2-41AA-A42C-6411D1EF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7287B-8C42-49D3-AAC7-20A71DD6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7E13-2964-4F28-98F9-2B633AD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3C38-3D0F-4E40-A0F3-6624FF5D6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082CC-53D3-41CD-9B70-AF3CCBDA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535D0-B2B6-45D6-8704-80D1E761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F6E6-62FB-419A-A045-2A0B5C367BCD}" type="datetime1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B194-ABDA-49CB-9C4D-48C09EDE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54ED4-51D9-43DC-9AFE-DBB232F5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DC72-D815-4212-B810-F1FF014B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CF629-63C9-45CC-BE04-358F24867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372E6-B148-4DEE-8291-2311A6446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53FF1-AD77-4899-9106-5345B1D19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F8E6F-AA8C-4DD0-ADE0-94591956E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7E397-80F1-4FB5-AE01-50FE515A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564A-7901-47D1-A2C2-98DF354B15CB}" type="datetime1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9AFF5-17D4-4CA4-A6C0-17B60050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00A47-200C-44A1-8426-AA342146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36D1-125F-4648-960C-1AAB53BC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4594A-87AC-4B05-B0E3-4A2871FC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82AB-1243-446D-BCB3-A2D1F2AFF16C}" type="datetime1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45018-7221-4857-9480-3F2B13E0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F53B0-9F01-45CA-A476-64BCEA71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8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ED5FD-912D-43E1-BC7B-24E6223F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FC1E-FD21-43CF-91CD-43FE938234D6}" type="datetime1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D5E05-C2ED-48A7-BA31-8BF6C3A2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F53B5-CC1F-4863-95BD-59693C6A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E767-3EFF-4E92-ADDD-D084A150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3989-C54B-4FFB-922E-55C090DD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2E5C1-F93B-49CD-A64F-E7DE1B6B6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B83C8-CA40-4233-8F1F-1580048A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0424-9472-43C4-91A2-0931C28D1C68}" type="datetime1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3B517-E803-4D31-8304-83566418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09CB2-1038-415B-AB13-C6557595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7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6F4B-179C-4DC1-95DA-503AF712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56C84-6607-4B0F-880B-222F59A4C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4913A-B14D-42E3-A4F4-2D1BC8659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E005C-AAEA-43AB-81F5-BB2C9D89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41BB-ACB7-40C1-B2EF-B61FF984EF75}" type="datetime1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4D58B-E3F1-4B06-89D4-CE706261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18A96-BA7E-4F9C-979D-2755475D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EEAD3-D7AB-4C52-A804-EFE42D40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05750-359E-4795-86F8-8B2A9784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9B369-BE1D-437D-9929-E6831C1D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9FEF7-9B36-4338-AED5-0A61BAB860A1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FF76-F04E-4B66-A37C-2BD9B75C3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93B1-3E16-4959-BE29-F84784B60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4FCB-90CA-45C4-B226-6005B3BF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7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A4F8-4338-435B-856C-7EF401AC5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05E6A-FA12-435F-B73E-1197257175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Ahmed Reda Hassan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3F514-C9A5-4FF7-9390-0A32E88A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5EE4-AF75-40FE-AD81-AC6DED0F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1ADD-287D-440E-A259-1347A754A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Information about project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MCUs used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Application layers for MCUs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Schematic simulation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AD294-77D3-468F-89F2-A0013835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96D9-5E28-4F89-8EC5-70B84FF8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about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51069-D52F-4BF4-8728-DB907E4EA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is a small smart home were using UART communication protocol to control two LEDs by Bluetooth module.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two MCUs, one as a MASTER and another as a SLAVE and the communication between them by SPI protocol.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was a time, I would have been interface ESP8266 (TCP/IP) with Atmega32A and control LEDs by WIFI, but it well.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5EFA6-274D-4EC9-873D-97526820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F1FB-0A51-4C35-833D-19C05AD1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MCUs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E20B4-DAF3-4AB0-AE6F-1379ED91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(1) with simulation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	: 	Atmega32A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	:    	Atmega32A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(2) without simulation</a:t>
            </a:r>
            <a:b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	: 	EK-TM4C123GXL Evaluation board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	: 	Atmega32A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C9053-0E47-4CBC-A61E-AB94DD3F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ATmega32A - 8-bit Microcontrollers">
            <a:extLst>
              <a:ext uri="{FF2B5EF4-FFF2-40B4-BE49-F238E27FC236}">
                <a16:creationId xmlns:a16="http://schemas.microsoft.com/office/drawing/2014/main" id="{105A891B-3B9A-4943-9B9A-B2793761C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76" y="1325376"/>
            <a:ext cx="4468207" cy="20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EK-TM4C123GXL Evaluation board">
            <a:extLst>
              <a:ext uri="{FF2B5EF4-FFF2-40B4-BE49-F238E27FC236}">
                <a16:creationId xmlns:a16="http://schemas.microsoft.com/office/drawing/2014/main" id="{122EFBB8-A244-4A65-856C-E1E718E02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35" y="2886863"/>
            <a:ext cx="3606012" cy="36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9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B7CC42-49E8-4480-B7EE-765424132516}"/>
              </a:ext>
            </a:extLst>
          </p:cNvPr>
          <p:cNvSpPr/>
          <p:nvPr/>
        </p:nvSpPr>
        <p:spPr>
          <a:xfrm>
            <a:off x="3125906" y="2970004"/>
            <a:ext cx="5940188" cy="861526"/>
          </a:xfrm>
          <a:prstGeom prst="rect">
            <a:avLst/>
          </a:prstGeom>
          <a:solidFill>
            <a:srgbClr val="E51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A025-D205-4000-94FF-5F31422C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Layer for MASTER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13008-D261-45F6-9B8B-56722545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AA13D-14A0-4579-839E-5D0BEBAF5660}"/>
              </a:ext>
            </a:extLst>
          </p:cNvPr>
          <p:cNvSpPr/>
          <p:nvPr/>
        </p:nvSpPr>
        <p:spPr>
          <a:xfrm>
            <a:off x="3125906" y="3831530"/>
            <a:ext cx="5940188" cy="1554958"/>
          </a:xfrm>
          <a:prstGeom prst="rect">
            <a:avLst/>
          </a:prstGeom>
          <a:solidFill>
            <a:srgbClr val="FB68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0C59-0270-4B56-AECD-530876915F8A}"/>
              </a:ext>
            </a:extLst>
          </p:cNvPr>
          <p:cNvSpPr/>
          <p:nvPr/>
        </p:nvSpPr>
        <p:spPr>
          <a:xfrm>
            <a:off x="3125906" y="5386488"/>
            <a:ext cx="5940188" cy="861526"/>
          </a:xfrm>
          <a:prstGeom prst="rect">
            <a:avLst/>
          </a:prstGeom>
          <a:solidFill>
            <a:srgbClr val="3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1B10CC7-14C5-4227-ABFF-3FC7C02B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830" y="3042958"/>
            <a:ext cx="1255594" cy="799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328F8D-43A6-42CD-B65C-EAA285E43AF5}"/>
              </a:ext>
            </a:extLst>
          </p:cNvPr>
          <p:cNvSpPr txBox="1">
            <a:spLocks/>
          </p:cNvSpPr>
          <p:nvPr/>
        </p:nvSpPr>
        <p:spPr>
          <a:xfrm>
            <a:off x="1678675" y="4252102"/>
            <a:ext cx="1965278" cy="107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2B73C-F68C-41D3-9BE7-9EC363FF2FD5}"/>
              </a:ext>
            </a:extLst>
          </p:cNvPr>
          <p:cNvSpPr txBox="1">
            <a:spLocks/>
          </p:cNvSpPr>
          <p:nvPr/>
        </p:nvSpPr>
        <p:spPr>
          <a:xfrm>
            <a:off x="1814612" y="5500626"/>
            <a:ext cx="1204983" cy="70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7177CA-426E-4368-A8A6-4495233B663D}"/>
              </a:ext>
            </a:extLst>
          </p:cNvPr>
          <p:cNvSpPr/>
          <p:nvPr/>
        </p:nvSpPr>
        <p:spPr>
          <a:xfrm>
            <a:off x="4804617" y="3169935"/>
            <a:ext cx="2582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Bluetooth Module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4F0C2B-C1E0-4318-B22B-587D549B7CCB}"/>
              </a:ext>
            </a:extLst>
          </p:cNvPr>
          <p:cNvSpPr/>
          <p:nvPr/>
        </p:nvSpPr>
        <p:spPr>
          <a:xfrm>
            <a:off x="4932648" y="4062373"/>
            <a:ext cx="21083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Module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 Module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DIO Module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BD2C7B-7DC5-4958-8702-B48EA29AF077}"/>
              </a:ext>
            </a:extLst>
          </p:cNvPr>
          <p:cNvSpPr/>
          <p:nvPr/>
        </p:nvSpPr>
        <p:spPr>
          <a:xfrm>
            <a:off x="4282038" y="5620907"/>
            <a:ext cx="3627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Microcontroller Hardware</a:t>
            </a: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931F7A-36FE-451D-8F51-D09291FED794}"/>
              </a:ext>
            </a:extLst>
          </p:cNvPr>
          <p:cNvSpPr/>
          <p:nvPr/>
        </p:nvSpPr>
        <p:spPr>
          <a:xfrm>
            <a:off x="3125906" y="2120022"/>
            <a:ext cx="5940188" cy="861526"/>
          </a:xfrm>
          <a:prstGeom prst="rect">
            <a:avLst/>
          </a:prstGeom>
          <a:solidFill>
            <a:srgbClr val="1AA1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2CD632-9E07-49CD-B884-CABA5A63F2FC}"/>
              </a:ext>
            </a:extLst>
          </p:cNvPr>
          <p:cNvSpPr/>
          <p:nvPr/>
        </p:nvSpPr>
        <p:spPr>
          <a:xfrm>
            <a:off x="4943900" y="2294447"/>
            <a:ext cx="2085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program</a:t>
            </a:r>
            <a:endParaRPr lang="en-US" sz="2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7F28729-96F0-404A-BDFE-089D5030C038}"/>
              </a:ext>
            </a:extLst>
          </p:cNvPr>
          <p:cNvSpPr txBox="1">
            <a:spLocks/>
          </p:cNvSpPr>
          <p:nvPr/>
        </p:nvSpPr>
        <p:spPr>
          <a:xfrm>
            <a:off x="1900500" y="2270026"/>
            <a:ext cx="1255594" cy="799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19367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B7CC42-49E8-4480-B7EE-765424132516}"/>
              </a:ext>
            </a:extLst>
          </p:cNvPr>
          <p:cNvSpPr/>
          <p:nvPr/>
        </p:nvSpPr>
        <p:spPr>
          <a:xfrm>
            <a:off x="3125906" y="2970004"/>
            <a:ext cx="5940188" cy="861526"/>
          </a:xfrm>
          <a:prstGeom prst="rect">
            <a:avLst/>
          </a:prstGeom>
          <a:solidFill>
            <a:srgbClr val="E51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A025-D205-4000-94FF-5F31422C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Layer for SLAVE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13008-D261-45F6-9B8B-56722545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AA13D-14A0-4579-839E-5D0BEBAF5660}"/>
              </a:ext>
            </a:extLst>
          </p:cNvPr>
          <p:cNvSpPr/>
          <p:nvPr/>
        </p:nvSpPr>
        <p:spPr>
          <a:xfrm>
            <a:off x="3125906" y="3831530"/>
            <a:ext cx="5940188" cy="1554958"/>
          </a:xfrm>
          <a:prstGeom prst="rect">
            <a:avLst/>
          </a:prstGeom>
          <a:solidFill>
            <a:srgbClr val="FB68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0C59-0270-4B56-AECD-530876915F8A}"/>
              </a:ext>
            </a:extLst>
          </p:cNvPr>
          <p:cNvSpPr/>
          <p:nvPr/>
        </p:nvSpPr>
        <p:spPr>
          <a:xfrm>
            <a:off x="3125906" y="5386488"/>
            <a:ext cx="5940188" cy="861526"/>
          </a:xfrm>
          <a:prstGeom prst="rect">
            <a:avLst/>
          </a:prstGeom>
          <a:solidFill>
            <a:srgbClr val="3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1B10CC7-14C5-4227-ABFF-3FC7C02B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830" y="3042958"/>
            <a:ext cx="1255594" cy="799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328F8D-43A6-42CD-B65C-EAA285E43AF5}"/>
              </a:ext>
            </a:extLst>
          </p:cNvPr>
          <p:cNvSpPr txBox="1">
            <a:spLocks/>
          </p:cNvSpPr>
          <p:nvPr/>
        </p:nvSpPr>
        <p:spPr>
          <a:xfrm>
            <a:off x="1678675" y="4252102"/>
            <a:ext cx="1965278" cy="107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2B73C-F68C-41D3-9BE7-9EC363FF2FD5}"/>
              </a:ext>
            </a:extLst>
          </p:cNvPr>
          <p:cNvSpPr txBox="1">
            <a:spLocks/>
          </p:cNvSpPr>
          <p:nvPr/>
        </p:nvSpPr>
        <p:spPr>
          <a:xfrm>
            <a:off x="1814612" y="5500626"/>
            <a:ext cx="1204983" cy="70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7177CA-426E-4368-A8A6-4495233B663D}"/>
              </a:ext>
            </a:extLst>
          </p:cNvPr>
          <p:cNvSpPr/>
          <p:nvPr/>
        </p:nvSpPr>
        <p:spPr>
          <a:xfrm>
            <a:off x="5078730" y="3169934"/>
            <a:ext cx="2034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LEDs Module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4F0C2B-C1E0-4318-B22B-587D549B7CCB}"/>
              </a:ext>
            </a:extLst>
          </p:cNvPr>
          <p:cNvSpPr/>
          <p:nvPr/>
        </p:nvSpPr>
        <p:spPr>
          <a:xfrm>
            <a:off x="5072941" y="4199195"/>
            <a:ext cx="18277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 Module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DIO Module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BD2C7B-7DC5-4958-8702-B48EA29AF077}"/>
              </a:ext>
            </a:extLst>
          </p:cNvPr>
          <p:cNvSpPr/>
          <p:nvPr/>
        </p:nvSpPr>
        <p:spPr>
          <a:xfrm>
            <a:off x="4282038" y="5620907"/>
            <a:ext cx="3627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Microcontroller Hardware</a:t>
            </a: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931F7A-36FE-451D-8F51-D09291FED794}"/>
              </a:ext>
            </a:extLst>
          </p:cNvPr>
          <p:cNvSpPr/>
          <p:nvPr/>
        </p:nvSpPr>
        <p:spPr>
          <a:xfrm>
            <a:off x="3125906" y="2120022"/>
            <a:ext cx="5940188" cy="861526"/>
          </a:xfrm>
          <a:prstGeom prst="rect">
            <a:avLst/>
          </a:prstGeom>
          <a:solidFill>
            <a:srgbClr val="1AA1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2CD632-9E07-49CD-B884-CABA5A63F2FC}"/>
              </a:ext>
            </a:extLst>
          </p:cNvPr>
          <p:cNvSpPr/>
          <p:nvPr/>
        </p:nvSpPr>
        <p:spPr>
          <a:xfrm>
            <a:off x="4943900" y="2294447"/>
            <a:ext cx="2085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program</a:t>
            </a:r>
            <a:endParaRPr lang="en-US" sz="2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7F28729-96F0-404A-BDFE-089D5030C038}"/>
              </a:ext>
            </a:extLst>
          </p:cNvPr>
          <p:cNvSpPr txBox="1">
            <a:spLocks/>
          </p:cNvSpPr>
          <p:nvPr/>
        </p:nvSpPr>
        <p:spPr>
          <a:xfrm>
            <a:off x="1900500" y="2270026"/>
            <a:ext cx="1255594" cy="799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10058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A025-D205-4000-94FF-5F31422C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Schematic Simulation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13008-D261-45F6-9B8B-56722545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2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1E466-E80C-482D-B7FF-9739A053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C0ADD-12AB-4ECA-8A13-C5D9A38C3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62" y="136206"/>
            <a:ext cx="9254675" cy="658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A025-D205-4000-94FF-5F31422C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89"/>
            <a:ext cx="10515600" cy="18740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Thanks --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13008-D261-45F6-9B8B-56722545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FCB-90CA-45C4-B226-6005B3BFE6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4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151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Graduation Project</vt:lpstr>
      <vt:lpstr>CONTENTS</vt:lpstr>
      <vt:lpstr>Information about project</vt:lpstr>
      <vt:lpstr>MCUs Used</vt:lpstr>
      <vt:lpstr>Application Layer for MASTER</vt:lpstr>
      <vt:lpstr>Application Layer for SLAVE</vt:lpstr>
      <vt:lpstr>Schematic Simulation</vt:lpstr>
      <vt:lpstr>PowerPoint Presentation</vt:lpstr>
      <vt:lpstr>THE END  -- Thanks --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</dc:title>
  <dc:creator>Ahmed R. Hassan</dc:creator>
  <cp:lastModifiedBy>Ahmed R. Hassan</cp:lastModifiedBy>
  <cp:revision>8</cp:revision>
  <dcterms:created xsi:type="dcterms:W3CDTF">2021-01-23T20:52:19Z</dcterms:created>
  <dcterms:modified xsi:type="dcterms:W3CDTF">2021-01-24T07:09:36Z</dcterms:modified>
</cp:coreProperties>
</file>