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4e5eb12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4e5eb1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4e5eb1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4e5eb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4e5eb1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4e5eb1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4e5eb12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4e5eb12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4e5eb1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4e5eb1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4e5eb1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4e5eb1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4e5eb12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e4e5eb1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e4e5eb1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e4e5eb1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e4e5eb1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e4e5eb1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0000"/>
            <a:ext cx="8520600" cy="32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with NLP to Extract Similarities between Terms of Services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Lessons Learned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20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Haverly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Understanding (Similarities)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most of the same unsupervised clustering clustering algorithms and similarity indices: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Spectral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Davies-Bouldin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Calinski-Harabasz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Silhouette Coefficient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48" y="3453998"/>
            <a:ext cx="4867975" cy="13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8116800" y="4848325"/>
            <a:ext cx="102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https://en.wikipedia.org/wiki/Cosine_similarity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unique problem (I haven’t read much about this)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have a clear process for solving the problem in my 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#1: Clustering for all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#2: Distance measures for known 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Implementations (Clustering)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Gather a lot of ToS (final result was 105 unique ToS)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unsupervised clustering with an ideal number of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to find this ideal number of clusters?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clustering indices to indicate which number of clusters was ideal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trained clusters to determine which known ToS is most similar to a novel 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Understanding (Clustering)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K-means - divides a set of N samples into K (hyperparameter) disjoint clusters, each described by the average vector of the samples in the cluster. Minimizes the within-cluster sum-of-squares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8189100" y="4506900"/>
            <a:ext cx="86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https://scikit-learn.org/stable/modules/clustering.html#k-means</a:t>
            </a:r>
            <a:endParaRPr sz="5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00" y="2257050"/>
            <a:ext cx="7193401" cy="27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Understanding (Clustering)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Clustering - performs a low-dimension embedding of the affinity matrix between samples, followed by another clustering algorithm (K-Means)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Affinity matrix formulation: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189100" y="4506900"/>
            <a:ext cx="86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https://scikit-learn.org/stable/modules/clustering.html#spectral-clustering</a:t>
            </a:r>
            <a:endParaRPr sz="500"/>
          </a:p>
        </p:txBody>
      </p:sp>
      <p:sp>
        <p:nvSpPr>
          <p:cNvPr id="83" name="Google Shape;83;p17"/>
          <p:cNvSpPr txBox="1"/>
          <p:nvPr/>
        </p:nvSpPr>
        <p:spPr>
          <a:xfrm>
            <a:off x="7161825" y="4568875"/>
            <a:ext cx="93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https://www.google.com/url?sa=t&amp;rct=j&amp;q=&amp;esrc=s&amp;source=web&amp;cd=&amp;ved=2ahUKEwiB9r3a3N_vAhWWQjABHd11AFcQFjACegQIAxAD&amp;url=https%3A%2F%2Fwww.cs.cmu.edu%2F~epxing%2FClass%2F10701-08s%2FLecture%2Flecture23-Spectral.pdf&amp;usg=AOvVaw06QejPAqYUlAxAes6SVFlt</a:t>
            </a:r>
            <a:endParaRPr sz="3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313" y="2532925"/>
            <a:ext cx="32099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Understanding (Clustering)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Davies-Bouldin Index - signifies average ‘similarity’ between clusters. The similarity is based on comparing the distance between clusters with the size of the clusters </a:t>
            </a:r>
            <a:r>
              <a:rPr lang="en"/>
              <a:t>themselves</a:t>
            </a:r>
            <a:r>
              <a:rPr lang="en"/>
              <a:t>. Zero is the best score.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00" y="2212800"/>
            <a:ext cx="6715000" cy="29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8189100" y="4506900"/>
            <a:ext cx="86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https://scikit-learn.org/stable/modules/clustering.html#davies-bouldin-index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Understanding (Clustering)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Calinski-Harabasz</a:t>
            </a:r>
            <a:r>
              <a:rPr lang="en"/>
              <a:t> Index - ratio of the sum of between-clusters dispersion and within-cluster dispersion. Score is higher when well separated.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8189100" y="4506900"/>
            <a:ext cx="86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https://scikit-learn.org/stable/modules/clustering.html#calinski-harabasz-index</a:t>
            </a:r>
            <a:endParaRPr sz="5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35" y="1840600"/>
            <a:ext cx="6981524" cy="32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Understanding (Clustering)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Silhouette Coefficient</a:t>
            </a:r>
            <a:r>
              <a:rPr lang="en"/>
              <a:t> - compares the density of a cluster with the proximity of the next nearest cluster. +1 is the best score, -1 is the worst score.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8189100" y="4506900"/>
            <a:ext cx="86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https://scikit-learn.org/stable/modules/clustering.html#silhouette-coefficient</a:t>
            </a:r>
            <a:endParaRPr sz="5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230713"/>
            <a:ext cx="77343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Implementation (Similarities)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around the problem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a lot of ToS. Use these to define the normal frequency of words in a 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known ToS and the new 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the vectors (just TF-IDF for now)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similarity measures to determine which known ToS is most similar to the new 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progress: using clustering algorithms to find which known ToS is most similar to the new 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