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19CCC-1D6A-406F-AC28-DD6359C3D89A}">
  <a:tblStyle styleId="{91319CCC-1D6A-406F-AC28-DD6359C3D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7fd37b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7fd37b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bff1e29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bff1e29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fd37b3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fd37b3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c00aed6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c00aed6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00aed6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00aed6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7fd37b3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7fd37b3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00aed6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00aed6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fd37b3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fd37b3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c00aed6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c00aed6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00aed6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00aed6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c00aed6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c00aed6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274900"/>
            <a:ext cx="8123100" cy="25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with NLP to Extract Similarities between Terms of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Preliminary 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Haverly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ideal threshold that can be used to determine whether two ToS can be considered similar.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able to create the TF-IDF feature vector of an </a:t>
            </a:r>
            <a:r>
              <a:rPr lang="en"/>
              <a:t>unknown</a:t>
            </a:r>
            <a:r>
              <a:rPr lang="en"/>
              <a:t> ToS without including its word frequency in the total document word frequencies.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which feature affects similarity the most.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Expand the feature vectors beyond TF-IDF.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Allow the user to select which features are most important (data/privacy, censorship, monetary concerns, etc.)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“Sklearn.cluster.AgglomerativeClustering.” </a:t>
            </a:r>
            <a:r>
              <a:rPr i="1" lang="en" sz="11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</a:t>
            </a:r>
            <a:r>
              <a:rPr lang="en" sz="11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1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scikit-learn.org/stable/modules/generated/sklearn.cluster.AgglomerativeClustering.html.</a:t>
            </a:r>
            <a:endParaRPr sz="11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30150"/>
            <a:ext cx="8520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Questions?</a:t>
            </a:r>
            <a:endParaRPr sz="4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Hypotheses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clustering algorithm can be used to identify which known ToS is most similar to an unknown 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vector similarity measure can be used to compare the similarity of one ToS to another 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hierarchical clustering algorithm can be used to visually examine the similarity between many 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1200"/>
            <a:ext cx="85206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clustering algorithm can be used to identify which known ToS is most similar to an unknown ToS.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15350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TF-IDF feature vectors using many 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which ToS are known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as many clusters as there are ToS using a clustering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clustering algorithm to predict which known ToS is most similar to an unknown 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1200"/>
            <a:ext cx="85206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clustering algorithm can be used to identify which known ToS is most similar to an unknown ToS.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15350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ToS: Zoom, Apple Media Services, Microsoft, Twitter, Snapchat, TikTok, Google Terms, Google Privacy Policy, Facebook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Unknown ToS: Pandora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K-Means Prediction on Similarity: Zoom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41200"/>
            <a:ext cx="85206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similarity measure can be used to compare the similarity of one ToS to another ToS.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15350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same TF-IDF feature vectors as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which ToS are known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the unknown ToS to all of the known 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Rank the known ToS from most similar to least similar.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-39650"/>
            <a:ext cx="85206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vector similarity measure can be used to compare the similarity of one ToS to another ToS.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659513" y="90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{91319CCC-1D6A-406F-AC28-DD6359C3D89A}</a:tableStyleId>
              </a:tblPr>
              <a:tblGrid>
                <a:gridCol w="2159800"/>
                <a:gridCol w="2666200"/>
                <a:gridCol w="2998975"/>
              </a:tblGrid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Cosine Similarity (to Pandora)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Euclidean Distance (to Pandora)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0.9729202705615457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0.23272184873128812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 Media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0.9118911184054235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0.41978299535492514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Snapchat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0.892402975660453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0.46389012565379517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Twitter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0.8774881859662943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0.4949986142075663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0.8469773144514582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0.5532136758044607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TikTok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0.8150336854204963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0.6082208720185516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Facebook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0.48663980566447396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1.0132721197541417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Terms of 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0.378800152777456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1.1146298463817879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Privacy Policy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2"/>
                        <a:buFont typeface="Arial"/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0.2901009383527129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1.1915528201865722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1200"/>
            <a:ext cx="85206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hierarchical clustering algorithm can be used to visually examine the similarity between many ToS.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15350"/>
            <a:ext cx="8520600" cy="3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same TF-IDF feature vectors as before.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 hierarchical clustering algorithm (Agglomerative Clustering).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Recursively merges the pair of clusters that minimally increases a given linkage distance, using the </a:t>
            </a:r>
            <a:r>
              <a:rPr lang="en"/>
              <a:t>Euclidean</a:t>
            </a:r>
            <a:r>
              <a:rPr lang="en"/>
              <a:t> distance [1].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Plot the hierarchical clusters in a dendrogram.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this clustering algorithm to compare the similarity of known ToS to an unknown ToS.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Output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" y="489650"/>
            <a:ext cx="9098576" cy="438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Shaping the Hierarchical Clustering Method to the Hypothesis</a:t>
            </a:r>
            <a:endParaRPr sz="242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006"/>
            <a:ext cx="9143999" cy="440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