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w Ren Jie" initials="YRJ" lastIdx="1" clrIdx="0">
    <p:extLst>
      <p:ext uri="{19B8F6BF-5375-455C-9EA6-DF929625EA0E}">
        <p15:presenceInfo xmlns:p15="http://schemas.microsoft.com/office/powerpoint/2012/main" userId="Yow Ren 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project (before ‘add n/Submit …’ was executed) will be restored to state p1.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177937" y="273169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6814"/>
              </p:ext>
            </p:extLst>
          </p:nvPr>
        </p:nvGraphicFramePr>
        <p:xfrm>
          <a:off x="473240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66679" y="520531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3637320" y="202481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2377587" y="4504887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4DDA650-0931-409C-87F3-CA6D45311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377"/>
              </p:ext>
            </p:extLst>
          </p:nvPr>
        </p:nvGraphicFramePr>
        <p:xfrm>
          <a:off x="1768561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7A0B057-3F21-4446-BD0E-32F13EFBC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17229"/>
              </p:ext>
            </p:extLst>
          </p:nvPr>
        </p:nvGraphicFramePr>
        <p:xfrm>
          <a:off x="3063882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089FDB4-1B39-4FEE-B6E7-EE8A1BEE8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04304"/>
              </p:ext>
            </p:extLst>
          </p:nvPr>
        </p:nvGraphicFramePr>
        <p:xfrm>
          <a:off x="473240" y="3926613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7EDE3CF-C161-4F2F-96CD-621232DB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92250"/>
              </p:ext>
            </p:extLst>
          </p:nvPr>
        </p:nvGraphicFramePr>
        <p:xfrm>
          <a:off x="1768561" y="3926613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F8E0456-37FF-43F2-B84A-10D9E45B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17179"/>
              </p:ext>
            </p:extLst>
          </p:nvPr>
        </p:nvGraphicFramePr>
        <p:xfrm>
          <a:off x="3063882" y="3926613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59432"/>
              </p:ext>
            </p:extLst>
          </p:nvPr>
        </p:nvGraphicFramePr>
        <p:xfrm>
          <a:off x="2405735" y="667042"/>
          <a:ext cx="18237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297292" y="566893"/>
            <a:ext cx="7930791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5320"/>
              </p:ext>
            </p:extLst>
          </p:nvPr>
        </p:nvGraphicFramePr>
        <p:xfrm>
          <a:off x="4372953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74370"/>
              </p:ext>
            </p:extLst>
          </p:nvPr>
        </p:nvGraphicFramePr>
        <p:xfrm>
          <a:off x="6342280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6A5A43-1A9F-470B-95BD-A2ABE31B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49051"/>
              </p:ext>
            </p:extLst>
          </p:nvPr>
        </p:nvGraphicFramePr>
        <p:xfrm>
          <a:off x="2405735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0C4F9F2-1E40-4FFB-B47B-892E58D9E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32608"/>
              </p:ext>
            </p:extLst>
          </p:nvPr>
        </p:nvGraphicFramePr>
        <p:xfrm>
          <a:off x="2405734" y="2830914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A363143-239B-4B7D-95FE-5809A578B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719"/>
              </p:ext>
            </p:extLst>
          </p:nvPr>
        </p:nvGraphicFramePr>
        <p:xfrm>
          <a:off x="4375062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E47729A-9CF1-4F57-A0CC-15CC0E0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10891"/>
              </p:ext>
            </p:extLst>
          </p:nvPr>
        </p:nvGraphicFramePr>
        <p:xfrm>
          <a:off x="4375062" y="2858082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6494AD8-1B17-4C65-B81D-BCE54126C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94376"/>
              </p:ext>
            </p:extLst>
          </p:nvPr>
        </p:nvGraphicFramePr>
        <p:xfrm>
          <a:off x="6344389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06E0952-D18C-473C-9DE4-506DD2B5E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77240"/>
              </p:ext>
            </p:extLst>
          </p:nvPr>
        </p:nvGraphicFramePr>
        <p:xfrm>
          <a:off x="6344389" y="2830914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AA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0987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C34E796-8996-47A7-BE4C-197995E4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88408"/>
              </p:ext>
            </p:extLst>
          </p:nvPr>
        </p:nvGraphicFramePr>
        <p:xfrm>
          <a:off x="8309498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p3:Project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43A8AA1-86EE-4189-B488-13CCF08E2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12325"/>
              </p:ext>
            </p:extLst>
          </p:nvPr>
        </p:nvGraphicFramePr>
        <p:xfrm>
          <a:off x="8311607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E743056-8038-48B0-9AC8-63BAA60B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40806"/>
              </p:ext>
            </p:extLst>
          </p:nvPr>
        </p:nvGraphicFramePr>
        <p:xfrm>
          <a:off x="8321119" y="4471123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9CDD22D-5A0C-4118-9522-71990FDDD366}"/>
              </a:ext>
            </a:extLst>
          </p:cNvPr>
          <p:cNvSpPr/>
          <p:nvPr/>
        </p:nvSpPr>
        <p:spPr>
          <a:xfrm>
            <a:off x="886120" y="1185079"/>
            <a:ext cx="9341964" cy="155987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12204A-88DF-4DD1-9C15-3D29E5BF3BC9}"/>
              </a:ext>
            </a:extLst>
          </p:cNvPr>
          <p:cNvSpPr/>
          <p:nvPr/>
        </p:nvSpPr>
        <p:spPr>
          <a:xfrm>
            <a:off x="886120" y="2803203"/>
            <a:ext cx="9343533" cy="155987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9C7DB-EA1C-446C-A1DA-0C0CFA504F03}"/>
              </a:ext>
            </a:extLst>
          </p:cNvPr>
          <p:cNvSpPr txBox="1"/>
          <p:nvPr/>
        </p:nvSpPr>
        <p:spPr>
          <a:xfrm>
            <a:off x="1189388" y="181684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Index*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73E50-D7EC-4F91-A469-F760323D0F8E}"/>
              </a:ext>
            </a:extLst>
          </p:cNvPr>
          <p:cNvSpPr txBox="1"/>
          <p:nvPr/>
        </p:nvSpPr>
        <p:spPr>
          <a:xfrm>
            <a:off x="1189389" y="3362528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Index*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4D0424-93B8-4124-8C45-994463BBEA5A}"/>
              </a:ext>
            </a:extLst>
          </p:cNvPr>
          <p:cNvSpPr txBox="1"/>
          <p:nvPr/>
        </p:nvSpPr>
        <p:spPr>
          <a:xfrm>
            <a:off x="886120" y="6071370"/>
            <a:ext cx="388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*Refers to displayed index within 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28F8C8-0755-4700-A741-35F6A6628C1C}"/>
              </a:ext>
            </a:extLst>
          </p:cNvPr>
          <p:cNvSpPr txBox="1"/>
          <p:nvPr/>
        </p:nvSpPr>
        <p:spPr>
          <a:xfrm>
            <a:off x="5246440" y="152928"/>
            <a:ext cx="2003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u="sng" dirty="0" err="1"/>
              <a:t>VersionedProject</a:t>
            </a:r>
            <a:endParaRPr lang="en-SG" sz="2000" b="1" u="sn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138675-2600-4106-9ACF-445867AB2A58}"/>
              </a:ext>
            </a:extLst>
          </p:cNvPr>
          <p:cNvSpPr/>
          <p:nvPr/>
        </p:nvSpPr>
        <p:spPr>
          <a:xfrm>
            <a:off x="8319010" y="4499172"/>
            <a:ext cx="1816312" cy="1432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1C2A20-7C1F-4A05-8091-EFE9A89BF0A8}"/>
              </a:ext>
            </a:extLst>
          </p:cNvPr>
          <p:cNvSpPr txBox="1"/>
          <p:nvPr/>
        </p:nvSpPr>
        <p:spPr>
          <a:xfrm>
            <a:off x="10536464" y="4648013"/>
            <a:ext cx="143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User selected task at index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6EB9E6-955C-4663-952B-DD9A775AAA44}"/>
              </a:ext>
            </a:extLst>
          </p:cNvPr>
          <p:cNvSpPr/>
          <p:nvPr/>
        </p:nvSpPr>
        <p:spPr>
          <a:xfrm>
            <a:off x="4377709" y="2858082"/>
            <a:ext cx="1816312" cy="14325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6DE787-1CAF-4908-847F-C04FB16A48A2}"/>
              </a:ext>
            </a:extLst>
          </p:cNvPr>
          <p:cNvSpPr txBox="1"/>
          <p:nvPr/>
        </p:nvSpPr>
        <p:spPr>
          <a:xfrm>
            <a:off x="4315698" y="4786513"/>
            <a:ext cx="194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Where edit of name of “B” occurs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AC369C-67D3-46E3-B3B4-654FF9F26C32}"/>
              </a:ext>
            </a:extLst>
          </p:cNvPr>
          <p:cNvCxnSpPr>
            <a:cxnSpLocks/>
          </p:cNvCxnSpPr>
          <p:nvPr/>
        </p:nvCxnSpPr>
        <p:spPr>
          <a:xfrm flipV="1">
            <a:off x="5246440" y="4424986"/>
            <a:ext cx="0" cy="3778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D9F06-3999-442B-AB7A-8F9F8F11DEE1}"/>
              </a:ext>
            </a:extLst>
          </p:cNvPr>
          <p:cNvSpPr/>
          <p:nvPr/>
        </p:nvSpPr>
        <p:spPr>
          <a:xfrm>
            <a:off x="886120" y="4424986"/>
            <a:ext cx="9343533" cy="155987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508A65-69D5-44ED-8625-7B995FB1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68108"/>
              </p:ext>
            </p:extLst>
          </p:nvPr>
        </p:nvGraphicFramePr>
        <p:xfrm>
          <a:off x="6353267" y="4479767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6CE1508C-E499-4AB8-82A3-4C6C3CE5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4087"/>
              </p:ext>
            </p:extLst>
          </p:nvPr>
        </p:nvGraphicFramePr>
        <p:xfrm>
          <a:off x="8305795" y="2845431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AA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0987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D6BF56F-BF6C-4D1B-950D-7F5C8868ADA7}"/>
              </a:ext>
            </a:extLst>
          </p:cNvPr>
          <p:cNvSpPr txBox="1"/>
          <p:nvPr/>
        </p:nvSpPr>
        <p:spPr>
          <a:xfrm>
            <a:off x="1189388" y="503966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Index*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AA816-B149-4BD9-B0F8-0B98C2DADF25}"/>
              </a:ext>
            </a:extLst>
          </p:cNvPr>
          <p:cNvCxnSpPr>
            <a:stCxn id="42" idx="1"/>
          </p:cNvCxnSpPr>
          <p:nvPr/>
        </p:nvCxnSpPr>
        <p:spPr>
          <a:xfrm flipH="1" flipV="1">
            <a:off x="2297292" y="346229"/>
            <a:ext cx="2949148" cy="6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48656C-E850-4E7F-9999-29D22B053C12}"/>
              </a:ext>
            </a:extLst>
          </p:cNvPr>
          <p:cNvCxnSpPr>
            <a:stCxn id="42" idx="3"/>
          </p:cNvCxnSpPr>
          <p:nvPr/>
        </p:nvCxnSpPr>
        <p:spPr>
          <a:xfrm>
            <a:off x="7250322" y="352983"/>
            <a:ext cx="2977761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E5C279-5352-4BFA-AB9E-9FBE67EDE11B}"/>
              </a:ext>
            </a:extLst>
          </p:cNvPr>
          <p:cNvCxnSpPr>
            <a:cxnSpLocks/>
          </p:cNvCxnSpPr>
          <p:nvPr/>
        </p:nvCxnSpPr>
        <p:spPr>
          <a:xfrm flipH="1" flipV="1">
            <a:off x="10288970" y="766436"/>
            <a:ext cx="446488" cy="1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81BB281-F00E-4F58-A8A4-AE993C387272}"/>
              </a:ext>
            </a:extLst>
          </p:cNvPr>
          <p:cNvSpPr/>
          <p:nvPr/>
        </p:nvSpPr>
        <p:spPr>
          <a:xfrm>
            <a:off x="8216735" y="566892"/>
            <a:ext cx="2072235" cy="5500230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42E7B-649B-4913-BF2F-095EA21DAF09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10135322" y="5215452"/>
            <a:ext cx="551638" cy="3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5C4045-E9EE-4FA5-B7C7-062BC571F065}"/>
              </a:ext>
            </a:extLst>
          </p:cNvPr>
          <p:cNvSpPr txBox="1"/>
          <p:nvPr/>
        </p:nvSpPr>
        <p:spPr>
          <a:xfrm>
            <a:off x="10590684" y="275821"/>
            <a:ext cx="2202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The </a:t>
            </a:r>
          </a:p>
          <a:p>
            <a:pPr algn="ctr"/>
            <a:r>
              <a:rPr lang="en-SG" dirty="0">
                <a:latin typeface="Consolas" panose="020B0609020204030204" pitchFamily="49" charset="0"/>
              </a:rPr>
              <a:t>latest/current version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06465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2449"/>
              </p:ext>
            </p:extLst>
          </p:nvPr>
        </p:nvGraphicFramePr>
        <p:xfrm>
          <a:off x="5072773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6494AD8-1B17-4C65-B81D-BCE54126C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83212"/>
              </p:ext>
            </p:extLst>
          </p:nvPr>
        </p:nvGraphicFramePr>
        <p:xfrm>
          <a:off x="5074882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06E0952-D18C-473C-9DE4-506DD2B5E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76666"/>
              </p:ext>
            </p:extLst>
          </p:nvPr>
        </p:nvGraphicFramePr>
        <p:xfrm>
          <a:off x="5074882" y="2830914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AA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0987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E743056-8038-48B0-9AC8-63BAA60B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31651"/>
              </p:ext>
            </p:extLst>
          </p:nvPr>
        </p:nvGraphicFramePr>
        <p:xfrm>
          <a:off x="8565086" y="2830914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269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5C12204A-88DF-4DD1-9C15-3D29E5BF3BC9}"/>
              </a:ext>
            </a:extLst>
          </p:cNvPr>
          <p:cNvSpPr/>
          <p:nvPr/>
        </p:nvSpPr>
        <p:spPr>
          <a:xfrm rot="5400000">
            <a:off x="3226519" y="2324430"/>
            <a:ext cx="5518332" cy="19755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1C2A20-7C1F-4A05-8091-EFE9A89BF0A8}"/>
              </a:ext>
            </a:extLst>
          </p:cNvPr>
          <p:cNvSpPr txBox="1"/>
          <p:nvPr/>
        </p:nvSpPr>
        <p:spPr>
          <a:xfrm>
            <a:off x="10651873" y="2979755"/>
            <a:ext cx="143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User selected task at index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42E7B-649B-4913-BF2F-095EA21DAF09}"/>
              </a:ext>
            </a:extLst>
          </p:cNvPr>
          <p:cNvCxnSpPr>
            <a:cxnSpLocks/>
          </p:cNvCxnSpPr>
          <p:nvPr/>
        </p:nvCxnSpPr>
        <p:spPr>
          <a:xfrm flipH="1" flipV="1">
            <a:off x="10404380" y="3579920"/>
            <a:ext cx="39798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508A65-69D5-44ED-8625-7B995FB1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59673"/>
              </p:ext>
            </p:extLst>
          </p:nvPr>
        </p:nvGraphicFramePr>
        <p:xfrm>
          <a:off x="5083760" y="4479767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497D88-ED97-45FF-86F5-9844EE8AC679}"/>
              </a:ext>
            </a:extLst>
          </p:cNvPr>
          <p:cNvCxnSpPr>
            <a:cxnSpLocks/>
          </p:cNvCxnSpPr>
          <p:nvPr/>
        </p:nvCxnSpPr>
        <p:spPr>
          <a:xfrm>
            <a:off x="7236530" y="561939"/>
            <a:ext cx="0" cy="57341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41370C5-39B4-4666-A2B4-044592FB2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23366"/>
              </p:ext>
            </p:extLst>
          </p:nvPr>
        </p:nvGraphicFramePr>
        <p:xfrm>
          <a:off x="2678303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AF169BF-0E06-416D-9925-1D8DF22BA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66720"/>
              </p:ext>
            </p:extLst>
          </p:nvPr>
        </p:nvGraphicFramePr>
        <p:xfrm>
          <a:off x="2680412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C6764EF4-D347-4D01-BC56-DF4367E4BE7A}"/>
              </a:ext>
            </a:extLst>
          </p:cNvPr>
          <p:cNvSpPr/>
          <p:nvPr/>
        </p:nvSpPr>
        <p:spPr>
          <a:xfrm rot="5400000">
            <a:off x="1627850" y="1528629"/>
            <a:ext cx="3926729" cy="19755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4756CEDA-7171-45F3-A124-DDD872441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64567"/>
              </p:ext>
            </p:extLst>
          </p:nvPr>
        </p:nvGraphicFramePr>
        <p:xfrm>
          <a:off x="2685242" y="2837395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795F416-6A84-47ED-AF2F-D90ED19D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54761"/>
              </p:ext>
            </p:extLst>
          </p:nvPr>
        </p:nvGraphicFramePr>
        <p:xfrm>
          <a:off x="312973" y="66704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93F2022B-7813-43EF-8589-DC8EE262A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56778"/>
              </p:ext>
            </p:extLst>
          </p:nvPr>
        </p:nvGraphicFramePr>
        <p:xfrm>
          <a:off x="315082" y="1249718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25D36AD3-E92C-490D-B3EF-91E822EBBA3B}"/>
              </a:ext>
            </a:extLst>
          </p:cNvPr>
          <p:cNvSpPr/>
          <p:nvPr/>
        </p:nvSpPr>
        <p:spPr>
          <a:xfrm rot="5400000">
            <a:off x="-737480" y="1528629"/>
            <a:ext cx="3926729" cy="19755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E467DB03-AB02-4FD1-9B28-527CFFE48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38753"/>
              </p:ext>
            </p:extLst>
          </p:nvPr>
        </p:nvGraphicFramePr>
        <p:xfrm>
          <a:off x="319912" y="2837395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3E9BFE-9FEF-4CE6-9D87-6582C1654B07}"/>
              </a:ext>
            </a:extLst>
          </p:cNvPr>
          <p:cNvCxnSpPr>
            <a:cxnSpLocks/>
          </p:cNvCxnSpPr>
          <p:nvPr/>
        </p:nvCxnSpPr>
        <p:spPr>
          <a:xfrm flipH="1">
            <a:off x="238110" y="6487544"/>
            <a:ext cx="680902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33A65C2-6648-4DC0-BE72-E8D139BFF0AE}"/>
              </a:ext>
            </a:extLst>
          </p:cNvPr>
          <p:cNvSpPr txBox="1"/>
          <p:nvPr/>
        </p:nvSpPr>
        <p:spPr>
          <a:xfrm>
            <a:off x="7134693" y="488670"/>
            <a:ext cx="297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B0F0"/>
                </a:solidFill>
                <a:latin typeface="Consolas" panose="020B0609020204030204" pitchFamily="49" charset="0"/>
              </a:rPr>
              <a:t>A. Find the task with the same </a:t>
            </a:r>
            <a:r>
              <a:rPr lang="en-SG" dirty="0" err="1">
                <a:solidFill>
                  <a:srgbClr val="00B0F0"/>
                </a:solidFill>
                <a:latin typeface="Consolas" panose="020B0609020204030204" pitchFamily="49" charset="0"/>
              </a:rPr>
              <a:t>taskId</a:t>
            </a:r>
            <a:endParaRPr lang="en-SG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406D24-D1F6-4114-AE8E-9C585D05043F}"/>
              </a:ext>
            </a:extLst>
          </p:cNvPr>
          <p:cNvSpPr txBox="1"/>
          <p:nvPr/>
        </p:nvSpPr>
        <p:spPr>
          <a:xfrm>
            <a:off x="400928" y="5841213"/>
            <a:ext cx="297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FFC000"/>
                </a:solidFill>
                <a:latin typeface="Consolas" panose="020B0609020204030204" pitchFamily="49" charset="0"/>
              </a:rPr>
              <a:t>C. Iterate through all project versions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9F338F-7A69-430D-867E-93025E921E4D}"/>
              </a:ext>
            </a:extLst>
          </p:cNvPr>
          <p:cNvSpPr txBox="1"/>
          <p:nvPr/>
        </p:nvSpPr>
        <p:spPr>
          <a:xfrm>
            <a:off x="7329800" y="4781273"/>
            <a:ext cx="337943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  <a:latin typeface="Consolas" panose="020B0609020204030204" pitchFamily="49" charset="0"/>
              </a:rPr>
              <a:t>B. Check if there is any difference in the fields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2E7A89-5607-43DF-A590-75FB15B22894}"/>
              </a:ext>
            </a:extLst>
          </p:cNvPr>
          <p:cNvSpPr/>
          <p:nvPr/>
        </p:nvSpPr>
        <p:spPr>
          <a:xfrm rot="5400000">
            <a:off x="9078813" y="2707965"/>
            <a:ext cx="304047" cy="1331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3CF479-B4C5-4F59-9453-AB441AA6F61E}"/>
              </a:ext>
            </a:extLst>
          </p:cNvPr>
          <p:cNvSpPr/>
          <p:nvPr/>
        </p:nvSpPr>
        <p:spPr>
          <a:xfrm rot="5400000">
            <a:off x="9116500" y="3435897"/>
            <a:ext cx="304047" cy="133150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E01BA8-D8C7-447A-AFA2-AE579E247230}"/>
              </a:ext>
            </a:extLst>
          </p:cNvPr>
          <p:cNvSpPr/>
          <p:nvPr/>
        </p:nvSpPr>
        <p:spPr>
          <a:xfrm rot="5400000">
            <a:off x="5631787" y="4364443"/>
            <a:ext cx="304047" cy="1331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C56155-E713-4602-B33E-ADF76B73AAA3}"/>
              </a:ext>
            </a:extLst>
          </p:cNvPr>
          <p:cNvSpPr/>
          <p:nvPr/>
        </p:nvSpPr>
        <p:spPr>
          <a:xfrm rot="5400000">
            <a:off x="5619074" y="5102406"/>
            <a:ext cx="304047" cy="133150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C64A772-EF2B-476D-B554-F968457E0D66}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>
          <a:xfrm flipH="1" flipV="1">
            <a:off x="6449562" y="5030195"/>
            <a:ext cx="880238" cy="742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5C68EB-7AA8-4A0A-A679-9B0707D95414}"/>
              </a:ext>
            </a:extLst>
          </p:cNvPr>
          <p:cNvCxnSpPr>
            <a:cxnSpLocks/>
          </p:cNvCxnSpPr>
          <p:nvPr/>
        </p:nvCxnSpPr>
        <p:spPr>
          <a:xfrm flipV="1">
            <a:off x="7778117" y="3401281"/>
            <a:ext cx="786967" cy="1379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F9848E3-F8F0-4879-AC62-7C82EC0F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90865"/>
              </p:ext>
            </p:extLst>
          </p:nvPr>
        </p:nvGraphicFramePr>
        <p:xfrm>
          <a:off x="8562977" y="235203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p3:Project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58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E743056-8038-48B0-9AC8-63BAA60B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11441"/>
              </p:ext>
            </p:extLst>
          </p:nvPr>
        </p:nvGraphicFramePr>
        <p:xfrm>
          <a:off x="7144659" y="4000370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269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 Edit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51C2A20-7C1F-4A05-8091-EFE9A89BF0A8}"/>
              </a:ext>
            </a:extLst>
          </p:cNvPr>
          <p:cNvSpPr txBox="1"/>
          <p:nvPr/>
        </p:nvSpPr>
        <p:spPr>
          <a:xfrm>
            <a:off x="9231446" y="4149211"/>
            <a:ext cx="143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User selected task at index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42E7B-649B-4913-BF2F-095EA21DAF09}"/>
              </a:ext>
            </a:extLst>
          </p:cNvPr>
          <p:cNvCxnSpPr>
            <a:cxnSpLocks/>
          </p:cNvCxnSpPr>
          <p:nvPr/>
        </p:nvCxnSpPr>
        <p:spPr>
          <a:xfrm flipH="1" flipV="1">
            <a:off x="8983953" y="4749376"/>
            <a:ext cx="39798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795F416-6A84-47ED-AF2F-D90ED19D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22210"/>
              </p:ext>
            </p:extLst>
          </p:nvPr>
        </p:nvGraphicFramePr>
        <p:xfrm>
          <a:off x="3269238" y="183001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93F2022B-7813-43EF-8589-DC8EE262A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5327"/>
              </p:ext>
            </p:extLst>
          </p:nvPr>
        </p:nvGraphicFramePr>
        <p:xfrm>
          <a:off x="3271347" y="2412693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6789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25D36AD3-E92C-490D-B3EF-91E822EBBA3B}"/>
              </a:ext>
            </a:extLst>
          </p:cNvPr>
          <p:cNvSpPr/>
          <p:nvPr/>
        </p:nvSpPr>
        <p:spPr>
          <a:xfrm rot="5400000">
            <a:off x="2265884" y="2644508"/>
            <a:ext cx="3832532" cy="19755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E467DB03-AB02-4FD1-9B28-527CFFE48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4064"/>
              </p:ext>
            </p:extLst>
          </p:nvPr>
        </p:nvGraphicFramePr>
        <p:xfrm>
          <a:off x="3276177" y="4000370"/>
          <a:ext cx="1823715" cy="143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37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272961">
                <a:tc>
                  <a:txBody>
                    <a:bodyPr/>
                    <a:lstStyle/>
                    <a:p>
                      <a:r>
                        <a:rPr lang="en-SG" b="1" u="none" dirty="0">
                          <a:solidFill>
                            <a:schemeClr val="tx1"/>
                          </a:solidFill>
                        </a:rPr>
                        <a:t>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8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description:</a:t>
                      </a:r>
                    </a:p>
                    <a:p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deadline:</a:t>
                      </a:r>
                    </a:p>
                    <a:p>
                      <a:r>
                        <a:rPr lang="en-SG" sz="1600" i="0" u="none" dirty="0" err="1">
                          <a:solidFill>
                            <a:schemeClr val="tx1"/>
                          </a:solidFill>
                        </a:rPr>
                        <a:t>taskId</a:t>
                      </a:r>
                      <a:r>
                        <a:rPr lang="en-SG" sz="1600" i="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i="0" u="none" dirty="0">
                          <a:solidFill>
                            <a:srgbClr val="FF0000"/>
                          </a:solidFill>
                        </a:rPr>
                        <a:t>12345</a:t>
                      </a:r>
                      <a:endParaRPr lang="en-SG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737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5D2E7A89-5607-43DF-A590-75FB15B22894}"/>
              </a:ext>
            </a:extLst>
          </p:cNvPr>
          <p:cNvSpPr/>
          <p:nvPr/>
        </p:nvSpPr>
        <p:spPr>
          <a:xfrm rot="5400000">
            <a:off x="7658386" y="3877421"/>
            <a:ext cx="304047" cy="1331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CB9830-5E23-4DAA-A6B4-CA8920EC24FF}"/>
              </a:ext>
            </a:extLst>
          </p:cNvPr>
          <p:cNvSpPr/>
          <p:nvPr/>
        </p:nvSpPr>
        <p:spPr>
          <a:xfrm rot="5400000">
            <a:off x="3817934" y="3881521"/>
            <a:ext cx="304047" cy="1331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69375B-A6C1-4FB2-8437-407D153D8F5D}"/>
              </a:ext>
            </a:extLst>
          </p:cNvPr>
          <p:cNvCxnSpPr>
            <a:stCxn id="29" idx="0"/>
            <a:endCxn id="75" idx="2"/>
          </p:cNvCxnSpPr>
          <p:nvPr/>
        </p:nvCxnSpPr>
        <p:spPr>
          <a:xfrm flipV="1">
            <a:off x="4635709" y="4543173"/>
            <a:ext cx="2508950" cy="410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8B103A-A44C-4ECA-A96F-0E4DA0F61B45}"/>
              </a:ext>
            </a:extLst>
          </p:cNvPr>
          <p:cNvSpPr txBox="1"/>
          <p:nvPr/>
        </p:nvSpPr>
        <p:spPr>
          <a:xfrm>
            <a:off x="5197953" y="3903367"/>
            <a:ext cx="160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Difference in name</a:t>
            </a:r>
          </a:p>
        </p:txBody>
      </p:sp>
    </p:spTree>
    <p:extLst>
      <p:ext uri="{BB962C8B-B14F-4D97-AF65-F5344CB8AC3E}">
        <p14:creationId xmlns:p14="http://schemas.microsoft.com/office/powerpoint/2010/main" val="6985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4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387</Words>
  <Application>Microsoft Office PowerPoint</Application>
  <PresentationFormat>Widescreen</PresentationFormat>
  <Paragraphs>139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Yow Ren Jie</cp:lastModifiedBy>
  <cp:revision>47</cp:revision>
  <dcterms:created xsi:type="dcterms:W3CDTF">2017-07-27T00:35:51Z</dcterms:created>
  <dcterms:modified xsi:type="dcterms:W3CDTF">2019-04-07T08:58:04Z</dcterms:modified>
</cp:coreProperties>
</file>