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243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106E-CFC3-4D13-AD5A-2ECB9D07D86B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F058-BC05-49CA-AA74-0046C632AF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401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106E-CFC3-4D13-AD5A-2ECB9D07D86B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F058-BC05-49CA-AA74-0046C632AF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642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106E-CFC3-4D13-AD5A-2ECB9D07D86B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F058-BC05-49CA-AA74-0046C632AF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921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106E-CFC3-4D13-AD5A-2ECB9D07D86B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F058-BC05-49CA-AA74-0046C632AF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04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106E-CFC3-4D13-AD5A-2ECB9D07D86B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F058-BC05-49CA-AA74-0046C632AF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916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106E-CFC3-4D13-AD5A-2ECB9D07D86B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F058-BC05-49CA-AA74-0046C632AF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589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106E-CFC3-4D13-AD5A-2ECB9D07D86B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F058-BC05-49CA-AA74-0046C632AF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036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106E-CFC3-4D13-AD5A-2ECB9D07D86B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F058-BC05-49CA-AA74-0046C632AF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623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106E-CFC3-4D13-AD5A-2ECB9D07D86B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F058-BC05-49CA-AA74-0046C632AF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640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106E-CFC3-4D13-AD5A-2ECB9D07D86B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F058-BC05-49CA-AA74-0046C632AF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777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106E-CFC3-4D13-AD5A-2ECB9D07D86B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F058-BC05-49CA-AA74-0046C632AF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708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4106E-CFC3-4D13-AD5A-2ECB9D07D86B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FF058-BC05-49CA-AA74-0046C632AF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01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2"/>
          <p:cNvSpPr/>
          <p:nvPr/>
        </p:nvSpPr>
        <p:spPr>
          <a:xfrm>
            <a:off x="1215181" y="38177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LogicManager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942995" y="745449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888801" y="1285632"/>
            <a:ext cx="134585" cy="42135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" name="Rectangle 62"/>
          <p:cNvSpPr/>
          <p:nvPr/>
        </p:nvSpPr>
        <p:spPr>
          <a:xfrm>
            <a:off x="3769224" y="260854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:Project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382623" y="745449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4310616" y="1393131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" name="Straight Connector 9"/>
          <p:cNvCxnSpPr>
            <a:cxnSpLocks/>
            <a:stCxn id="11" idx="0"/>
            <a:endCxn id="31" idx="0"/>
          </p:cNvCxnSpPr>
          <p:nvPr/>
        </p:nvCxnSpPr>
        <p:spPr>
          <a:xfrm>
            <a:off x="5934118" y="1640954"/>
            <a:ext cx="12920" cy="583184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5857918" y="1640954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51136" y="1289320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0330" y="875222"/>
            <a:ext cx="12446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</a:t>
            </a:r>
            <a:r>
              <a:rPr lang="en-US" sz="1200" dirty="0" smtClean="0">
                <a:solidFill>
                  <a:srgbClr val="0070C0"/>
                </a:solidFill>
              </a:rPr>
              <a:t>(“</a:t>
            </a:r>
            <a:r>
              <a:rPr lang="en-US" sz="1200" dirty="0" err="1" smtClean="0">
                <a:solidFill>
                  <a:srgbClr val="0070C0"/>
                </a:solidFill>
              </a:rPr>
              <a:t>addtag</a:t>
            </a:r>
            <a:r>
              <a:rPr lang="en-US" sz="1200" dirty="0" smtClean="0">
                <a:solidFill>
                  <a:srgbClr val="0070C0"/>
                </a:solidFill>
              </a:rPr>
              <a:t> 1 </a:t>
            </a:r>
            <a:r>
              <a:rPr lang="en-US" sz="1200" dirty="0" err="1" smtClean="0">
                <a:solidFill>
                  <a:srgbClr val="0070C0"/>
                </a:solidFill>
              </a:rPr>
              <a:t>gt</a:t>
            </a:r>
            <a:r>
              <a:rPr lang="en-US" sz="1200" dirty="0" smtClean="0">
                <a:solidFill>
                  <a:srgbClr val="0070C0"/>
                </a:solidFill>
              </a:rPr>
              <a:t>/Consultation”)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68008" y="1539661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5457" y="2511392"/>
            <a:ext cx="8558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execute()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41144" y="1905553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2023387" y="2160921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3035" y="5528811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67446" y="2696057"/>
            <a:ext cx="130190" cy="44362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0" name="TextBox 19"/>
          <p:cNvSpPr txBox="1"/>
          <p:nvPr/>
        </p:nvSpPr>
        <p:spPr>
          <a:xfrm>
            <a:off x="6056160" y="2775567"/>
            <a:ext cx="129807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getFilteredTaskList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01994" y="959445"/>
            <a:ext cx="172210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 smtClean="0"/>
              <a:t>(“</a:t>
            </a:r>
            <a:r>
              <a:rPr lang="en-US" sz="1200" dirty="0" err="1" smtClean="0"/>
              <a:t>addtag</a:t>
            </a:r>
            <a:r>
              <a:rPr lang="en-US" sz="1200" dirty="0" smtClean="0"/>
              <a:t> 1 </a:t>
            </a:r>
            <a:r>
              <a:rPr lang="en-US" sz="1200" dirty="0" err="1" smtClean="0"/>
              <a:t>gt</a:t>
            </a:r>
            <a:r>
              <a:rPr lang="en-US" sz="1200" dirty="0" smtClean="0"/>
              <a:t>/</a:t>
            </a:r>
            <a:r>
              <a:rPr lang="en-US" sz="1200" dirty="0"/>
              <a:t>Consultation</a:t>
            </a:r>
            <a:r>
              <a:rPr lang="en-US" sz="1200" dirty="0" smtClean="0"/>
              <a:t>”)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604791" y="5128887"/>
            <a:ext cx="621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7306" y="5283712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24" name="Rectangle 62"/>
          <p:cNvSpPr/>
          <p:nvPr/>
        </p:nvSpPr>
        <p:spPr>
          <a:xfrm>
            <a:off x="8322407" y="1950066"/>
            <a:ext cx="1505478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targetTask</a:t>
            </a:r>
            <a:r>
              <a:rPr lang="en-US" sz="1400" dirty="0" err="1" smtClean="0">
                <a:solidFill>
                  <a:schemeClr val="bg1"/>
                </a:solidFill>
              </a:rPr>
              <a:t>:Task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030726" y="3757083"/>
            <a:ext cx="129201" cy="3356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6" name="TextBox 25"/>
          <p:cNvSpPr txBox="1"/>
          <p:nvPr/>
        </p:nvSpPr>
        <p:spPr>
          <a:xfrm>
            <a:off x="3056828" y="1933114"/>
            <a:ext cx="2203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at</a:t>
            </a:r>
            <a:endParaRPr lang="en-US" sz="1200" dirty="0"/>
          </a:p>
        </p:txBody>
      </p:sp>
      <p:sp>
        <p:nvSpPr>
          <p:cNvPr id="27" name="Rectangle 62"/>
          <p:cNvSpPr/>
          <p:nvPr/>
        </p:nvSpPr>
        <p:spPr>
          <a:xfrm>
            <a:off x="7066284" y="1666632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 Model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>
            <a:cxnSpLocks/>
            <a:stCxn id="27" idx="2"/>
          </p:cNvCxnSpPr>
          <p:nvPr/>
        </p:nvCxnSpPr>
        <p:spPr>
          <a:xfrm flipH="1">
            <a:off x="7474957" y="1966812"/>
            <a:ext cx="12145" cy="536603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Rectangle 28"/>
          <p:cNvSpPr/>
          <p:nvPr/>
        </p:nvSpPr>
        <p:spPr>
          <a:xfrm>
            <a:off x="7427056" y="2985427"/>
            <a:ext cx="127886" cy="3996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6017791" y="3002665"/>
            <a:ext cx="1393223" cy="330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14608" y="7472798"/>
            <a:ext cx="264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32" name="Rectangle 62"/>
          <p:cNvSpPr/>
          <p:nvPr/>
        </p:nvSpPr>
        <p:spPr>
          <a:xfrm>
            <a:off x="5368012" y="128758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at:AddTag</a:t>
            </a:r>
            <a:r>
              <a:rPr lang="en-US" sz="1400" dirty="0">
                <a:solidFill>
                  <a:schemeClr val="bg1"/>
                </a:solidFill>
              </a:rPr>
              <a:t/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023387" y="2758635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040281" y="139123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024034" y="5374273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076363" y="2284254"/>
            <a:ext cx="29709" cy="34505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029318" y="4092746"/>
            <a:ext cx="3001408" cy="632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5997636" y="4674527"/>
            <a:ext cx="4531834" cy="405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6033833" y="3371412"/>
            <a:ext cx="1457166" cy="1370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56160" y="3130721"/>
            <a:ext cx="129807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 smtClean="0">
                <a:solidFill>
                  <a:srgbClr val="7030A0"/>
                </a:solidFill>
              </a:rPr>
              <a:t>lastShownList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41" name="Straight Arrow Connector 40"/>
          <p:cNvCxnSpPr>
            <a:cxnSpLocks/>
          </p:cNvCxnSpPr>
          <p:nvPr/>
        </p:nvCxnSpPr>
        <p:spPr>
          <a:xfrm flipV="1">
            <a:off x="6019846" y="3764098"/>
            <a:ext cx="3010880" cy="557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25868" y="3514170"/>
            <a:ext cx="181864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 smtClean="0">
                <a:solidFill>
                  <a:srgbClr val="7030A0"/>
                </a:solidFill>
              </a:rPr>
              <a:t>lastShownList</a:t>
            </a:r>
            <a:r>
              <a:rPr lang="en-US" sz="1200" dirty="0" err="1" smtClean="0">
                <a:solidFill>
                  <a:srgbClr val="7030A0"/>
                </a:solidFill>
              </a:rPr>
              <a:t>.get</a:t>
            </a:r>
            <a:r>
              <a:rPr lang="en-US" sz="1200" dirty="0" smtClean="0">
                <a:solidFill>
                  <a:srgbClr val="7030A0"/>
                </a:solidFill>
              </a:rPr>
              <a:t>(index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49047" y="3848722"/>
            <a:ext cx="1328583" cy="1878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 smtClean="0">
                <a:solidFill>
                  <a:srgbClr val="7030A0"/>
                </a:solidFill>
              </a:rPr>
              <a:t>targetTask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44" name="Rectangle 62"/>
          <p:cNvSpPr/>
          <p:nvPr/>
        </p:nvSpPr>
        <p:spPr>
          <a:xfrm>
            <a:off x="9842678" y="2440140"/>
            <a:ext cx="1505478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taskToAdd:Task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550997" y="4394619"/>
            <a:ext cx="111337" cy="2799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0596634" y="2774328"/>
            <a:ext cx="29709" cy="34505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 flipV="1">
            <a:off x="5997636" y="4394619"/>
            <a:ext cx="4531834" cy="1594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401016" y="4142337"/>
            <a:ext cx="181864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Task()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431287" y="4978760"/>
            <a:ext cx="117725" cy="282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025200" y="5000863"/>
            <a:ext cx="1393223" cy="330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79468" y="4749426"/>
            <a:ext cx="129807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getGroupTagList</a:t>
            </a:r>
            <a:r>
              <a:rPr lang="en-US" sz="1200" dirty="0" smtClean="0">
                <a:solidFill>
                  <a:srgbClr val="7030A0"/>
                </a:solidFill>
              </a:rPr>
              <a:t>(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017791" y="5247827"/>
            <a:ext cx="1457166" cy="1370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671418" y="5481398"/>
            <a:ext cx="5478379" cy="855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Snip Single Corner Rectangle 53"/>
          <p:cNvSpPr/>
          <p:nvPr/>
        </p:nvSpPr>
        <p:spPr>
          <a:xfrm flipV="1">
            <a:off x="5671418" y="5480510"/>
            <a:ext cx="408049" cy="231288"/>
          </a:xfrm>
          <a:prstGeom prst="snip1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01629" y="5478702"/>
            <a:ext cx="29169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chemeClr val="tx1"/>
                </a:solidFill>
              </a:rPr>
              <a:t>loop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61348" y="5496770"/>
            <a:ext cx="223966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b="1" dirty="0" smtClean="0">
                <a:solidFill>
                  <a:schemeClr val="tx1"/>
                </a:solidFill>
              </a:rPr>
              <a:t>[until all tags in </a:t>
            </a:r>
            <a:r>
              <a:rPr lang="en-US" sz="1200" b="1" dirty="0" err="1" smtClean="0">
                <a:solidFill>
                  <a:schemeClr val="tx1"/>
                </a:solidFill>
              </a:rPr>
              <a:t>groupTags</a:t>
            </a:r>
            <a:r>
              <a:rPr lang="en-US" sz="1200" b="1" dirty="0" smtClean="0">
                <a:solidFill>
                  <a:schemeClr val="tx1"/>
                </a:solidFill>
              </a:rPr>
              <a:t> added ]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79468" y="5030878"/>
            <a:ext cx="129807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 smtClean="0">
                <a:solidFill>
                  <a:srgbClr val="7030A0"/>
                </a:solidFill>
              </a:rPr>
              <a:t>groupTags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570674" y="5908770"/>
            <a:ext cx="111337" cy="2799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9" name="Straight Arrow Connector 58"/>
          <p:cNvCxnSpPr>
            <a:cxnSpLocks/>
          </p:cNvCxnSpPr>
          <p:nvPr/>
        </p:nvCxnSpPr>
        <p:spPr>
          <a:xfrm flipV="1">
            <a:off x="6005222" y="5901623"/>
            <a:ext cx="4531834" cy="1594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919307" y="5663368"/>
            <a:ext cx="129807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addTag</a:t>
            </a:r>
            <a:r>
              <a:rPr lang="en-US" sz="1200" dirty="0" smtClean="0">
                <a:solidFill>
                  <a:srgbClr val="7030A0"/>
                </a:solidFill>
              </a:rPr>
              <a:t>(tag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023238" y="6181821"/>
            <a:ext cx="4531834" cy="405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431287" y="6717117"/>
            <a:ext cx="117725" cy="2827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3" name="TextBox 62"/>
          <p:cNvSpPr txBox="1"/>
          <p:nvPr/>
        </p:nvSpPr>
        <p:spPr>
          <a:xfrm>
            <a:off x="6073836" y="6359111"/>
            <a:ext cx="129807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setTask</a:t>
            </a:r>
            <a:r>
              <a:rPr lang="en-US" sz="1200" dirty="0" smtClean="0">
                <a:solidFill>
                  <a:srgbClr val="7030A0"/>
                </a:solidFill>
              </a:rPr>
              <a:t>(</a:t>
            </a:r>
            <a:r>
              <a:rPr lang="en-US" sz="1200" dirty="0" err="1" smtClean="0">
                <a:solidFill>
                  <a:srgbClr val="7030A0"/>
                </a:solidFill>
              </a:rPr>
              <a:t>targetTask</a:t>
            </a:r>
            <a:r>
              <a:rPr lang="en-US" sz="1200" dirty="0" smtClean="0">
                <a:solidFill>
                  <a:srgbClr val="7030A0"/>
                </a:solidFill>
              </a:rPr>
              <a:t>, </a:t>
            </a:r>
            <a:r>
              <a:rPr lang="en-US" sz="1200" dirty="0" err="1" smtClean="0">
                <a:solidFill>
                  <a:srgbClr val="7030A0"/>
                </a:solidFill>
              </a:rPr>
              <a:t>taskToAdd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977853" y="6963038"/>
            <a:ext cx="1457166" cy="1370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</p:cNvCxnSpPr>
          <p:nvPr/>
        </p:nvCxnSpPr>
        <p:spPr>
          <a:xfrm>
            <a:off x="6025693" y="6748149"/>
            <a:ext cx="1393223" cy="330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0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Thniah</dc:creator>
  <cp:lastModifiedBy>Andrea Thniah</cp:lastModifiedBy>
  <cp:revision>1</cp:revision>
  <dcterms:created xsi:type="dcterms:W3CDTF">2019-04-13T05:23:01Z</dcterms:created>
  <dcterms:modified xsi:type="dcterms:W3CDTF">2019-04-13T05:23:27Z</dcterms:modified>
</cp:coreProperties>
</file>