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56FB-69DC-4DAD-A7C4-CC58BAF5362C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6387-B54E-4B80-AD27-A3109EACAF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794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56FB-69DC-4DAD-A7C4-CC58BAF5362C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6387-B54E-4B80-AD27-A3109EACAF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453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56FB-69DC-4DAD-A7C4-CC58BAF5362C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6387-B54E-4B80-AD27-A3109EACAF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787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56FB-69DC-4DAD-A7C4-CC58BAF5362C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6387-B54E-4B80-AD27-A3109EACAF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319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56FB-69DC-4DAD-A7C4-CC58BAF5362C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6387-B54E-4B80-AD27-A3109EACAF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701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56FB-69DC-4DAD-A7C4-CC58BAF5362C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6387-B54E-4B80-AD27-A3109EACAF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548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56FB-69DC-4DAD-A7C4-CC58BAF5362C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6387-B54E-4B80-AD27-A3109EACAF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610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56FB-69DC-4DAD-A7C4-CC58BAF5362C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6387-B54E-4B80-AD27-A3109EACAF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309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56FB-69DC-4DAD-A7C4-CC58BAF5362C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6387-B54E-4B80-AD27-A3109EACAF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598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56FB-69DC-4DAD-A7C4-CC58BAF5362C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6387-B54E-4B80-AD27-A3109EACAF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668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56FB-69DC-4DAD-A7C4-CC58BAF5362C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6387-B54E-4B80-AD27-A3109EACAF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734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E56FB-69DC-4DAD-A7C4-CC58BAF5362C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66387-B54E-4B80-AD27-A3109EACAF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306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LogicManager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56765" y="1447800"/>
            <a:ext cx="134585" cy="42135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555299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803122"/>
            <a:ext cx="9618" cy="395506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803122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451488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52396" y="1156156"/>
            <a:ext cx="16153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execute(“compare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701829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673560"/>
            <a:ext cx="8558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206772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323089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569097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35410" y="2920802"/>
            <a:ext cx="152400" cy="26156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587767" y="2937735"/>
            <a:ext cx="129807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compareTask</a:t>
            </a:r>
            <a:r>
              <a:rPr lang="en-US" sz="1200" dirty="0">
                <a:solidFill>
                  <a:srgbClr val="7030A0"/>
                </a:solidFill>
              </a:rPr>
              <a:t>(Task)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58973" y="1282125"/>
            <a:ext cx="225388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parseCommand</a:t>
            </a:r>
            <a:r>
              <a:rPr lang="en-US" sz="1200" dirty="0"/>
              <a:t>(“compare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5291055"/>
            <a:ext cx="621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5445880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102973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VersionedProject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372328"/>
            <a:ext cx="129933" cy="170142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2095282"/>
            <a:ext cx="2203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18288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 Model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6970583" y="2128980"/>
            <a:ext cx="24570" cy="378309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94495" y="3147595"/>
            <a:ext cx="161928" cy="20672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3164833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575819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449757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c:Compare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920803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553407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5536441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964891" y="3336667"/>
            <a:ext cx="138351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isThereDiff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Task,Task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59844" y="2438401"/>
            <a:ext cx="29709" cy="345059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153577" y="3168134"/>
            <a:ext cx="130462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compareTask</a:t>
            </a:r>
            <a:r>
              <a:rPr lang="en-US" sz="1200" dirty="0">
                <a:solidFill>
                  <a:srgbClr val="7030A0"/>
                </a:solidFill>
              </a:rPr>
              <a:t>(Task)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372328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5064893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5675919" y="5233778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A0EE2B9-E71B-44CF-83C1-19791AA15E89}"/>
              </a:ext>
            </a:extLst>
          </p:cNvPr>
          <p:cNvSpPr/>
          <p:nvPr/>
        </p:nvSpPr>
        <p:spPr>
          <a:xfrm>
            <a:off x="8615851" y="3581399"/>
            <a:ext cx="129933" cy="38100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5BAC03AE-D387-42C5-8B7B-BBF279BA3DC7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92248" y="3446887"/>
            <a:ext cx="195058" cy="122253"/>
          </a:xfrm>
          <a:prstGeom prst="curvedConnector4">
            <a:avLst>
              <a:gd name="adj1" fmla="val -17528"/>
              <a:gd name="adj2" fmla="val 23929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F2D9C50-992E-425A-9931-5214FC2AB7C8}"/>
              </a:ext>
            </a:extLst>
          </p:cNvPr>
          <p:cNvSpPr/>
          <p:nvPr/>
        </p:nvSpPr>
        <p:spPr>
          <a:xfrm>
            <a:off x="8629775" y="4200317"/>
            <a:ext cx="129933" cy="44788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8B5645A-3413-49D2-8C11-49F2F9581848}"/>
              </a:ext>
            </a:extLst>
          </p:cNvPr>
          <p:cNvSpPr txBox="1"/>
          <p:nvPr/>
        </p:nvSpPr>
        <p:spPr>
          <a:xfrm>
            <a:off x="9032415" y="4114800"/>
            <a:ext cx="110218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getDiff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Task,Task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97A97D01-9FBD-4FED-A183-B8CA72E82C9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97434" y="4114052"/>
            <a:ext cx="195058" cy="122253"/>
          </a:xfrm>
          <a:prstGeom prst="curvedConnector4">
            <a:avLst>
              <a:gd name="adj1" fmla="val -17528"/>
              <a:gd name="adj2" fmla="val 286989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2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48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Yow Ren Jie</dc:creator>
  <cp:lastModifiedBy>Yow Ren Jie</cp:lastModifiedBy>
  <cp:revision>4</cp:revision>
  <dcterms:created xsi:type="dcterms:W3CDTF">2019-04-07T09:29:29Z</dcterms:created>
  <dcterms:modified xsi:type="dcterms:W3CDTF">2019-04-13T10:27:19Z</dcterms:modified>
</cp:coreProperties>
</file>