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3D7E-DA7F-C461-422A-3AF7C475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1C712-03C5-80AF-B016-89F55C619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0C3E-1FFE-097E-27BC-7C4B150C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5DA3-C586-8A29-4067-E87A3723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98E2-3672-77E5-B719-F2C85853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039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5B0F-7D6F-C926-0E0F-B7A6C723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BCF9C-0B18-7D18-AF11-82DA36535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2F2AF-063E-442A-668E-E94810B5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7F51-0B12-AFD4-307B-FF6F6B5F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D447E-9AB9-8CAF-7E89-DACF59D5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948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65559-7914-3018-F6FA-00EE07596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3C54F-A905-1E9C-C36C-72C7706DD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7BC11-CFE7-10B0-1A80-EC8D845C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C93A1-848E-033C-4803-210DAC57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3441-D846-B14B-CD04-15F454D2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61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4161-159A-E52B-EEFD-314E8865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CC5C-F076-E9D0-443D-85657C54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ED53-B8DC-088B-20D9-909CFC42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E4B1-F5C1-FD2D-055E-CD890B63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C6A2-61A8-9610-DD4D-704C90CC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64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26DB-0CEA-67C0-89A9-EF48A6C1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17EED-3BAE-D322-DA1E-32854C9D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A4D5-1B35-99E7-3454-81C96FB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3E8F-D9CE-F267-66F2-4603A5F5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A9A3-0526-114D-C8CC-B018CDA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105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7B07-A85C-CEF5-2467-6B0096B2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073D-9368-AF68-94A6-6A57FCB7F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66D7F-0A76-EB5A-016A-35290A85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E3324-53A3-97BB-DB72-901E358C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A9D9C-5B49-A753-8BC6-5252EBFD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C6DBB-18FC-0955-4DDC-83CE7142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944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74DC-C919-25E3-A2A3-593A83BB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BC1D-341E-8E9D-89B3-CFF3AEC4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17742-D5A2-E358-BD66-F60B927D2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10947-6535-1287-E106-53FB4B7C2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10401-B2F8-4BB1-6B29-FF7F7AB30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1D2D7-00C1-AA9A-A737-98FADF3E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595DA-F17A-0381-6424-1CB566A6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37640-F982-970A-FCCA-8D019906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070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65AB-7610-0559-2E5D-FA9187D0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7D62D-FD90-109B-AF61-66507103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2E102-96FD-6532-3457-308875E0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EC006-3633-4044-84C8-A537283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29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A6A34-6962-1CB1-166B-BE9F0B81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148AA-9335-9E24-085B-A8C56E77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17BF7-6ADB-05C5-A5A3-890173BC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36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787E-FC7E-A975-43C2-B412A63C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E5A8-9B5D-E4F2-550C-324B3CFB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CBBFC-4B47-BEE5-81FC-DACCF7262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3FBF5-E0BD-B93A-5337-EF22EA5C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AEE8-A22A-A666-EF98-1275EC3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6EE8C-758E-158A-E11A-2CB961A9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3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1C1-910F-8A6E-FC69-6C6A9415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C9BF6-92CD-4334-65E4-2F728D8D9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4B3E6-C269-B7F6-788E-510FECCED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E5B66-BE88-16DE-3F8C-8A881B8C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50E3-435A-81DA-25D9-A76D274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1ABA-5414-725C-4BFF-FFFA4F81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8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1883B-9476-D24A-6915-8B5881EA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5E3B-C26A-91D8-B7F3-36351481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A467-C4C4-32F4-2758-7885F9892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D4CE-CBC3-47F5-B64A-49A884FD2731}" type="datetimeFigureOut">
              <a:rPr lang="en-PK" smtClean="0"/>
              <a:t>30/03/2023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603B-7BE2-D5A9-400F-BB164B733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211F-1395-D25B-DF1A-92DB183CD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BB05-3A7B-4201-BC9A-5674748D08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695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A17F-06F4-774B-288A-002D33D55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B2BA-B832-E139-FDA3-60699CD1E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B35E6-22E0-7005-329E-4462767A1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18856" r="10692" b="6851"/>
          <a:stretch/>
        </p:blipFill>
        <p:spPr>
          <a:xfrm>
            <a:off x="0" y="0"/>
            <a:ext cx="12192001" cy="69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DCF86-9C9D-7BD7-4E19-B139AE122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7" t="18446" r="8040" b="123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0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DD0FB-AFEC-F834-C9B1-557FD7EAE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4" t="18446" r="8615" b="11981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1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E158C-F4D8-7EFA-D636-F50082745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1" t="20444" r="10533" b="1068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FD090-E743-A1BB-47A5-71B3E10BF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t="18241" r="13577" b="86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78765-05C6-DAB7-D137-D7EB72132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5" t="18446" r="10809" b="93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6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F9FF1-E77E-C7CA-F425-332A98BCB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7" t="18035" r="11269" b="10750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8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B301B-9870-4783-57E9-35773557A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2" t="20704" r="12193" b="2655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F4C6B-EE83-B1E9-F402-351DDA7DA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9" t="19058" r="11728" b="646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4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59FB9-4146-4D96-2D81-F9B920510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1" t="19063" r="8845" b="9518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5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Momin Khan</dc:creator>
  <cp:lastModifiedBy>Momin Khan</cp:lastModifiedBy>
  <cp:revision>1</cp:revision>
  <dcterms:created xsi:type="dcterms:W3CDTF">2023-03-30T13:51:55Z</dcterms:created>
  <dcterms:modified xsi:type="dcterms:W3CDTF">2023-03-30T14:02:17Z</dcterms:modified>
</cp:coreProperties>
</file>