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2"/>
          </p:nvPr>
        </p:nvSpPr>
        <p:spPr>
          <a:xfrm>
            <a:off x="387975" y="789025"/>
            <a:ext cx="85206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AND_BODY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3"/>
          </p:nvPr>
        </p:nvSpPr>
        <p:spPr>
          <a:xfrm>
            <a:off x="386975" y="8640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3"/>
          </p:nvPr>
        </p:nvSpPr>
        <p:spPr>
          <a:xfrm>
            <a:off x="386975" y="7878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Introduction to Excel's View Section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9448" y="933154"/>
            <a:ext cx="4190999" cy="1576982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Purpose of the View Section: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- Customizes how data is displayed in Excel. - Provides various tools to enhance data visibility and management.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Importance in Data Management: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- Facilitates better data analysis. - Helps in preparing data for presentation and printing.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5F09B5-140F-8AC5-832B-BABEE39B9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65" y="2730365"/>
            <a:ext cx="8180470" cy="14245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Navigating the View Tab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1988343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Locating the View Tab: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- Found in the top menu bar of Excel. - Contains various tools for customizing the worksheet view.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Key Features: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- Workbook Views: Normal, Page Layout, Page Break Preview. - Show: Ruler, Gridlines, Formula Bar, Headings. - Zoom: Zoom in/out, 100%, Selection. - Window: New Window, Arrange All, Split, Freeze Panes.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56466E-70D2-861F-9DAC-5FE4A80BC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641" y="1432470"/>
            <a:ext cx="2124371" cy="9907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62FA60-9EEB-4697-759A-5FAFA1C45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054" y="1462439"/>
            <a:ext cx="1800476" cy="9431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C6F1992-73A1-C9C6-ACBC-D011884AB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641" y="2802656"/>
            <a:ext cx="2124370" cy="9907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DF68485-EEB8-44BB-E28D-DB6035A59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3124" y="3876461"/>
            <a:ext cx="5172797" cy="9812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Normal 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-63950" y="1383454"/>
            <a:ext cx="4190999" cy="1165621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Description: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- Default view for entering and editing data. - Provides a straightforward grid layout.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Benefits: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- Simplifies data entry and editing. - Clear view of the worksheet grid.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73C41B-BB76-24D4-0466-BEBCC3C26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849" y="901062"/>
            <a:ext cx="4940751" cy="3195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Page Layout 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-178106" y="886921"/>
            <a:ext cx="4190999" cy="1576982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Description: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- Mimics the appearance of a printed page. - Useful for preparing documents for printing and adding headers/footers.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Benefits: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- Provides a visual representation of how the document will print. - Facilitates adjustments to margins, headers, and footers.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66F09A-257C-7B04-B742-5147B6294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893" y="434430"/>
            <a:ext cx="5131107" cy="37929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Page Break Preview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1576982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Description: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- Shows where pages will break when printed. - Allows adjustment of page breaks for optimal printing layout.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Benefits: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- Ensures that data is printed in a coherent manner. - Helps in managing large datasets across multiple pages.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4733A9-3230-75FB-4CA7-AFA81805C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599" y="278910"/>
            <a:ext cx="4664136" cy="42293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Custom Views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963465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Creating a Custom View: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- Set up your worksheet with the desired display settings. - Go to 'View' tab &gt; 'Custom Views' &gt; 'Add' to save the current view.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Using Custom Views: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- Switch between saved views by selecting them from the 'Custom Views' menu. - Saves time by allowing quick access to preferred display settings.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Applications: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- Educational: Quickly switch between different layouts for assignments and projects. - Professional: Efficiently manage different views for reports, presentations, and meetings.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Freezing Panes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1782663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Description: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- Freezes selected rows and columns to keep them visible while scrolling. - Go to 'View' tab &gt; 'Freeze Panes' to select rows/columns to freeze.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Benefits: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- Keeps headers or important data in view at all times. - Useful for large datasets to maintain context.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 flipV="1">
            <a:off x="4724401" y="4096641"/>
            <a:ext cx="3810532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 dirty="0">
                <a:solidFill>
                  <a:srgbClr val="616161"/>
                </a:solidFill>
                <a:latin typeface="Proxima Nova"/>
              </a:rPr>
              <a:t>Photo by Luke </a:t>
            </a:r>
            <a:r>
              <a:rPr sz="900" b="0" i="0" dirty="0" err="1">
                <a:solidFill>
                  <a:srgbClr val="616161"/>
                </a:solidFill>
                <a:latin typeface="Proxima Nova"/>
              </a:rPr>
              <a:t>Chesser</a:t>
            </a:r>
            <a:r>
              <a:rPr sz="900" b="0" i="0" dirty="0">
                <a:solidFill>
                  <a:srgbClr val="616161"/>
                </a:solidFill>
                <a:latin typeface="Proxima Nova"/>
              </a:rPr>
              <a:t> on </a:t>
            </a:r>
            <a:r>
              <a:rPr sz="900" b="0" i="0" dirty="0" err="1">
                <a:solidFill>
                  <a:srgbClr val="616161"/>
                </a:solidFill>
                <a:latin typeface="Proxima Nova"/>
              </a:rPr>
              <a:t>Unsplash</a:t>
            </a:r>
            <a:endParaRPr sz="900" b="0" i="0" dirty="0">
              <a:solidFill>
                <a:srgbClr val="616161"/>
              </a:solidFill>
              <a:latin typeface="Proxima Nov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3845E2-164F-58A0-2116-398512AA3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" y="3291333"/>
            <a:ext cx="8061207" cy="9335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Splitting Windows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1576982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Description: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- Splits the worksheet into multiple panes to view different sections simultaneously. - Go to 'View' tab &gt; 'Split' to divide the window.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Benefits: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- Useful for comparing data across different parts of the worksheet. - Enhances productivity by reducing the need to scroll.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410B0B-8A07-5B54-9CED-5233E5274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36" y="3214554"/>
            <a:ext cx="8087854" cy="13336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1F90C4-0BCF-A7F5-91BF-75E11D9F9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180" y="1265199"/>
            <a:ext cx="1443437" cy="14612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Using Zoom Options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1371302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Description: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- Adjusts the zoom level of the worksheet for better visibility. - Go to 'View' tab &gt; 'Zoom' to set the desired zoom level.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Benefits: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- Enhances readability of data. - Useful for focusing on specific parts of the worksheet.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wa5ukxh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48A21B-6BE9-FFE5-AC35-73F6358FF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641" y="4020442"/>
            <a:ext cx="5891271" cy="8787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63D297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On-screen Show (16:9)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Proxima Nova</vt:lpstr>
      <vt:lpstr>Spearmint</vt:lpstr>
      <vt:lpstr>Introduction to Excel's View Section</vt:lpstr>
      <vt:lpstr>Navigating the View Tab</vt:lpstr>
      <vt:lpstr>Normal View</vt:lpstr>
      <vt:lpstr>Page Layout View</vt:lpstr>
      <vt:lpstr>Page Break Preview</vt:lpstr>
      <vt:lpstr>Custom Views</vt:lpstr>
      <vt:lpstr>Freezing Panes</vt:lpstr>
      <vt:lpstr>Splitting Windows</vt:lpstr>
      <vt:lpstr>Using Zoom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arham khan</cp:lastModifiedBy>
  <cp:revision>2</cp:revision>
  <dcterms:modified xsi:type="dcterms:W3CDTF">2024-06-29T04:45:49Z</dcterms:modified>
</cp:coreProperties>
</file>