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8" r:id="rId4"/>
    <p:sldId id="259" r:id="rId5"/>
    <p:sldId id="265" r:id="rId6"/>
    <p:sldId id="266" r:id="rId7"/>
    <p:sldId id="267" r:id="rId8"/>
    <p:sldId id="268" r:id="rId9"/>
    <p:sldId id="269" r:id="rId10"/>
    <p:sldId id="270" r:id="rId11"/>
    <p:sldId id="258" r:id="rId12"/>
    <p:sldId id="279" r:id="rId13"/>
    <p:sldId id="262" r:id="rId14"/>
    <p:sldId id="263" r:id="rId15"/>
    <p:sldId id="264" r:id="rId16"/>
    <p:sldId id="280" r:id="rId17"/>
    <p:sldId id="284" r:id="rId18"/>
    <p:sldId id="285" r:id="rId19"/>
    <p:sldId id="282" r:id="rId20"/>
    <p:sldId id="277" r:id="rId21"/>
    <p:sldId id="283" r:id="rId22"/>
    <p:sldId id="273" r:id="rId23"/>
    <p:sldId id="274" r:id="rId24"/>
    <p:sldId id="275" r:id="rId25"/>
    <p:sldId id="276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5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Electronic band structure of </a:t>
            </a:r>
            <a:r>
              <a:rPr lang="en-US" dirty="0" err="1" smtClean="0"/>
              <a:t>CrN</a:t>
            </a:r>
            <a:r>
              <a:rPr lang="en-US" dirty="0" smtClean="0"/>
              <a:t> and </a:t>
            </a:r>
            <a:r>
              <a:rPr lang="en-US" dirty="0" err="1" smtClean="0"/>
              <a:t>GdN</a:t>
            </a:r>
            <a:r>
              <a:rPr lang="en-US" dirty="0" smtClean="0"/>
              <a:t> from x-ray spectroscopy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Andrew Preston</a:t>
            </a:r>
          </a:p>
          <a:p>
            <a:r>
              <a:rPr lang="en-US" dirty="0" smtClean="0"/>
              <a:t>andrew@preston.co.nz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D:\My Dropbox\Projects\postdoc\Papers and presentations\20101101 - MRS - RXES and nitrides\gdn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312" y="1132369"/>
            <a:ext cx="3825875" cy="5573231"/>
          </a:xfrm>
          <a:prstGeom prst="rect">
            <a:avLst/>
          </a:prstGeom>
          <a:noFill/>
        </p:spPr>
      </p:pic>
      <p:pic>
        <p:nvPicPr>
          <p:cNvPr id="5" name="Picture 2" descr="D:\My Dropbox\Projects\postdoc\Papers and presentations\20101101 - MRS - RXES and nitrides\gdn0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12820" y="1133856"/>
            <a:ext cx="3825780" cy="5573231"/>
          </a:xfrm>
          <a:prstGeom prst="rect">
            <a:avLst/>
          </a:prstGeom>
          <a:noFill/>
        </p:spPr>
      </p:pic>
      <p:pic>
        <p:nvPicPr>
          <p:cNvPr id="1027" name="Picture 3" descr="D:\My Dropbox\Projects\postdoc\Papers and presentations\20101101 - MRS - RXES and nitrides\GdN_XPS_1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4572000" y="1447934"/>
            <a:ext cx="4114798" cy="511465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295400"/>
            <a:ext cx="8585762" cy="2514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CrN</a:t>
            </a:r>
            <a:r>
              <a:rPr lang="en-US" dirty="0" smtClean="0"/>
              <a:t>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CrN</a:t>
            </a:r>
            <a:r>
              <a:rPr lang="en-US" dirty="0" smtClean="0"/>
              <a:t>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371600"/>
            <a:ext cx="8327684" cy="3200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1057275"/>
            <a:ext cx="3457575" cy="564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CrN</a:t>
            </a:r>
            <a:r>
              <a:rPr lang="en-US" dirty="0" smtClean="0"/>
              <a:t> XAS</a:t>
            </a:r>
            <a:endParaRPr lang="en-US" dirty="0"/>
          </a:p>
        </p:txBody>
      </p:sp>
      <p:pic>
        <p:nvPicPr>
          <p:cNvPr id="5" name="Content Placeholder 4" descr="CrN_XAS_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8266" y="1600200"/>
            <a:ext cx="8207468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CrN</a:t>
            </a:r>
            <a:r>
              <a:rPr lang="en-US" dirty="0" smtClean="0"/>
              <a:t> XAS</a:t>
            </a:r>
            <a:endParaRPr lang="en-US" dirty="0"/>
          </a:p>
        </p:txBody>
      </p:sp>
      <p:pic>
        <p:nvPicPr>
          <p:cNvPr id="5" name="Content Placeholder 4" descr="CrN_XAS_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8266" y="1600200"/>
            <a:ext cx="8207468" cy="452596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CrN</a:t>
            </a:r>
            <a:r>
              <a:rPr lang="en-US" dirty="0" smtClean="0"/>
              <a:t> XAS</a:t>
            </a:r>
            <a:endParaRPr lang="en-US" dirty="0"/>
          </a:p>
        </p:txBody>
      </p:sp>
      <p:pic>
        <p:nvPicPr>
          <p:cNvPr id="5" name="Content Placeholder 4" descr="CrN_XAS_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8267" y="1600200"/>
            <a:ext cx="8207466" cy="452596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 descr="D:\My Dropbox\Projects\postdoc\Papers and presentations\20101101 - MRS - RXES and nitrides\XPS_CrN_pub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332494" y="1905000"/>
            <a:ext cx="5973306" cy="356235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CrN</a:t>
            </a:r>
            <a:r>
              <a:rPr lang="en-US" dirty="0" smtClean="0"/>
              <a:t> XPS</a:t>
            </a:r>
            <a:endParaRPr lang="en-US" dirty="0"/>
          </a:p>
        </p:txBody>
      </p:sp>
      <p:pic>
        <p:nvPicPr>
          <p:cNvPr id="4" name="Picture 2" descr="D:\My Dropbox\Projects\postdoc\Experiments\20100401 - MAX - Sr0.5V6O15, FTS, CrN, VN\Nitride LEED\vn01 150v.bmp"/>
          <p:cNvPicPr>
            <a:picLocks noChangeAspect="1" noChangeArrowheads="1"/>
          </p:cNvPicPr>
          <p:nvPr/>
        </p:nvPicPr>
        <p:blipFill>
          <a:blip r:embed="rId3" cstate="print"/>
          <a:srcRect l="29193" t="39409" r="34557" b="13924"/>
          <a:stretch>
            <a:fillRect/>
          </a:stretch>
        </p:blipFill>
        <p:spPr bwMode="auto">
          <a:xfrm>
            <a:off x="304800" y="1219200"/>
            <a:ext cx="2209800" cy="2133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 descr="D:\My Dropbox\Projects\postdoc\Papers and presentations\20101101 - MRS - RXES and nitrides\XPS_CrN_pub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332494" y="1905000"/>
            <a:ext cx="5973306" cy="3562349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CrN</a:t>
            </a:r>
            <a:r>
              <a:rPr lang="en-US" dirty="0" smtClean="0"/>
              <a:t> XPS</a:t>
            </a:r>
            <a:endParaRPr lang="en-US" dirty="0"/>
          </a:p>
        </p:txBody>
      </p:sp>
      <p:pic>
        <p:nvPicPr>
          <p:cNvPr id="4" name="Picture 2" descr="D:\My Dropbox\Projects\postdoc\Experiments\20100401 - MAX - Sr0.5V6O15, FTS, CrN, VN\Nitride LEED\vn01 150v.bmp"/>
          <p:cNvPicPr>
            <a:picLocks noChangeAspect="1" noChangeArrowheads="1"/>
          </p:cNvPicPr>
          <p:nvPr/>
        </p:nvPicPr>
        <p:blipFill>
          <a:blip r:embed="rId3" cstate="print"/>
          <a:srcRect l="29193" t="39409" r="34557" b="13924"/>
          <a:stretch>
            <a:fillRect/>
          </a:stretch>
        </p:blipFill>
        <p:spPr bwMode="auto">
          <a:xfrm>
            <a:off x="304800" y="1219200"/>
            <a:ext cx="2209800" cy="2133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 descr="D:\My Dropbox\Projects\postdoc\Papers and presentations\20101101 - MRS - RXES and nitrides\XPS_CrN_pub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332494" y="1905000"/>
            <a:ext cx="5973306" cy="3562349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CrN</a:t>
            </a:r>
            <a:r>
              <a:rPr lang="en-US" dirty="0" smtClean="0"/>
              <a:t> XPS</a:t>
            </a:r>
            <a:endParaRPr lang="en-US" dirty="0"/>
          </a:p>
        </p:txBody>
      </p:sp>
      <p:pic>
        <p:nvPicPr>
          <p:cNvPr id="4" name="Picture 2" descr="D:\My Dropbox\Projects\postdoc\Experiments\20100401 - MAX - Sr0.5V6O15, FTS, CrN, VN\Nitride LEED\vn01 150v.bmp"/>
          <p:cNvPicPr>
            <a:picLocks noChangeAspect="1" noChangeArrowheads="1"/>
          </p:cNvPicPr>
          <p:nvPr/>
        </p:nvPicPr>
        <p:blipFill>
          <a:blip r:embed="rId3" cstate="print"/>
          <a:srcRect l="29193" t="39409" r="34557" b="13924"/>
          <a:stretch>
            <a:fillRect/>
          </a:stretch>
        </p:blipFill>
        <p:spPr bwMode="auto">
          <a:xfrm>
            <a:off x="304800" y="1219200"/>
            <a:ext cx="2209800" cy="2133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3962400" cy="1143000"/>
          </a:xfrm>
        </p:spPr>
        <p:txBody>
          <a:bodyPr/>
          <a:lstStyle/>
          <a:p>
            <a:r>
              <a:rPr lang="en-US" dirty="0" err="1" smtClean="0"/>
              <a:t>CrN</a:t>
            </a:r>
            <a:r>
              <a:rPr lang="en-US" dirty="0" smtClean="0"/>
              <a:t> XPS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D:\My Dropbox\Projects\postdoc\Papers and presentations\20101101 - MRS - RXES and nitrides\g0_CrN_MgO_norm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228600"/>
            <a:ext cx="5248794" cy="6477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Boston University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James McNulty, Bo </a:t>
            </a:r>
            <a:r>
              <a:rPr lang="en-US" dirty="0" smtClean="0"/>
              <a:t>Chen</a:t>
            </a:r>
            <a:r>
              <a:rPr lang="en-US" dirty="0" smtClean="0"/>
              <a:t>, Jude </a:t>
            </a:r>
            <a:r>
              <a:rPr lang="en-US" dirty="0" err="1" smtClean="0"/>
              <a:t>Laverock</a:t>
            </a:r>
            <a:endParaRPr lang="en-US" dirty="0" smtClean="0"/>
          </a:p>
          <a:p>
            <a:r>
              <a:rPr lang="en-US" dirty="0" smtClean="0"/>
              <a:t>Alex </a:t>
            </a:r>
            <a:r>
              <a:rPr lang="en-US" dirty="0" err="1" smtClean="0"/>
              <a:t>DeMasi</a:t>
            </a:r>
            <a:r>
              <a:rPr lang="en-US" dirty="0" smtClean="0"/>
              <a:t>, </a:t>
            </a:r>
            <a:r>
              <a:rPr lang="en-US" dirty="0" smtClean="0"/>
              <a:t>Sang </a:t>
            </a:r>
            <a:r>
              <a:rPr lang="en-US" dirty="0" smtClean="0"/>
              <a:t>Wan </a:t>
            </a:r>
            <a:r>
              <a:rPr lang="en-US" dirty="0" smtClean="0"/>
              <a:t>Cho</a:t>
            </a:r>
          </a:p>
          <a:p>
            <a:r>
              <a:rPr lang="en-US" dirty="0" smtClean="0"/>
              <a:t>Kevin Smith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CrN</a:t>
            </a:r>
            <a:r>
              <a:rPr lang="en-US" dirty="0" smtClean="0"/>
              <a:t> XXS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D:\My Dropbox\Projects\postdoc\Papers and presentations\20101101 - MRS - RXES and nitrides\XXS_CrN_pub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688205"/>
            <a:ext cx="8744276" cy="456019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CrN</a:t>
            </a:r>
            <a:r>
              <a:rPr lang="en-US" dirty="0" smtClean="0"/>
              <a:t> XXS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D:\My Dropbox\Projects\postdoc\Papers and presentations\20101101 - MRS - RXES and nitrides\XXS_CrN_pub1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52690" y="1688205"/>
            <a:ext cx="8743696" cy="456019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CrN</a:t>
            </a:r>
            <a:r>
              <a:rPr lang="en-US" dirty="0" smtClean="0"/>
              <a:t> RPES</a:t>
            </a:r>
            <a:endParaRPr lang="en-US" dirty="0"/>
          </a:p>
        </p:txBody>
      </p:sp>
      <p:pic>
        <p:nvPicPr>
          <p:cNvPr id="4" name="Content Placeholder 3" descr="CrN_RPES_0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86200" y="1524000"/>
            <a:ext cx="5050481" cy="238461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CrN</a:t>
            </a:r>
            <a:r>
              <a:rPr lang="en-US" dirty="0" smtClean="0"/>
              <a:t> RPES</a:t>
            </a:r>
            <a:endParaRPr lang="en-US" dirty="0"/>
          </a:p>
        </p:txBody>
      </p:sp>
      <p:pic>
        <p:nvPicPr>
          <p:cNvPr id="4" name="Content Placeholder 3" descr="CrN_RPES_0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86200" y="1524000"/>
            <a:ext cx="5050481" cy="238461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CrN</a:t>
            </a:r>
            <a:r>
              <a:rPr lang="en-US" dirty="0" smtClean="0"/>
              <a:t> RPES</a:t>
            </a:r>
            <a:endParaRPr lang="en-US" dirty="0"/>
          </a:p>
        </p:txBody>
      </p:sp>
      <p:pic>
        <p:nvPicPr>
          <p:cNvPr id="4" name="Content Placeholder 3" descr="CrN_RPES_0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86200" y="1524000"/>
            <a:ext cx="5050481" cy="2384616"/>
          </a:xfrm>
        </p:spPr>
      </p:pic>
      <p:pic>
        <p:nvPicPr>
          <p:cNvPr id="6146" name="Picture 2" descr="D:\My Dropbox\Projects\postdoc\Papers and presentations\20101101 - MRS - RXES and nitrides\CrN_RPES_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524000"/>
            <a:ext cx="4654550" cy="46656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CrN</a:t>
            </a:r>
            <a:r>
              <a:rPr lang="en-US" dirty="0" smtClean="0"/>
              <a:t> RPES</a:t>
            </a:r>
            <a:endParaRPr lang="en-US" dirty="0"/>
          </a:p>
        </p:txBody>
      </p:sp>
      <p:pic>
        <p:nvPicPr>
          <p:cNvPr id="4" name="Content Placeholder 3" descr="CrN_RPES_0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86200" y="1524000"/>
            <a:ext cx="5050481" cy="2384616"/>
          </a:xfrm>
        </p:spPr>
      </p:pic>
      <p:pic>
        <p:nvPicPr>
          <p:cNvPr id="6146" name="Picture 2" descr="D:\My Dropbox\Projects\postdoc\Papers and presentations\20101101 - MRS - RXES and nitrides\CrN_RPES_2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29053" y="1524000"/>
            <a:ext cx="4653643" cy="46656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Louis Piper</a:t>
            </a:r>
          </a:p>
          <a:p>
            <a:pPr lvl="1"/>
            <a:r>
              <a:rPr lang="en-US" dirty="0" smtClean="0"/>
              <a:t>SUNY Binghamton</a:t>
            </a:r>
          </a:p>
          <a:p>
            <a:r>
              <a:rPr lang="en-US" dirty="0" smtClean="0"/>
              <a:t>Alexei </a:t>
            </a:r>
            <a:r>
              <a:rPr lang="en-US" dirty="0" err="1" smtClean="0"/>
              <a:t>Fedorov</a:t>
            </a:r>
            <a:r>
              <a:rPr lang="en-US" dirty="0" smtClean="0"/>
              <a:t>, </a:t>
            </a:r>
            <a:r>
              <a:rPr lang="en-US" dirty="0" err="1" smtClean="0"/>
              <a:t>Jeng</a:t>
            </a:r>
            <a:r>
              <a:rPr lang="en-US" dirty="0" smtClean="0"/>
              <a:t>-Lung Chen, </a:t>
            </a:r>
            <a:r>
              <a:rPr lang="en-US" dirty="0" err="1" smtClean="0"/>
              <a:t>Jinghua</a:t>
            </a:r>
            <a:r>
              <a:rPr lang="en-US" dirty="0" smtClean="0"/>
              <a:t> </a:t>
            </a:r>
            <a:r>
              <a:rPr lang="en-US" dirty="0" err="1" smtClean="0"/>
              <a:t>Guo</a:t>
            </a:r>
            <a:endParaRPr lang="en-US" dirty="0" smtClean="0"/>
          </a:p>
          <a:p>
            <a:pPr lvl="1"/>
            <a:r>
              <a:rPr lang="en-US" dirty="0" smtClean="0"/>
              <a:t>Advanced Light Source</a:t>
            </a:r>
            <a:endParaRPr lang="en-US" dirty="0" smtClean="0"/>
          </a:p>
          <a:p>
            <a:r>
              <a:rPr lang="en-US" dirty="0" smtClean="0"/>
              <a:t>Walter </a:t>
            </a:r>
            <a:r>
              <a:rPr lang="en-US" dirty="0" err="1" smtClean="0"/>
              <a:t>Lambrecht</a:t>
            </a:r>
            <a:endParaRPr lang="en-US" dirty="0" smtClean="0"/>
          </a:p>
          <a:p>
            <a:pPr lvl="1"/>
            <a:r>
              <a:rPr lang="en-US" dirty="0" smtClean="0"/>
              <a:t>Case Western Reserve</a:t>
            </a:r>
          </a:p>
          <a:p>
            <a:r>
              <a:rPr lang="en-US" dirty="0" smtClean="0"/>
              <a:t>Jim Partridge, Steve Durbin, Ben </a:t>
            </a:r>
            <a:r>
              <a:rPr lang="en-US" dirty="0" err="1" smtClean="0"/>
              <a:t>Ruck</a:t>
            </a:r>
            <a:endParaRPr lang="en-US" dirty="0" smtClean="0"/>
          </a:p>
          <a:p>
            <a:pPr lvl="1"/>
            <a:r>
              <a:rPr lang="en-US" dirty="0" smtClean="0"/>
              <a:t>MacDiarmid </a:t>
            </a:r>
            <a:r>
              <a:rPr lang="en-US" dirty="0" smtClean="0"/>
              <a:t>Institute, </a:t>
            </a:r>
            <a:r>
              <a:rPr lang="en-US" dirty="0" smtClean="0"/>
              <a:t>NZ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D:\My Dropbox\Projects\postdoc\Papers and presentations\20101101 - MRS - RXES and nitrides\gdn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312" y="1132369"/>
            <a:ext cx="3825875" cy="5573231"/>
          </a:xfrm>
          <a:prstGeom prst="rect">
            <a:avLst/>
          </a:prstGeom>
          <a:noFill/>
        </p:spPr>
      </p:pic>
      <p:pic>
        <p:nvPicPr>
          <p:cNvPr id="5" name="Picture 2" descr="D:\My Dropbox\Projects\postdoc\Papers and presentations\20101101 - MRS - RXES and nitrides\gdn0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12820" y="1133856"/>
            <a:ext cx="3825780" cy="55732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D:\My Dropbox\Projects\postdoc\Papers and presentations\20101101 - MRS - RXES and nitrides\gdn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312" y="1132369"/>
            <a:ext cx="3825875" cy="5573231"/>
          </a:xfrm>
          <a:prstGeom prst="rect">
            <a:avLst/>
          </a:prstGeom>
          <a:noFill/>
        </p:spPr>
      </p:pic>
      <p:pic>
        <p:nvPicPr>
          <p:cNvPr id="5" name="Picture 2" descr="D:\My Dropbox\Projects\postdoc\Papers and presentations\20101101 - MRS - RXES and nitrides\gdn0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12820" y="1133856"/>
            <a:ext cx="3825780" cy="5573231"/>
          </a:xfrm>
          <a:prstGeom prst="rect">
            <a:avLst/>
          </a:prstGeom>
          <a:noFill/>
        </p:spPr>
      </p:pic>
      <p:pic>
        <p:nvPicPr>
          <p:cNvPr id="1027" name="Picture 3" descr="D:\My Dropbox\Projects\postdoc\Papers and presentations\20101101 - MRS - RXES and nitrides\GdN_XPS_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1447800"/>
            <a:ext cx="4114800" cy="5114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D:\My Dropbox\Projects\postdoc\Papers and presentations\20101101 - MRS - RXES and nitrides\gdn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312" y="1132369"/>
            <a:ext cx="3825875" cy="5573231"/>
          </a:xfrm>
          <a:prstGeom prst="rect">
            <a:avLst/>
          </a:prstGeom>
          <a:noFill/>
        </p:spPr>
      </p:pic>
      <p:pic>
        <p:nvPicPr>
          <p:cNvPr id="5" name="Picture 2" descr="D:\My Dropbox\Projects\postdoc\Papers and presentations\20101101 - MRS - RXES and nitrides\gdn0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12820" y="1133856"/>
            <a:ext cx="3825780" cy="5573231"/>
          </a:xfrm>
          <a:prstGeom prst="rect">
            <a:avLst/>
          </a:prstGeom>
          <a:noFill/>
        </p:spPr>
      </p:pic>
      <p:pic>
        <p:nvPicPr>
          <p:cNvPr id="1027" name="Picture 3" descr="D:\My Dropbox\Projects\postdoc\Papers and presentations\20101101 - MRS - RXES and nitrides\GdN_XPS_1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4572000" y="1447934"/>
            <a:ext cx="4114800" cy="51146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D:\My Dropbox\Projects\postdoc\Papers and presentations\20101101 - MRS - RXES and nitrides\gdn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312" y="1132369"/>
            <a:ext cx="3825875" cy="5573231"/>
          </a:xfrm>
          <a:prstGeom prst="rect">
            <a:avLst/>
          </a:prstGeom>
          <a:noFill/>
        </p:spPr>
      </p:pic>
      <p:pic>
        <p:nvPicPr>
          <p:cNvPr id="5" name="Picture 2" descr="D:\My Dropbox\Projects\postdoc\Papers and presentations\20101101 - MRS - RXES and nitrides\gdn0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12820" y="1133856"/>
            <a:ext cx="3825780" cy="5573231"/>
          </a:xfrm>
          <a:prstGeom prst="rect">
            <a:avLst/>
          </a:prstGeom>
          <a:noFill/>
        </p:spPr>
      </p:pic>
      <p:pic>
        <p:nvPicPr>
          <p:cNvPr id="1027" name="Picture 3" descr="D:\My Dropbox\Projects\postdoc\Papers and presentations\20101101 - MRS - RXES and nitrides\GdN_XPS_1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4572000" y="1447934"/>
            <a:ext cx="4114799" cy="51146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D:\My Dropbox\Projects\postdoc\Papers and presentations\20101101 - MRS - RXES and nitrides\gdn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312" y="1132369"/>
            <a:ext cx="3825875" cy="5573231"/>
          </a:xfrm>
          <a:prstGeom prst="rect">
            <a:avLst/>
          </a:prstGeom>
          <a:noFill/>
        </p:spPr>
      </p:pic>
      <p:pic>
        <p:nvPicPr>
          <p:cNvPr id="5" name="Picture 2" descr="D:\My Dropbox\Projects\postdoc\Papers and presentations\20101101 - MRS - RXES and nitrides\gdn0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12820" y="1133856"/>
            <a:ext cx="3825780" cy="5573231"/>
          </a:xfrm>
          <a:prstGeom prst="rect">
            <a:avLst/>
          </a:prstGeom>
          <a:noFill/>
        </p:spPr>
      </p:pic>
      <p:pic>
        <p:nvPicPr>
          <p:cNvPr id="1027" name="Picture 3" descr="D:\My Dropbox\Projects\postdoc\Papers and presentations\20101101 - MRS - RXES and nitrides\GdN_XPS_1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4572000" y="1447934"/>
            <a:ext cx="4114799" cy="51146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D:\My Dropbox\Projects\postdoc\Papers and presentations\20101101 - MRS - RXES and nitrides\gdn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312" y="1132369"/>
            <a:ext cx="3825875" cy="5573231"/>
          </a:xfrm>
          <a:prstGeom prst="rect">
            <a:avLst/>
          </a:prstGeom>
          <a:noFill/>
        </p:spPr>
      </p:pic>
      <p:pic>
        <p:nvPicPr>
          <p:cNvPr id="5" name="Picture 2" descr="D:\My Dropbox\Projects\postdoc\Papers and presentations\20101101 - MRS - RXES and nitrides\gdn0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12820" y="1133856"/>
            <a:ext cx="3825780" cy="5573231"/>
          </a:xfrm>
          <a:prstGeom prst="rect">
            <a:avLst/>
          </a:prstGeom>
          <a:noFill/>
        </p:spPr>
      </p:pic>
      <p:pic>
        <p:nvPicPr>
          <p:cNvPr id="1027" name="Picture 3" descr="D:\My Dropbox\Projects\postdoc\Papers and presentations\20101101 - MRS - RXES and nitrides\GdN_XPS_1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4572000" y="1447934"/>
            <a:ext cx="4114798" cy="51146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2289</TotalTime>
  <Words>101</Words>
  <Application>Microsoft Office PowerPoint</Application>
  <PresentationFormat>On-screen Show (4:3)</PresentationFormat>
  <Paragraphs>38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Electronic band structure of CrN and GdN from x-ray spectroscopy</vt:lpstr>
      <vt:lpstr>Boston University</vt:lpstr>
      <vt:lpstr>Collaborators</vt:lpstr>
      <vt:lpstr>GdN</vt:lpstr>
      <vt:lpstr>GdN</vt:lpstr>
      <vt:lpstr>GdN</vt:lpstr>
      <vt:lpstr>GdN</vt:lpstr>
      <vt:lpstr>GdN</vt:lpstr>
      <vt:lpstr>GdN</vt:lpstr>
      <vt:lpstr>GdN</vt:lpstr>
      <vt:lpstr>CrN theory</vt:lpstr>
      <vt:lpstr>CrN experiment</vt:lpstr>
      <vt:lpstr>CrN XAS</vt:lpstr>
      <vt:lpstr>CrN XAS</vt:lpstr>
      <vt:lpstr>CrN XAS</vt:lpstr>
      <vt:lpstr>CrN XPS</vt:lpstr>
      <vt:lpstr>CrN XPS</vt:lpstr>
      <vt:lpstr>CrN XPS</vt:lpstr>
      <vt:lpstr>CrN XPS</vt:lpstr>
      <vt:lpstr>CrN XXS</vt:lpstr>
      <vt:lpstr>CrN XXS</vt:lpstr>
      <vt:lpstr>CrN RPES</vt:lpstr>
      <vt:lpstr>CrN RPES</vt:lpstr>
      <vt:lpstr>CrN RPES</vt:lpstr>
      <vt:lpstr>CrN RPES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CrN?</dc:title>
  <dc:creator>Andrew</dc:creator>
  <cp:lastModifiedBy>Andrew Preston</cp:lastModifiedBy>
  <cp:revision>76</cp:revision>
  <dcterms:created xsi:type="dcterms:W3CDTF">2006-08-16T00:00:00Z</dcterms:created>
  <dcterms:modified xsi:type="dcterms:W3CDTF">2010-11-29T15:11:54Z</dcterms:modified>
</cp:coreProperties>
</file>