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41CF-52A8-4D0C-A5AF-6C9FE0959DE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AC01-6CBA-4F09-86F7-36D9CC79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7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41CF-52A8-4D0C-A5AF-6C9FE0959DE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AC01-6CBA-4F09-86F7-36D9CC79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8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41CF-52A8-4D0C-A5AF-6C9FE0959DE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AC01-6CBA-4F09-86F7-36D9CC79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6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41CF-52A8-4D0C-A5AF-6C9FE0959DE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AC01-6CBA-4F09-86F7-36D9CC79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41CF-52A8-4D0C-A5AF-6C9FE0959DE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AC01-6CBA-4F09-86F7-36D9CC79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2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41CF-52A8-4D0C-A5AF-6C9FE0959DE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AC01-6CBA-4F09-86F7-36D9CC79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5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41CF-52A8-4D0C-A5AF-6C9FE0959DE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AC01-6CBA-4F09-86F7-36D9CC79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4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41CF-52A8-4D0C-A5AF-6C9FE0959DE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AC01-6CBA-4F09-86F7-36D9CC79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0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41CF-52A8-4D0C-A5AF-6C9FE0959DE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AC01-6CBA-4F09-86F7-36D9CC79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0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41CF-52A8-4D0C-A5AF-6C9FE0959DE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AC01-6CBA-4F09-86F7-36D9CC79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41CF-52A8-4D0C-A5AF-6C9FE0959DE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AC01-6CBA-4F09-86F7-36D9CC79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4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741CF-52A8-4D0C-A5AF-6C9FE0959DE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1AC01-6CBA-4F09-86F7-36D9CC79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0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753" y="1447800"/>
            <a:ext cx="1243013" cy="407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Top 10 Rappers (box indicates picture)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81200"/>
            <a:ext cx="6400800" cy="3733800"/>
          </a:xfrm>
        </p:spPr>
        <p:txBody>
          <a:bodyPr>
            <a:normAutofit/>
          </a:bodyPr>
          <a:lstStyle/>
          <a:p>
            <a:pPr algn="l"/>
            <a:r>
              <a:rPr lang="en-US" sz="1600" u="sng" dirty="0" smtClean="0"/>
              <a:t>1.) G-</a:t>
            </a:r>
            <a:r>
              <a:rPr lang="en-US" sz="1600" u="sng" dirty="0" err="1" smtClean="0"/>
              <a:t>Eazy</a:t>
            </a:r>
            <a:endParaRPr lang="en-US" sz="1600" u="sng" dirty="0" smtClean="0"/>
          </a:p>
          <a:p>
            <a:pPr algn="l"/>
            <a:r>
              <a:rPr lang="en-US" sz="1600" u="sng" dirty="0" smtClean="0"/>
              <a:t>2.) Young Thug</a:t>
            </a:r>
          </a:p>
          <a:p>
            <a:pPr algn="l"/>
            <a:r>
              <a:rPr lang="en-US" sz="1600" u="sng" dirty="0" smtClean="0"/>
              <a:t>3.) </a:t>
            </a:r>
            <a:r>
              <a:rPr lang="en-US" sz="1600" u="sng" dirty="0" err="1" smtClean="0"/>
              <a:t>Mackelmore</a:t>
            </a:r>
            <a:endParaRPr lang="en-US" sz="1600" u="sng" dirty="0" smtClean="0"/>
          </a:p>
          <a:p>
            <a:pPr algn="l"/>
            <a:r>
              <a:rPr lang="en-US" sz="1600" u="sng" dirty="0" smtClean="0"/>
              <a:t>4.) Drake</a:t>
            </a:r>
          </a:p>
          <a:p>
            <a:pPr algn="l"/>
            <a:r>
              <a:rPr lang="en-US" sz="1600" u="sng" dirty="0" smtClean="0"/>
              <a:t>5.) Eminem</a:t>
            </a:r>
          </a:p>
          <a:p>
            <a:pPr algn="l"/>
            <a:r>
              <a:rPr lang="en-US" sz="1700" u="sng" dirty="0" smtClean="0"/>
              <a:t>6.) Tupac</a:t>
            </a:r>
          </a:p>
          <a:p>
            <a:pPr algn="l"/>
            <a:r>
              <a:rPr lang="en-US" sz="1700" u="sng" dirty="0" smtClean="0"/>
              <a:t>7.) Royce da 5’9</a:t>
            </a:r>
          </a:p>
          <a:p>
            <a:pPr algn="l"/>
            <a:r>
              <a:rPr lang="en-US" sz="1700" u="sng" dirty="0" smtClean="0"/>
              <a:t>8.) Nicki </a:t>
            </a:r>
            <a:r>
              <a:rPr lang="en-US" sz="1700" u="sng" dirty="0" err="1" smtClean="0"/>
              <a:t>Minaj</a:t>
            </a:r>
            <a:endParaRPr lang="en-US" sz="1700" u="sng" dirty="0" smtClean="0"/>
          </a:p>
          <a:p>
            <a:pPr algn="l"/>
            <a:r>
              <a:rPr lang="en-US" sz="1700" u="sng" dirty="0" smtClean="0"/>
              <a:t>9.) Soldier Boy</a:t>
            </a:r>
          </a:p>
          <a:p>
            <a:pPr algn="l"/>
            <a:r>
              <a:rPr lang="en-US" sz="1700" u="sng" dirty="0" smtClean="0"/>
              <a:t>10.) Kendrick Lamar</a:t>
            </a:r>
            <a:endParaRPr lang="en-US" sz="1700" u="sng" dirty="0"/>
          </a:p>
        </p:txBody>
      </p:sp>
      <p:sp>
        <p:nvSpPr>
          <p:cNvPr id="4" name="Rectangle 3"/>
          <p:cNvSpPr/>
          <p:nvPr/>
        </p:nvSpPr>
        <p:spPr>
          <a:xfrm>
            <a:off x="4556566" y="19812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63" y="2514600"/>
            <a:ext cx="124301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62" y="3001636"/>
            <a:ext cx="124301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60" y="3505200"/>
            <a:ext cx="124301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61" y="3962400"/>
            <a:ext cx="124301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983" y="6199187"/>
            <a:ext cx="124301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673" y="5714999"/>
            <a:ext cx="124301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66" y="4569619"/>
            <a:ext cx="124301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65" y="5181600"/>
            <a:ext cx="124301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4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More info on certain rapper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More facts about the rapper,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Links to their website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Links to their music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Top songs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Associated acts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Why I have them in this spot on </a:t>
            </a:r>
            <a:r>
              <a:rPr lang="en-US" smtClean="0">
                <a:solidFill>
                  <a:schemeClr val="bg1"/>
                </a:solidFill>
              </a:rPr>
              <a:t>the 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9800" y="1905000"/>
            <a:ext cx="2438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0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77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Top 10 Rappers (box indicates picture)</vt:lpstr>
      <vt:lpstr>More info on certain rapper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Rappers (box indicates picture)</dc:title>
  <dc:creator>Lucas Willocq</dc:creator>
  <cp:lastModifiedBy>Lucas Willocq</cp:lastModifiedBy>
  <cp:revision>1</cp:revision>
  <dcterms:created xsi:type="dcterms:W3CDTF">2016-03-08T19:03:05Z</dcterms:created>
  <dcterms:modified xsi:type="dcterms:W3CDTF">2016-03-08T19:12:28Z</dcterms:modified>
</cp:coreProperties>
</file>