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61" r:id="rId9"/>
    <p:sldId id="273" r:id="rId10"/>
    <p:sldId id="274" r:id="rId11"/>
    <p:sldId id="275" r:id="rId12"/>
    <p:sldId id="276" r:id="rId13"/>
    <p:sldId id="263" r:id="rId14"/>
    <p:sldId id="277" r:id="rId15"/>
    <p:sldId id="266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12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C009-335D-844A-B984-BEF3B68A77D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0379-7181-B14A-98E6-32F8DC5C5D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C009-335D-844A-B984-BEF3B68A77D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0379-7181-B14A-98E6-32F8DC5C5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C009-335D-844A-B984-BEF3B68A77D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0379-7181-B14A-98E6-32F8DC5C5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C009-335D-844A-B984-BEF3B68A77D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0379-7181-B14A-98E6-32F8DC5C5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C009-335D-844A-B984-BEF3B68A77D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0379-7181-B14A-98E6-32F8DC5C5D2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C009-335D-844A-B984-BEF3B68A77D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0379-7181-B14A-98E6-32F8DC5C5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C009-335D-844A-B984-BEF3B68A77D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0379-7181-B14A-98E6-32F8DC5C5D2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C009-335D-844A-B984-BEF3B68A77D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0379-7181-B14A-98E6-32F8DC5C5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C009-335D-844A-B984-BEF3B68A77D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0379-7181-B14A-98E6-32F8DC5C5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C009-335D-844A-B984-BEF3B68A77D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0379-7181-B14A-98E6-32F8DC5C5D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C009-335D-844A-B984-BEF3B68A77D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0379-7181-B14A-98E6-32F8DC5C5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1EAC009-335D-844A-B984-BEF3B68A77D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A8B0379-7181-B14A-98E6-32F8DC5C5D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tp://ftp.gwiddle.co.uk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gwiddle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gwiddle.co.uk</a:t>
            </a:r>
            <a:r>
              <a:rPr lang="en-US" dirty="0"/>
              <a:t>/register</a:t>
            </a:r>
          </a:p>
        </p:txBody>
      </p:sp>
    </p:spTree>
    <p:extLst>
      <p:ext uri="{BB962C8B-B14F-4D97-AF65-F5344CB8AC3E}">
        <p14:creationId xmlns:p14="http://schemas.microsoft.com/office/powerpoint/2010/main" val="196787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1" y="865401"/>
            <a:ext cx="8685278" cy="535206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670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73" y="1033128"/>
            <a:ext cx="8656699" cy="531014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803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617" y="1391478"/>
            <a:ext cx="779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ftp approach, you need to install </a:t>
            </a:r>
            <a:r>
              <a:rPr lang="en-US" dirty="0" err="1" smtClean="0"/>
              <a:t>Filezilla</a:t>
            </a:r>
            <a:r>
              <a:rPr lang="en-US" dirty="0" smtClean="0"/>
              <a:t> 2  AND</a:t>
            </a:r>
          </a:p>
          <a:p>
            <a:endParaRPr lang="en-US" dirty="0"/>
          </a:p>
          <a:p>
            <a:r>
              <a:rPr lang="en-US" dirty="0" smtClean="0"/>
              <a:t>Know your domain (website) 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06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05 at 3.13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600"/>
            <a:ext cx="9144000" cy="6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5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Filezilla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 -&gt; Site Manager</a:t>
            </a:r>
          </a:p>
          <a:p>
            <a:r>
              <a:rPr lang="en-US" dirty="0" smtClean="0"/>
              <a:t>Host: </a:t>
            </a:r>
            <a:r>
              <a:rPr lang="en-US" dirty="0" smtClean="0">
                <a:hlinkClick r:id="rId2" action="ppaction://hlinkfile"/>
              </a:rPr>
              <a:t>ftp.gwiddle.co.uk</a:t>
            </a:r>
            <a:endParaRPr lang="en-US" dirty="0" smtClean="0"/>
          </a:p>
          <a:p>
            <a:r>
              <a:rPr lang="en-US" dirty="0" smtClean="0"/>
              <a:t>Username:  (yours)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wd</a:t>
            </a:r>
            <a:r>
              <a:rPr lang="en-US" dirty="0" smtClean="0"/>
              <a:t>:  (yours)</a:t>
            </a:r>
          </a:p>
          <a:p>
            <a:r>
              <a:rPr lang="en-US" dirty="0" smtClean="0"/>
              <a:t>Protocol: </a:t>
            </a:r>
            <a:r>
              <a:rPr lang="en-US" i="1" dirty="0" smtClean="0"/>
              <a:t>FTP </a:t>
            </a:r>
            <a:r>
              <a:rPr lang="en-US" i="1" dirty="0"/>
              <a:t>- File Transfer Protocol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Encryption: </a:t>
            </a:r>
            <a:r>
              <a:rPr lang="en-US" i="1" dirty="0"/>
              <a:t>Require explicit FTP over </a:t>
            </a:r>
            <a:r>
              <a:rPr lang="en-US" i="1" dirty="0" smtClean="0"/>
              <a:t>TLS</a:t>
            </a:r>
          </a:p>
          <a:p>
            <a:r>
              <a:rPr lang="en-US" dirty="0"/>
              <a:t>Logon Type: </a:t>
            </a:r>
            <a:r>
              <a:rPr lang="en-US" i="1" dirty="0"/>
              <a:t>Normal</a:t>
            </a:r>
            <a:endParaRPr lang="en-US" dirty="0"/>
          </a:p>
          <a:p>
            <a:r>
              <a:rPr lang="en-US" dirty="0"/>
              <a:t>Click “Connect”</a:t>
            </a:r>
          </a:p>
          <a:p>
            <a:r>
              <a:rPr lang="en-US" dirty="0"/>
              <a:t>Click </a:t>
            </a:r>
            <a:r>
              <a:rPr lang="en-US" dirty="0" smtClean="0"/>
              <a:t>(in left panel) on the folder you want to upload</a:t>
            </a:r>
            <a:endParaRPr lang="en-US" dirty="0"/>
          </a:p>
          <a:p>
            <a:r>
              <a:rPr lang="en-US" dirty="0" smtClean="0"/>
              <a:t>Select all</a:t>
            </a:r>
          </a:p>
          <a:p>
            <a:r>
              <a:rPr lang="en-US" dirty="0" smtClean="0"/>
              <a:t>Drag all of the files into the folder at right (on the </a:t>
            </a:r>
            <a:r>
              <a:rPr lang="en-US" dirty="0" err="1" smtClean="0"/>
              <a:t>gwiddle</a:t>
            </a:r>
            <a:r>
              <a:rPr lang="en-US" smtClean="0"/>
              <a:t> server)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8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05 at 3.53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48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2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05 at 3.58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"/>
            <a:ext cx="9144000" cy="666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6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05 at 4.01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100"/>
            <a:ext cx="9144000" cy="42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7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7493" y="3130082"/>
            <a:ext cx="170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 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9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05 at 4.10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748" y="2768045"/>
            <a:ext cx="3467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9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your </a:t>
            </a:r>
            <a:r>
              <a:rPr lang="en-US" dirty="0" err="1" smtClean="0"/>
              <a:t>arps</a:t>
            </a:r>
            <a:r>
              <a:rPr lang="en-US" dirty="0" smtClean="0"/>
              <a:t> e-mail and it’s free</a:t>
            </a:r>
            <a:endParaRPr lang="en-US" dirty="0"/>
          </a:p>
        </p:txBody>
      </p:sp>
      <p:pic>
        <p:nvPicPr>
          <p:cNvPr id="4" name="Picture 3" descr="Screen Shot 2017-01-05 at 2.3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3389"/>
            <a:ext cx="802005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45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05 at 2.45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51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39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05 at 2.47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300"/>
            <a:ext cx="9144000" cy="406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05 at 2.50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1" y="2422904"/>
            <a:ext cx="8351520" cy="21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8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4643" y="1848678"/>
            <a:ext cx="7414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home you can use FTP to upload the whole site at once.  However, at school, we are limited to uploading one file at a time.</a:t>
            </a:r>
          </a:p>
          <a:p>
            <a:endParaRPr lang="en-US" dirty="0"/>
          </a:p>
          <a:p>
            <a:r>
              <a:rPr lang="en-US" dirty="0" smtClean="0"/>
              <a:t>I am providing instructions for both methods.</a:t>
            </a:r>
          </a:p>
          <a:p>
            <a:endParaRPr lang="en-US" dirty="0"/>
          </a:p>
          <a:p>
            <a:r>
              <a:rPr lang="en-US" dirty="0" smtClean="0"/>
              <a:t>First, the “at school” method: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7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05 at 2.58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363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6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05 at 2.54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9144000" cy="526942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Oval 2"/>
          <p:cNvSpPr/>
          <p:nvPr/>
        </p:nvSpPr>
        <p:spPr>
          <a:xfrm>
            <a:off x="8376182" y="1360116"/>
            <a:ext cx="767817" cy="6755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19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" y="904522"/>
            <a:ext cx="9059213" cy="563542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9452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213</TotalTime>
  <Words>161</Words>
  <Application>Microsoft Macintosh PowerPoint</Application>
  <PresentationFormat>On-screen Show (4:3)</PresentationFormat>
  <Paragraphs>25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gwiddle</vt:lpstr>
      <vt:lpstr>Register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Filezilla 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Hampshire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gwiddle</dc:title>
  <dc:creator>Ned Young</dc:creator>
  <cp:lastModifiedBy>Ned Young</cp:lastModifiedBy>
  <cp:revision>19</cp:revision>
  <dcterms:created xsi:type="dcterms:W3CDTF">2017-01-05T19:40:01Z</dcterms:created>
  <dcterms:modified xsi:type="dcterms:W3CDTF">2018-05-17T19:46:56Z</dcterms:modified>
</cp:coreProperties>
</file>