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3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69AF-77B7-405E-BCD3-B7A7A5244CF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6BB40-68DE-4B04-AFBD-04E4F6619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Web site evaluation: what is good web design?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Use your original study of two web sites, an example each of good and bad design, to present your critique of  web design.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Questions about the assignment?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Web site evaluation assignments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>
                <a:effectLst/>
              </a:rPr>
              <a:t>evelop a critical eye for web design, an educated, serious perspective, more than a casual glance.</a:t>
            </a:r>
          </a:p>
          <a:p>
            <a:r>
              <a:rPr lang="en-US" dirty="0"/>
              <a:t>D</a:t>
            </a:r>
            <a:r>
              <a:rPr lang="en-US" dirty="0" smtClean="0">
                <a:effectLst/>
              </a:rPr>
              <a:t>evelop universal communication skills, presenting, outlining ideas, writing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Three slides with outline of ideas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Written web design critique of two studied web sites: </a:t>
            </a:r>
            <a:r>
              <a:rPr lang="en-US" dirty="0" smtClean="0">
                <a:effectLst/>
              </a:rPr>
              <a:t>250 words or more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Present your findings in a small group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55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 slide for the g</a:t>
            </a:r>
            <a:r>
              <a:rPr lang="en-US" dirty="0" smtClean="0">
                <a:effectLst/>
              </a:rPr>
              <a:t>ood site:</a:t>
            </a:r>
          </a:p>
          <a:p>
            <a:pPr lvl="1"/>
            <a:r>
              <a:rPr lang="en-US" dirty="0" smtClean="0">
                <a:effectLst/>
              </a:rPr>
              <a:t>Link to it </a:t>
            </a:r>
          </a:p>
          <a:p>
            <a:pPr lvl="1"/>
            <a:r>
              <a:rPr lang="en-US" dirty="0" smtClean="0">
                <a:effectLst/>
              </a:rPr>
              <a:t>Give a few bullets highlighting big ideas </a:t>
            </a:r>
          </a:p>
          <a:p>
            <a:r>
              <a:rPr lang="en-US" dirty="0" smtClean="0"/>
              <a:t>1 slide for the </a:t>
            </a:r>
            <a:r>
              <a:rPr lang="en-US" dirty="0"/>
              <a:t>b</a:t>
            </a:r>
            <a:r>
              <a:rPr lang="en-US" dirty="0" smtClean="0">
                <a:effectLst/>
              </a:rPr>
              <a:t>ad site </a:t>
            </a:r>
          </a:p>
          <a:p>
            <a:pPr lvl="1"/>
            <a:r>
              <a:rPr lang="en-US" dirty="0" smtClean="0">
                <a:effectLst/>
              </a:rPr>
              <a:t>Link to it </a:t>
            </a:r>
          </a:p>
          <a:p>
            <a:pPr lvl="1"/>
            <a:r>
              <a:rPr lang="en-US" dirty="0" smtClean="0">
                <a:effectLst/>
              </a:rPr>
              <a:t>Give a few bullets highlighting big ideas </a:t>
            </a:r>
          </a:p>
          <a:p>
            <a:r>
              <a:rPr lang="en-US" dirty="0" smtClean="0"/>
              <a:t>1 slide for your </a:t>
            </a:r>
            <a:r>
              <a:rPr lang="en-US" dirty="0"/>
              <a:t>c</a:t>
            </a:r>
            <a:r>
              <a:rPr lang="en-US" dirty="0" smtClean="0">
                <a:effectLst/>
              </a:rPr>
              <a:t>onclusions </a:t>
            </a:r>
          </a:p>
          <a:p>
            <a:pPr lvl="1"/>
            <a:r>
              <a:rPr lang="en-US" dirty="0" smtClean="0">
                <a:effectLst/>
              </a:rPr>
              <a:t>What are the big ideas?</a:t>
            </a:r>
          </a:p>
          <a:p>
            <a:pPr lvl="1"/>
            <a:r>
              <a:rPr lang="en-US" dirty="0" smtClean="0">
                <a:effectLst/>
              </a:rPr>
              <a:t>Any surprises?</a:t>
            </a:r>
          </a:p>
          <a:p>
            <a:pPr lvl="1"/>
            <a:r>
              <a:rPr lang="en-US" dirty="0" smtClean="0">
                <a:effectLst/>
              </a:rPr>
              <a:t> In a sentence or two, summarize your views on good web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Apple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Lots of </a:t>
            </a:r>
            <a:r>
              <a:rPr lang="en-US" dirty="0" smtClean="0">
                <a:effectLst/>
              </a:rPr>
              <a:t>empty </a:t>
            </a:r>
            <a:r>
              <a:rPr lang="en-US" dirty="0" smtClean="0">
                <a:effectLst/>
              </a:rPr>
              <a:t>space = simple design = easy to view, read and navigate </a:t>
            </a:r>
          </a:p>
          <a:p>
            <a:r>
              <a:rPr lang="en-US" dirty="0" smtClean="0">
                <a:effectLst/>
              </a:rPr>
              <a:t>Color scheme clearly a plan and works well </a:t>
            </a:r>
          </a:p>
          <a:p>
            <a:r>
              <a:rPr lang="en-US" dirty="0" smtClean="0">
                <a:effectLst/>
              </a:rPr>
              <a:t>Navigation: clear, obvious location and naming scheme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written critique?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Use your </a:t>
            </a:r>
            <a:r>
              <a:rPr lang="en-US" dirty="0" smtClean="0">
                <a:effectLst/>
              </a:rPr>
              <a:t>research on two </a:t>
            </a:r>
            <a:r>
              <a:rPr lang="en-US" dirty="0" smtClean="0">
                <a:effectLst/>
              </a:rPr>
              <a:t>web sites, an example each of good and bad </a:t>
            </a:r>
            <a:r>
              <a:rPr lang="en-US" dirty="0" smtClean="0">
                <a:effectLst/>
              </a:rPr>
              <a:t>design. </a:t>
            </a:r>
          </a:p>
          <a:p>
            <a:r>
              <a:rPr lang="en-US" dirty="0" smtClean="0"/>
              <a:t>Details about good aspects and bad aspects of the pages.</a:t>
            </a:r>
          </a:p>
          <a:p>
            <a:r>
              <a:rPr lang="en-US" dirty="0" smtClean="0">
                <a:effectLst/>
              </a:rPr>
              <a:t>Summary of general conclusions about what to do to make a website great, and what to avoid.</a:t>
            </a:r>
          </a:p>
          <a:p>
            <a:r>
              <a:rPr lang="en-US" dirty="0" smtClean="0">
                <a:effectLst/>
              </a:rPr>
              <a:t>250 words or more.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to small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Peer feedback </a:t>
            </a:r>
          </a:p>
          <a:p>
            <a:r>
              <a:rPr lang="en-US" dirty="0" smtClean="0">
                <a:effectLst/>
              </a:rPr>
              <a:t>Groups discuss collective ideas/observations about web design </a:t>
            </a:r>
          </a:p>
          <a:p>
            <a:r>
              <a:rPr lang="en-US" dirty="0" smtClean="0">
                <a:effectLst/>
              </a:rPr>
              <a:t>Groups present collective thoughts to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turn 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Three slides. </a:t>
            </a:r>
          </a:p>
          <a:p>
            <a:r>
              <a:rPr lang="en-US" dirty="0" smtClean="0">
                <a:effectLst/>
              </a:rPr>
              <a:t>Written </a:t>
            </a:r>
            <a:r>
              <a:rPr lang="en-US" dirty="0" smtClean="0">
                <a:effectLst/>
              </a:rPr>
              <a:t>critique on web </a:t>
            </a:r>
            <a:r>
              <a:rPr lang="en-US" dirty="0" smtClean="0">
                <a:effectLst/>
              </a:rPr>
              <a:t>design.</a:t>
            </a:r>
          </a:p>
          <a:p>
            <a:r>
              <a:rPr lang="en-US" dirty="0"/>
              <a:t>(download as </a:t>
            </a:r>
            <a:r>
              <a:rPr lang="en-US" dirty="0" smtClean="0"/>
              <a:t>.</a:t>
            </a:r>
            <a:r>
              <a:rPr lang="en-US" dirty="0" err="1" smtClean="0"/>
              <a:t>pptx</a:t>
            </a:r>
            <a:r>
              <a:rPr lang="en-US" dirty="0" smtClean="0"/>
              <a:t> or .</a:t>
            </a:r>
            <a:r>
              <a:rPr lang="en-US" dirty="0" err="1" smtClean="0"/>
              <a:t>docx</a:t>
            </a:r>
            <a:r>
              <a:rPr lang="en-US" dirty="0" smtClean="0"/>
              <a:t> </a:t>
            </a:r>
            <a:r>
              <a:rPr lang="en-US" dirty="0"/>
              <a:t>and move to your “other” folder)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hyperlink in </a:t>
            </a:r>
            <a:r>
              <a:rPr lang="en-US" dirty="0" smtClean="0"/>
              <a:t>Google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Select text that will become the hyperlink. </a:t>
            </a:r>
          </a:p>
          <a:p>
            <a:r>
              <a:rPr lang="en-US" dirty="0" smtClean="0">
                <a:effectLst/>
                <a:hlinkClick r:id="rId2"/>
              </a:rPr>
              <a:t>Right click text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Select hyperlink </a:t>
            </a:r>
            <a:r>
              <a:rPr lang="en-US" dirty="0" smtClean="0">
                <a:effectLst/>
              </a:rPr>
              <a:t>icon.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Paste web address into address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338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Web site evaluation: what is good web design? </vt:lpstr>
      <vt:lpstr>Web site evaluation assignments goals</vt:lpstr>
      <vt:lpstr>Student work</vt:lpstr>
      <vt:lpstr>Three slides</vt:lpstr>
      <vt:lpstr>Apple</vt:lpstr>
      <vt:lpstr>What is the written critique?</vt:lpstr>
      <vt:lpstr>Presentation to small group</vt:lpstr>
      <vt:lpstr>What to turn in:</vt:lpstr>
      <vt:lpstr>How to hyperlink in Google Slides</vt:lpstr>
      <vt:lpstr>Questions about the assignment?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site evaluation: what is good web design?</dc:title>
  <dc:creator>Mark Moriarty</dc:creator>
  <cp:lastModifiedBy>Ned Young</cp:lastModifiedBy>
  <cp:revision>20</cp:revision>
  <dcterms:created xsi:type="dcterms:W3CDTF">2014-12-01T18:17:32Z</dcterms:created>
  <dcterms:modified xsi:type="dcterms:W3CDTF">2019-01-28T17:11:38Z</dcterms:modified>
</cp:coreProperties>
</file>