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657600" cy="3657600"/>
  <p:notesSz cx="6858000" cy="9144000"/>
  <p:defaultTextStyle>
    <a:defPPr>
      <a:defRPr lang="en-US"/>
    </a:defPPr>
    <a:lvl1pPr marL="0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8986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7972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6958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5944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44931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53917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62903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71889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  <a:srgbClr val="8000FF"/>
    <a:srgbClr val="CC66FF"/>
    <a:srgbClr val="A960FF"/>
    <a:srgbClr val="B95500"/>
    <a:srgbClr val="FF8000"/>
    <a:srgbClr val="F0F0F0"/>
    <a:srgbClr val="FFCC66"/>
    <a:srgbClr val="FF0000"/>
    <a:srgbClr val="D8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-1528" y="-96"/>
      </p:cViewPr>
      <p:guideLst>
        <p:guide orient="horz" pos="1152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136228"/>
            <a:ext cx="310896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2072640"/>
            <a:ext cx="256032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146474"/>
            <a:ext cx="82296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46474"/>
            <a:ext cx="240792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2350347"/>
            <a:ext cx="3108960" cy="726440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550247"/>
            <a:ext cx="3108960" cy="800100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89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79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2695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3594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4493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5391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6290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7188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853441"/>
            <a:ext cx="1615440" cy="241384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853441"/>
            <a:ext cx="1615440" cy="241384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18727"/>
            <a:ext cx="1616075" cy="34120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1159933"/>
            <a:ext cx="1616075" cy="210735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818727"/>
            <a:ext cx="1616710" cy="34120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1159933"/>
            <a:ext cx="1616710" cy="210735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45627"/>
            <a:ext cx="1203325" cy="6197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45627"/>
            <a:ext cx="2044700" cy="312166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765387"/>
            <a:ext cx="1203325" cy="2501900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2560320"/>
            <a:ext cx="2194560" cy="3022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326813"/>
            <a:ext cx="2194560" cy="2194560"/>
          </a:xfrm>
        </p:spPr>
        <p:txBody>
          <a:bodyPr/>
          <a:lstStyle>
            <a:lvl1pPr marL="0" indent="0">
              <a:buNone/>
              <a:defRPr sz="1500"/>
            </a:lvl1pPr>
            <a:lvl2pPr marL="208986" indent="0">
              <a:buNone/>
              <a:defRPr sz="1300"/>
            </a:lvl2pPr>
            <a:lvl3pPr marL="417972" indent="0">
              <a:buNone/>
              <a:defRPr sz="1100"/>
            </a:lvl3pPr>
            <a:lvl4pPr marL="626958" indent="0">
              <a:buNone/>
              <a:defRPr sz="900"/>
            </a:lvl4pPr>
            <a:lvl5pPr marL="835944" indent="0">
              <a:buNone/>
              <a:defRPr sz="900"/>
            </a:lvl5pPr>
            <a:lvl6pPr marL="1044931" indent="0">
              <a:buNone/>
              <a:defRPr sz="900"/>
            </a:lvl6pPr>
            <a:lvl7pPr marL="1253917" indent="0">
              <a:buNone/>
              <a:defRPr sz="900"/>
            </a:lvl7pPr>
            <a:lvl8pPr marL="1462903" indent="0">
              <a:buNone/>
              <a:defRPr sz="900"/>
            </a:lvl8pPr>
            <a:lvl9pPr marL="1671889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862580"/>
            <a:ext cx="2194560" cy="429260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46474"/>
            <a:ext cx="3291840" cy="609600"/>
          </a:xfrm>
          <a:prstGeom prst="rect">
            <a:avLst/>
          </a:prstGeom>
        </p:spPr>
        <p:txBody>
          <a:bodyPr vert="horz" lIns="41797" tIns="20899" rIns="41797" bIns="208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53441"/>
            <a:ext cx="3291840" cy="2413847"/>
          </a:xfrm>
          <a:prstGeom prst="rect">
            <a:avLst/>
          </a:prstGeom>
        </p:spPr>
        <p:txBody>
          <a:bodyPr vert="horz" lIns="41797" tIns="20899" rIns="41797" bIns="208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3390054"/>
            <a:ext cx="85344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F58D9-BB25-4C0D-9F67-D0CB407301C8}" type="datetimeFigureOut">
              <a:rPr lang="en-US" smtClean="0"/>
              <a:pPr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3390054"/>
            <a:ext cx="115824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3390054"/>
            <a:ext cx="85344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972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0" indent="-156740" algn="l" defTabSz="4179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2" indent="-130616" algn="l" defTabSz="417972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65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1451" indent="-104493" algn="l" defTabSz="417972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38" indent="-104493" algn="l" defTabSz="417972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24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410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396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382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86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72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6958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44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931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917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903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889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" y="-1"/>
            <a:ext cx="3657602" cy="3657601"/>
            <a:chOff x="-1" y="-1"/>
            <a:chExt cx="3657602" cy="3657601"/>
          </a:xfrm>
        </p:grpSpPr>
        <p:grpSp>
          <p:nvGrpSpPr>
            <p:cNvPr id="2" name="Group 1"/>
            <p:cNvGrpSpPr/>
            <p:nvPr/>
          </p:nvGrpSpPr>
          <p:grpSpPr>
            <a:xfrm>
              <a:off x="272892" y="114037"/>
              <a:ext cx="3095892" cy="3429526"/>
              <a:chOff x="169949" y="0"/>
              <a:chExt cx="3301778" cy="36576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422348" y="0"/>
                <a:ext cx="796981" cy="793215"/>
              </a:xfrm>
              <a:prstGeom prst="ellipse">
                <a:avLst/>
              </a:prstGeom>
              <a:solidFill>
                <a:srgbClr val="CC66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1308493" y="339949"/>
                <a:ext cx="1024690" cy="113316"/>
              </a:xfrm>
              <a:prstGeom prst="roundRect">
                <a:avLst>
                  <a:gd name="adj" fmla="val 50000"/>
                </a:avLst>
              </a:prstGeom>
              <a:solidFill>
                <a:srgbClr val="CC66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36202" y="339949"/>
                <a:ext cx="569272" cy="2266329"/>
              </a:xfrm>
              <a:prstGeom prst="rect">
                <a:avLst/>
              </a:prstGeom>
              <a:solidFill>
                <a:srgbClr val="CC66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1080784" y="679899"/>
                <a:ext cx="2390943" cy="2153012"/>
                <a:chOff x="1295400" y="1143000"/>
                <a:chExt cx="1600200" cy="1447800"/>
              </a:xfrm>
            </p:grpSpPr>
            <p:sp>
              <p:nvSpPr>
                <p:cNvPr id="7" name="Arc 6"/>
                <p:cNvSpPr/>
                <p:nvPr/>
              </p:nvSpPr>
              <p:spPr>
                <a:xfrm>
                  <a:off x="1371600" y="1219200"/>
                  <a:ext cx="1143000" cy="1371600"/>
                </a:xfrm>
                <a:prstGeom prst="arc">
                  <a:avLst>
                    <a:gd name="adj1" fmla="val 16221880"/>
                    <a:gd name="adj2" fmla="val 3102127"/>
                  </a:avLst>
                </a:prstGeom>
                <a:ln w="152400">
                  <a:solidFill>
                    <a:srgbClr val="CC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Arc 56"/>
                <p:cNvSpPr/>
                <p:nvPr/>
              </p:nvSpPr>
              <p:spPr>
                <a:xfrm>
                  <a:off x="1295400" y="1143000"/>
                  <a:ext cx="1600200" cy="1447800"/>
                </a:xfrm>
                <a:prstGeom prst="arc">
                  <a:avLst>
                    <a:gd name="adj1" fmla="val 15451210"/>
                    <a:gd name="adj2" fmla="val 3102127"/>
                  </a:avLst>
                </a:prstGeom>
                <a:ln w="152400">
                  <a:solidFill>
                    <a:srgbClr val="CC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169949" y="679899"/>
                <a:ext cx="2390943" cy="2153012"/>
                <a:chOff x="685800" y="1143000"/>
                <a:chExt cx="1600200" cy="1447800"/>
              </a:xfrm>
            </p:grpSpPr>
            <p:sp>
              <p:nvSpPr>
                <p:cNvPr id="60" name="Arc 59"/>
                <p:cNvSpPr/>
                <p:nvPr/>
              </p:nvSpPr>
              <p:spPr>
                <a:xfrm flipH="1">
                  <a:off x="1066800" y="1219200"/>
                  <a:ext cx="1143000" cy="1371600"/>
                </a:xfrm>
                <a:prstGeom prst="arc">
                  <a:avLst>
                    <a:gd name="adj1" fmla="val 16221880"/>
                    <a:gd name="adj2" fmla="val 3102127"/>
                  </a:avLst>
                </a:prstGeom>
                <a:ln w="152400">
                  <a:solidFill>
                    <a:srgbClr val="CC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Arc 60"/>
                <p:cNvSpPr/>
                <p:nvPr/>
              </p:nvSpPr>
              <p:spPr>
                <a:xfrm flipH="1">
                  <a:off x="685800" y="1143000"/>
                  <a:ext cx="1600200" cy="1447800"/>
                </a:xfrm>
                <a:prstGeom prst="arc">
                  <a:avLst>
                    <a:gd name="adj1" fmla="val 15451210"/>
                    <a:gd name="adj2" fmla="val 3102127"/>
                  </a:avLst>
                </a:prstGeom>
                <a:ln w="152400">
                  <a:solidFill>
                    <a:srgbClr val="CC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Rectangle 11"/>
              <p:cNvSpPr/>
              <p:nvPr/>
            </p:nvSpPr>
            <p:spPr>
              <a:xfrm>
                <a:off x="511512" y="2492961"/>
                <a:ext cx="2618652" cy="453266"/>
              </a:xfrm>
              <a:prstGeom prst="rect">
                <a:avLst/>
              </a:prstGeom>
              <a:solidFill>
                <a:srgbClr val="8000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707597" y="2492961"/>
                <a:ext cx="2226481" cy="339949"/>
                <a:chOff x="1024470" y="2362200"/>
                <a:chExt cx="1490130" cy="22860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024470" y="2362200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276776" y="2362200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529082" y="2362200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1781388" y="2362200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033694" y="2362200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86000" y="2362200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511512" y="3021774"/>
                <a:ext cx="2618652" cy="566582"/>
              </a:xfrm>
              <a:prstGeom prst="rect">
                <a:avLst/>
              </a:prstGeom>
              <a:solidFill>
                <a:srgbClr val="CC66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460910" y="3103608"/>
                <a:ext cx="2732506" cy="339949"/>
                <a:chOff x="914400" y="2819400"/>
                <a:chExt cx="1828800" cy="2286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14400" y="2819400"/>
                  <a:ext cx="228600" cy="2286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1314450" y="2819400"/>
                  <a:ext cx="228600" cy="2286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714500" y="2819400"/>
                  <a:ext cx="228600" cy="2286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2114550" y="2819400"/>
                  <a:ext cx="228600" cy="2286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514600" y="2819400"/>
                  <a:ext cx="228600" cy="2286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11512" y="3544284"/>
                <a:ext cx="2618652" cy="113316"/>
                <a:chOff x="914400" y="3069165"/>
                <a:chExt cx="1752600" cy="76200"/>
              </a:xfrm>
              <a:solidFill>
                <a:srgbClr val="B95500"/>
              </a:solidFill>
            </p:grpSpPr>
            <p:sp>
              <p:nvSpPr>
                <p:cNvPr id="15" name="Oval 14"/>
                <p:cNvSpPr/>
                <p:nvPr/>
              </p:nvSpPr>
              <p:spPr>
                <a:xfrm>
                  <a:off x="914400" y="3069165"/>
                  <a:ext cx="76200" cy="76200"/>
                </a:xfrm>
                <a:prstGeom prst="ellipse">
                  <a:avLst/>
                </a:prstGeom>
                <a:solidFill>
                  <a:srgbClr val="8000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1043354" y="3069165"/>
                  <a:ext cx="76200" cy="76200"/>
                </a:xfrm>
                <a:prstGeom prst="ellipse">
                  <a:avLst/>
                </a:prstGeom>
                <a:solidFill>
                  <a:srgbClr val="8000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172308" y="3069165"/>
                  <a:ext cx="76200" cy="76200"/>
                </a:xfrm>
                <a:prstGeom prst="ellipse">
                  <a:avLst/>
                </a:prstGeom>
                <a:solidFill>
                  <a:srgbClr val="8000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301262" y="3069165"/>
                  <a:ext cx="76200" cy="76200"/>
                </a:xfrm>
                <a:prstGeom prst="ellipse">
                  <a:avLst/>
                </a:prstGeom>
                <a:solidFill>
                  <a:srgbClr val="8000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430216" y="3069165"/>
                  <a:ext cx="76200" cy="76200"/>
                </a:xfrm>
                <a:prstGeom prst="ellipse">
                  <a:avLst/>
                </a:prstGeom>
                <a:solidFill>
                  <a:srgbClr val="8000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1559170" y="3069165"/>
                  <a:ext cx="76200" cy="76200"/>
                </a:xfrm>
                <a:prstGeom prst="ellipse">
                  <a:avLst/>
                </a:prstGeom>
                <a:solidFill>
                  <a:srgbClr val="8000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1688124" y="3069165"/>
                  <a:ext cx="76200" cy="76200"/>
                </a:xfrm>
                <a:prstGeom prst="ellipse">
                  <a:avLst/>
                </a:prstGeom>
                <a:solidFill>
                  <a:srgbClr val="8000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1817078" y="3069165"/>
                  <a:ext cx="76200" cy="76200"/>
                </a:xfrm>
                <a:prstGeom prst="ellipse">
                  <a:avLst/>
                </a:prstGeom>
                <a:solidFill>
                  <a:srgbClr val="8000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1946032" y="3069165"/>
                  <a:ext cx="76200" cy="76200"/>
                </a:xfrm>
                <a:prstGeom prst="ellipse">
                  <a:avLst/>
                </a:prstGeom>
                <a:solidFill>
                  <a:srgbClr val="8000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2074986" y="3069165"/>
                  <a:ext cx="76200" cy="76200"/>
                </a:xfrm>
                <a:prstGeom prst="ellipse">
                  <a:avLst/>
                </a:prstGeom>
                <a:solidFill>
                  <a:srgbClr val="8000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2203940" y="3069165"/>
                  <a:ext cx="76200" cy="76200"/>
                </a:xfrm>
                <a:prstGeom prst="ellipse">
                  <a:avLst/>
                </a:prstGeom>
                <a:solidFill>
                  <a:srgbClr val="8000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2332894" y="3069165"/>
                  <a:ext cx="76200" cy="76200"/>
                </a:xfrm>
                <a:prstGeom prst="ellipse">
                  <a:avLst/>
                </a:prstGeom>
                <a:solidFill>
                  <a:srgbClr val="8000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2461848" y="3069165"/>
                  <a:ext cx="76200" cy="76200"/>
                </a:xfrm>
                <a:prstGeom prst="ellipse">
                  <a:avLst/>
                </a:prstGeom>
                <a:solidFill>
                  <a:srgbClr val="8000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590800" y="3069165"/>
                  <a:ext cx="76200" cy="76200"/>
                </a:xfrm>
                <a:prstGeom prst="ellipse">
                  <a:avLst/>
                </a:prstGeom>
                <a:solidFill>
                  <a:srgbClr val="8000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82294" y="2448888"/>
                <a:ext cx="2277088" cy="226633"/>
                <a:chOff x="990600" y="2332563"/>
                <a:chExt cx="1524000" cy="152400"/>
              </a:xfrm>
              <a:solidFill>
                <a:srgbClr val="FF8000"/>
              </a:solidFill>
            </p:grpSpPr>
            <p:sp>
              <p:nvSpPr>
                <p:cNvPr id="9" name="Oval 8"/>
                <p:cNvSpPr/>
                <p:nvPr/>
              </p:nvSpPr>
              <p:spPr>
                <a:xfrm>
                  <a:off x="1115291" y="2332563"/>
                  <a:ext cx="152400" cy="152400"/>
                </a:xfrm>
                <a:prstGeom prst="ellipse">
                  <a:avLst/>
                </a:prstGeom>
                <a:solidFill>
                  <a:srgbClr val="CC66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239982" y="2332563"/>
                  <a:ext cx="152400" cy="152400"/>
                </a:xfrm>
                <a:prstGeom prst="ellipse">
                  <a:avLst/>
                </a:prstGeom>
                <a:solidFill>
                  <a:srgbClr val="CC66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1364673" y="2332563"/>
                  <a:ext cx="152400" cy="152400"/>
                </a:xfrm>
                <a:prstGeom prst="ellipse">
                  <a:avLst/>
                </a:prstGeom>
                <a:solidFill>
                  <a:srgbClr val="CC66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489364" y="2332563"/>
                  <a:ext cx="152400" cy="152400"/>
                </a:xfrm>
                <a:prstGeom prst="ellipse">
                  <a:avLst/>
                </a:prstGeom>
                <a:solidFill>
                  <a:srgbClr val="CC66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1614055" y="2332563"/>
                  <a:ext cx="152400" cy="152400"/>
                </a:xfrm>
                <a:prstGeom prst="ellipse">
                  <a:avLst/>
                </a:prstGeom>
                <a:solidFill>
                  <a:srgbClr val="CC66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738746" y="2332563"/>
                  <a:ext cx="152400" cy="152400"/>
                </a:xfrm>
                <a:prstGeom prst="ellipse">
                  <a:avLst/>
                </a:prstGeom>
                <a:solidFill>
                  <a:srgbClr val="CC66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1863437" y="2332563"/>
                  <a:ext cx="152400" cy="152400"/>
                </a:xfrm>
                <a:prstGeom prst="ellipse">
                  <a:avLst/>
                </a:prstGeom>
                <a:solidFill>
                  <a:srgbClr val="CC66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1988128" y="2332563"/>
                  <a:ext cx="152400" cy="152400"/>
                </a:xfrm>
                <a:prstGeom prst="ellipse">
                  <a:avLst/>
                </a:prstGeom>
                <a:solidFill>
                  <a:srgbClr val="CC66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2112819" y="2332563"/>
                  <a:ext cx="152400" cy="152400"/>
                </a:xfrm>
                <a:prstGeom prst="ellipse">
                  <a:avLst/>
                </a:prstGeom>
                <a:solidFill>
                  <a:srgbClr val="CC66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2237510" y="2332563"/>
                  <a:ext cx="152400" cy="152400"/>
                </a:xfrm>
                <a:prstGeom prst="ellipse">
                  <a:avLst/>
                </a:prstGeom>
                <a:solidFill>
                  <a:srgbClr val="CC66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362200" y="2332563"/>
                  <a:ext cx="152400" cy="152400"/>
                </a:xfrm>
                <a:prstGeom prst="ellipse">
                  <a:avLst/>
                </a:prstGeom>
                <a:solidFill>
                  <a:srgbClr val="CC66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990600" y="2332563"/>
                  <a:ext cx="152400" cy="152400"/>
                </a:xfrm>
                <a:prstGeom prst="ellipse">
                  <a:avLst/>
                </a:prstGeom>
                <a:solidFill>
                  <a:srgbClr val="CC66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7" name="Hexagon 26"/>
              <p:cNvSpPr/>
              <p:nvPr/>
            </p:nvSpPr>
            <p:spPr>
              <a:xfrm>
                <a:off x="1635764" y="1669254"/>
                <a:ext cx="370148" cy="319093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-1" y="-1"/>
              <a:ext cx="3657602" cy="3657601"/>
            </a:xfrm>
            <a:prstGeom prst="rect">
              <a:avLst/>
            </a:prstGeom>
            <a:noFill/>
            <a:ln w="152400" cmpd="sng">
              <a:solidFill>
                <a:srgbClr val="A0A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396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E. Leiserson</dc:creator>
  <cp:lastModifiedBy>Charles E. Leiserson</cp:lastModifiedBy>
  <cp:revision>703</cp:revision>
  <dcterms:created xsi:type="dcterms:W3CDTF">2012-03-01T01:29:47Z</dcterms:created>
  <dcterms:modified xsi:type="dcterms:W3CDTF">2012-10-24T04:43:24Z</dcterms:modified>
</cp:coreProperties>
</file>