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B95500"/>
    <a:srgbClr val="FF8000"/>
    <a:srgbClr val="F0F0F0"/>
    <a:srgbClr val="FFCC66"/>
    <a:srgbClr val="FF0000"/>
    <a:srgbClr val="D87A7A"/>
    <a:srgbClr val="EDC1C1"/>
    <a:srgbClr val="D67474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91" d="100"/>
          <a:sy n="191" d="100"/>
        </p:scale>
        <p:origin x="-1912" y="-104"/>
      </p:cViewPr>
      <p:guideLst>
        <p:guide orient="horz" pos="1152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892" y="114037"/>
            <a:ext cx="3095892" cy="3429526"/>
            <a:chOff x="169949" y="0"/>
            <a:chExt cx="3301778" cy="3657600"/>
          </a:xfrm>
        </p:grpSpPr>
        <p:sp>
          <p:nvSpPr>
            <p:cNvPr id="3" name="Oval 2"/>
            <p:cNvSpPr/>
            <p:nvPr/>
          </p:nvSpPr>
          <p:spPr>
            <a:xfrm>
              <a:off x="1422348" y="0"/>
              <a:ext cx="796981" cy="793215"/>
            </a:xfrm>
            <a:prstGeom prst="ellipse">
              <a:avLst/>
            </a:prstGeom>
            <a:solidFill>
              <a:srgbClr val="FF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08493" y="339949"/>
              <a:ext cx="1024690" cy="113316"/>
            </a:xfrm>
            <a:prstGeom prst="roundRect">
              <a:avLst>
                <a:gd name="adj" fmla="val 50000"/>
              </a:avLst>
            </a:prstGeom>
            <a:solidFill>
              <a:srgbClr val="FF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6202" y="339949"/>
              <a:ext cx="569272" cy="2266329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0784" y="679899"/>
              <a:ext cx="2390943" cy="2153012"/>
              <a:chOff x="1295400" y="1143000"/>
              <a:chExt cx="1600200" cy="1447800"/>
            </a:xfrm>
          </p:grpSpPr>
          <p:sp>
            <p:nvSpPr>
              <p:cNvPr id="7" name="Arc 6"/>
              <p:cNvSpPr/>
              <p:nvPr/>
            </p:nvSpPr>
            <p:spPr>
              <a:xfrm>
                <a:off x="1371600" y="1219200"/>
                <a:ext cx="1143000" cy="1371600"/>
              </a:xfrm>
              <a:prstGeom prst="arc">
                <a:avLst>
                  <a:gd name="adj1" fmla="val 16221880"/>
                  <a:gd name="adj2" fmla="val 3102127"/>
                </a:avLst>
              </a:prstGeom>
              <a:ln w="152400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95400" y="1143000"/>
                <a:ext cx="1600200" cy="1447800"/>
              </a:xfrm>
              <a:prstGeom prst="arc">
                <a:avLst>
                  <a:gd name="adj1" fmla="val 15451210"/>
                  <a:gd name="adj2" fmla="val 3102127"/>
                </a:avLst>
              </a:prstGeom>
              <a:ln w="152400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9949" y="679899"/>
              <a:ext cx="2390943" cy="2153012"/>
              <a:chOff x="685800" y="1143000"/>
              <a:chExt cx="1600200" cy="1447800"/>
            </a:xfrm>
          </p:grpSpPr>
          <p:sp>
            <p:nvSpPr>
              <p:cNvPr id="60" name="Arc 59"/>
              <p:cNvSpPr/>
              <p:nvPr/>
            </p:nvSpPr>
            <p:spPr>
              <a:xfrm flipH="1">
                <a:off x="1066800" y="1219200"/>
                <a:ext cx="1143000" cy="1371600"/>
              </a:xfrm>
              <a:prstGeom prst="arc">
                <a:avLst>
                  <a:gd name="adj1" fmla="val 16221880"/>
                  <a:gd name="adj2" fmla="val 3102127"/>
                </a:avLst>
              </a:prstGeom>
              <a:ln w="152400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c 60"/>
              <p:cNvSpPr/>
              <p:nvPr/>
            </p:nvSpPr>
            <p:spPr>
              <a:xfrm flipH="1">
                <a:off x="685800" y="1143000"/>
                <a:ext cx="1600200" cy="1447800"/>
              </a:xfrm>
              <a:prstGeom prst="arc">
                <a:avLst>
                  <a:gd name="adj1" fmla="val 15451210"/>
                  <a:gd name="adj2" fmla="val 3102127"/>
                </a:avLst>
              </a:prstGeom>
              <a:ln w="152400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11512" y="2492961"/>
              <a:ext cx="2618652" cy="453266"/>
            </a:xfrm>
            <a:prstGeom prst="rect">
              <a:avLst/>
            </a:prstGeom>
            <a:solidFill>
              <a:srgbClr val="B955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07597" y="2492961"/>
              <a:ext cx="2226481" cy="339949"/>
              <a:chOff x="1024470" y="2362200"/>
              <a:chExt cx="1490130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024470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76776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529082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781388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3694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86000" y="23622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11512" y="3021774"/>
              <a:ext cx="2618652" cy="566582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0910" y="3103608"/>
              <a:ext cx="2732506" cy="339949"/>
              <a:chOff x="914400" y="2819400"/>
              <a:chExt cx="18288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14400" y="2819400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14450" y="2819400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714500" y="2819400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4550" y="2819400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514600" y="2819400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1512" y="3544284"/>
              <a:ext cx="2618652" cy="113316"/>
              <a:chOff x="914400" y="3069165"/>
              <a:chExt cx="1752600" cy="76200"/>
            </a:xfrm>
            <a:solidFill>
              <a:srgbClr val="B95500"/>
            </a:solidFill>
          </p:grpSpPr>
          <p:sp>
            <p:nvSpPr>
              <p:cNvPr id="15" name="Oval 14"/>
              <p:cNvSpPr/>
              <p:nvPr/>
            </p:nvSpPr>
            <p:spPr>
              <a:xfrm>
                <a:off x="914400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43354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172308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301262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430216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559170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688124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7078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946032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074986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203940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332894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461848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590800" y="306916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2294" y="2448888"/>
              <a:ext cx="2277088" cy="226633"/>
              <a:chOff x="990600" y="2332563"/>
              <a:chExt cx="1524000" cy="152400"/>
            </a:xfrm>
            <a:solidFill>
              <a:srgbClr val="FF8000"/>
            </a:solidFill>
          </p:grpSpPr>
          <p:sp>
            <p:nvSpPr>
              <p:cNvPr id="9" name="Oval 8"/>
              <p:cNvSpPr/>
              <p:nvPr/>
            </p:nvSpPr>
            <p:spPr>
              <a:xfrm>
                <a:off x="1115291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239982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364673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489364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614055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738746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63437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88128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112819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37510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62200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990600" y="2332563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Hexagon 26"/>
            <p:cNvSpPr/>
            <p:nvPr/>
          </p:nvSpPr>
          <p:spPr>
            <a:xfrm>
              <a:off x="1635764" y="1669254"/>
              <a:ext cx="370148" cy="319093"/>
            </a:xfrm>
            <a:prstGeom prst="hexagon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-1" y="-1"/>
            <a:ext cx="3657602" cy="3657601"/>
          </a:xfrm>
          <a:prstGeom prst="rect">
            <a:avLst/>
          </a:prstGeom>
          <a:noFill/>
          <a:ln w="152400" cmpd="sng">
            <a:solidFill>
              <a:srgbClr val="A0A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699</cp:revision>
  <dcterms:created xsi:type="dcterms:W3CDTF">2012-03-01T01:29:47Z</dcterms:created>
  <dcterms:modified xsi:type="dcterms:W3CDTF">2012-10-24T04:45:08Z</dcterms:modified>
</cp:coreProperties>
</file>