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0A0A0"/>
    <a:srgbClr val="C8C8C8"/>
    <a:srgbClr val="8000FF"/>
    <a:srgbClr val="A960FF"/>
    <a:srgbClr val="B95500"/>
    <a:srgbClr val="FF8000"/>
    <a:srgbClr val="F0F0F0"/>
    <a:srgbClr val="0000FF"/>
    <a:srgbClr val="4B00CD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1808" y="-224"/>
      </p:cViewPr>
      <p:guideLst>
        <p:guide orient="horz" pos="1056"/>
        <p:guide pos="13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6200000">
            <a:off x="0" y="0"/>
            <a:ext cx="3657600" cy="3657600"/>
          </a:xfrm>
          <a:prstGeom prst="rtTriangle">
            <a:avLst/>
          </a:prstGeom>
          <a:solidFill>
            <a:srgbClr val="F0F0F0"/>
          </a:solidFill>
          <a:ln w="2286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457200" y="457200"/>
            <a:ext cx="3200400" cy="3200400"/>
          </a:xfrm>
          <a:prstGeom prst="rtTriangle">
            <a:avLst/>
          </a:prstGeom>
          <a:solidFill>
            <a:srgbClr val="8000FF"/>
          </a:solidFill>
          <a:ln w="152400" cmpd="sng">
            <a:solidFill>
              <a:srgbClr val="8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-1"/>
            <a:ext cx="3657602" cy="3657601"/>
          </a:xfrm>
          <a:prstGeom prst="rect">
            <a:avLst/>
          </a:prstGeom>
          <a:noFill/>
          <a:ln w="152400" cmpd="sng">
            <a:solidFill>
              <a:srgbClr val="A0A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16200000">
            <a:off x="762000" y="761999"/>
            <a:ext cx="2692402" cy="2692402"/>
          </a:xfrm>
          <a:prstGeom prst="rtTriangle">
            <a:avLst/>
          </a:prstGeom>
          <a:solidFill>
            <a:srgbClr val="A960FF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24" idx="4"/>
            <a:endCxn id="24" idx="0"/>
          </p:cNvCxnSpPr>
          <p:nvPr/>
        </p:nvCxnSpPr>
        <p:spPr>
          <a:xfrm flipH="1">
            <a:off x="762000" y="761999"/>
            <a:ext cx="2692402" cy="2692402"/>
          </a:xfrm>
          <a:prstGeom prst="line">
            <a:avLst/>
          </a:prstGeom>
          <a:ln w="152400" cap="sq">
            <a:solidFill>
              <a:srgbClr val="8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711</cp:revision>
  <dcterms:created xsi:type="dcterms:W3CDTF">2012-03-01T01:29:47Z</dcterms:created>
  <dcterms:modified xsi:type="dcterms:W3CDTF">2012-10-24T04:44:15Z</dcterms:modified>
</cp:coreProperties>
</file>