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0A0A0"/>
    <a:srgbClr val="C8C8C8"/>
    <a:srgbClr val="8000FF"/>
    <a:srgbClr val="A960FF"/>
    <a:srgbClr val="B95500"/>
    <a:srgbClr val="FF8000"/>
    <a:srgbClr val="F0F0F0"/>
    <a:srgbClr val="0000FF"/>
    <a:srgbClr val="4B00CD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00" d="100"/>
          <a:sy n="200" d="100"/>
        </p:scale>
        <p:origin x="-1808" y="-224"/>
      </p:cViewPr>
      <p:guideLst>
        <p:guide orient="horz" pos="1056"/>
        <p:guide pos="13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36228"/>
            <a:ext cx="310896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072640"/>
            <a:ext cx="256032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46474"/>
            <a:ext cx="82296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46474"/>
            <a:ext cx="240792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350347"/>
            <a:ext cx="3108960" cy="72644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550247"/>
            <a:ext cx="3108960" cy="800100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853441"/>
            <a:ext cx="1615440" cy="24138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18727"/>
            <a:ext cx="1616075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1159933"/>
            <a:ext cx="1616075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818727"/>
            <a:ext cx="1616710" cy="34120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1159933"/>
            <a:ext cx="1616710" cy="210735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45627"/>
            <a:ext cx="1203325" cy="6197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45627"/>
            <a:ext cx="2044700" cy="312166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765387"/>
            <a:ext cx="1203325" cy="250190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2560320"/>
            <a:ext cx="2194560" cy="30226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326813"/>
            <a:ext cx="2194560" cy="219456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862580"/>
            <a:ext cx="2194560" cy="429260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46474"/>
            <a:ext cx="3291840" cy="6096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853441"/>
            <a:ext cx="3291840" cy="2413847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58D9-BB25-4C0D-9F67-D0CB407301C8}" type="datetimeFigureOut">
              <a:rPr lang="en-US" smtClean="0"/>
              <a:pPr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3390054"/>
            <a:ext cx="11582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390054"/>
            <a:ext cx="853440" cy="194733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64E5-B8B6-4471-B7C1-35A054F3F4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16200000">
            <a:off x="0" y="0"/>
            <a:ext cx="3657600" cy="3657600"/>
          </a:xfrm>
          <a:prstGeom prst="rtTriangle">
            <a:avLst/>
          </a:prstGeom>
          <a:solidFill>
            <a:srgbClr val="F0F0F0"/>
          </a:solidFill>
          <a:ln w="228600" cmpd="sng">
            <a:solidFill>
              <a:srgbClr val="B95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rot="16200000">
            <a:off x="457200" y="457200"/>
            <a:ext cx="3200400" cy="3200400"/>
          </a:xfrm>
          <a:prstGeom prst="rtTriangle">
            <a:avLst/>
          </a:prstGeom>
          <a:solidFill>
            <a:srgbClr val="B95500"/>
          </a:solidFill>
          <a:ln w="152400" cmpd="sng">
            <a:solidFill>
              <a:srgbClr val="B95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-1"/>
            <a:ext cx="3657602" cy="3657601"/>
          </a:xfrm>
          <a:prstGeom prst="rect">
            <a:avLst/>
          </a:prstGeom>
          <a:noFill/>
          <a:ln w="152400" cmpd="sng">
            <a:solidFill>
              <a:srgbClr val="A0A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rot="16200000">
            <a:off x="762000" y="761999"/>
            <a:ext cx="2692402" cy="2692402"/>
          </a:xfrm>
          <a:prstGeom prst="rtTriangle">
            <a:avLst/>
          </a:prstGeom>
          <a:solidFill>
            <a:srgbClr val="FF8000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24" idx="4"/>
            <a:endCxn id="24" idx="0"/>
          </p:cNvCxnSpPr>
          <p:nvPr/>
        </p:nvCxnSpPr>
        <p:spPr>
          <a:xfrm flipH="1">
            <a:off x="762000" y="761999"/>
            <a:ext cx="2692402" cy="2692402"/>
          </a:xfrm>
          <a:prstGeom prst="line">
            <a:avLst/>
          </a:prstGeom>
          <a:ln w="152400" cap="sq">
            <a:solidFill>
              <a:srgbClr val="B95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E. Leiserson</dc:creator>
  <cp:lastModifiedBy>Charles E. Leiserson</cp:lastModifiedBy>
  <cp:revision>709</cp:revision>
  <dcterms:created xsi:type="dcterms:W3CDTF">2012-03-01T01:29:47Z</dcterms:created>
  <dcterms:modified xsi:type="dcterms:W3CDTF">2012-10-24T04:46:03Z</dcterms:modified>
</cp:coreProperties>
</file>