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38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6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475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03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8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546BE08-CFE2-49C5-89CB-7DA777B312C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E25D5BB-D802-4882-9192-C9A32F7B5C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1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7B03-F2A5-4E09-A939-D30C89C33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Lung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6D14-460D-4D1D-B488-AE8009106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Abigail Rhue</a:t>
            </a:r>
          </a:p>
          <a:p>
            <a:r>
              <a:rPr lang="en-US" dirty="0"/>
              <a:t>Danny Janani</a:t>
            </a:r>
          </a:p>
        </p:txBody>
      </p:sp>
    </p:spTree>
    <p:extLst>
      <p:ext uri="{BB962C8B-B14F-4D97-AF65-F5344CB8AC3E}">
        <p14:creationId xmlns:p14="http://schemas.microsoft.com/office/powerpoint/2010/main" val="226915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AD13-9A19-4E68-8A6F-FE9B284B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8DB3-AF38-4222-8BA9-879B44C7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US" dirty="0"/>
              <a:t>Detect type of cancer based on images of cancerous lungs</a:t>
            </a:r>
          </a:p>
          <a:p>
            <a:r>
              <a:rPr lang="en-US" dirty="0"/>
              <a:t>NSCLC Radiomics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AB486-9023-42DE-8B3E-43D418EA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56280"/>
            <a:ext cx="3143250" cy="303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BA9DE-AC9B-4405-9CF8-ADBB046A2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5962" r="5924" b="-1987"/>
          <a:stretch/>
        </p:blipFill>
        <p:spPr>
          <a:xfrm>
            <a:off x="4629785" y="3256279"/>
            <a:ext cx="3545840" cy="3082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C16A9-FFC9-415B-9E18-34F567922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9" y="3227704"/>
            <a:ext cx="3288665" cy="30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1FD7-AE31-4026-B56F-39E2FE7C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C74BD-4552-45E1-AA45-2FC1B3B6B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t="4245" r="5735" b="4533"/>
          <a:stretch/>
        </p:blipFill>
        <p:spPr>
          <a:xfrm>
            <a:off x="1168399" y="2255521"/>
            <a:ext cx="3129280" cy="3220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7598E-2A0F-49F9-91CC-B20C57D3D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3" t="4788" r="8473" b="2147"/>
          <a:stretch/>
        </p:blipFill>
        <p:spPr>
          <a:xfrm>
            <a:off x="4927599" y="2255521"/>
            <a:ext cx="3048000" cy="3220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62C257-1F2C-4D68-B50A-867430E85E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8" t="6893" r="4387" b="6648"/>
          <a:stretch/>
        </p:blipFill>
        <p:spPr>
          <a:xfrm>
            <a:off x="8605519" y="2255521"/>
            <a:ext cx="3281681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0527-346E-417A-B8EE-F31802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60C1-F2E5-4ED8-BA53-3BE7A118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D635-99A5-428B-8DF6-64C20BA5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E198-7A1E-4672-AD73-ED61C5EF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</a:t>
            </a:r>
          </a:p>
          <a:p>
            <a:r>
              <a:rPr lang="en-US" dirty="0"/>
              <a:t>Improvement </a:t>
            </a:r>
          </a:p>
          <a:p>
            <a:pPr lvl="1"/>
            <a:r>
              <a:rPr lang="en-US" dirty="0"/>
              <a:t>Need more data</a:t>
            </a:r>
          </a:p>
          <a:p>
            <a:pPr lvl="2"/>
            <a:r>
              <a:rPr lang="en-US" dirty="0"/>
              <a:t>Only had 422 patients, largest data set found had ~1000</a:t>
            </a:r>
          </a:p>
        </p:txBody>
      </p:sp>
    </p:spTree>
    <p:extLst>
      <p:ext uri="{BB962C8B-B14F-4D97-AF65-F5344CB8AC3E}">
        <p14:creationId xmlns:p14="http://schemas.microsoft.com/office/powerpoint/2010/main" val="2393660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21</TotalTime>
  <Words>43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Lung Cancer</vt:lpstr>
      <vt:lpstr>The Problem</vt:lpstr>
      <vt:lpstr>Data Visualization</vt:lpstr>
      <vt:lpstr>3D Convolution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</dc:title>
  <dc:creator>Abigail R</dc:creator>
  <cp:lastModifiedBy>Abigail R</cp:lastModifiedBy>
  <cp:revision>3</cp:revision>
  <dcterms:created xsi:type="dcterms:W3CDTF">2018-12-15T23:20:22Z</dcterms:created>
  <dcterms:modified xsi:type="dcterms:W3CDTF">2018-12-15T23:46:42Z</dcterms:modified>
</cp:coreProperties>
</file>