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C517-4152-485B-912C-1E9002F6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13145-9683-4D8A-BF9F-76C798AC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E17F-7721-4E40-AEFF-7F3FF3B5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61F6-D26E-4D0B-972C-1F77B579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180B-AFBC-4A8F-A0D7-D253566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1D2C-B4D9-48C0-B411-0DAC28F6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6BF3B-F7FE-4FFB-B8DC-4E98379F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CDB2-FF71-4A83-BF5E-F8122E4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D946-24C9-44A0-A25A-81F5A363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B63B-DE77-45FA-9F52-EDB136D1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501B1-D551-426E-8E14-F7A7A84C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241BD-9623-4569-9B75-3E7ADA36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7DA-1C38-461E-99B6-1209D88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D50B-A330-450F-AFB2-6A8319B0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BFF4-D6B6-4AC2-A1F4-1B4C1598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B7FA-D693-472B-9250-29618A49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5BAE-6FB0-4EAF-AE5D-327D5B52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5845-DFF4-494C-8E8A-99F4D587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5494-836E-419C-8949-48C191AA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2905-A3AA-42CB-9CB9-E12D793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8170-07CF-4718-BC18-CFF0657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3706-0EEB-4E38-BBC1-5E290B5F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F30C-EF86-45AE-A8F9-191EB162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D062-6142-446A-9D69-F837A0AE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C3C8-F483-441D-8175-C0B71217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D794-3624-4708-8DD7-9C49CD47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C46B-2DA7-40EF-8E87-76CCC6B3D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EFA14-60A7-4E5B-A0A7-5DACAD45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6439-42C2-4633-A61E-BE23A61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0BC69-FB82-4E0C-B168-EA71500B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2C81-CFB8-4B98-A140-48679480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9A7-88F2-41FD-AA3D-C924E9C9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0B69-F17E-4F68-91B0-7B31E588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FB06-5412-4103-94DE-5342EDE5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3023-F6BF-4A22-8346-A0D340A27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A2E6-00E4-4BA6-863A-BD900B12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EE87-0185-494D-A194-3ACC2F69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56D3C-13AA-4DB0-82AE-89C3E70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F62FF-D95C-4D64-914E-DAAB46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4CA4-2BDE-4324-AB99-C4868FB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6182D-0651-489D-82E7-656D254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B5086-A806-4134-B84F-98C8E694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C9CB4-741A-4F44-AE88-417A756F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3ED7A-99E3-4226-ABCB-211DF065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F4CF3-4C64-45DE-B611-EDE66871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FCD6-349C-49F9-B634-D792ECDB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AAB5-393E-48C5-B684-14EA3FB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4780-F356-4BAC-B4B2-34EC67A6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9C1-592D-452F-9CAB-2E619A42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DB47-81A9-41DC-B589-0D2B8C5E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0E6-499C-457E-8950-512F25D9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C769-518A-4D5C-986B-6371F7B5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3F5-B084-4068-BACB-B0B0246A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F518D-2EA7-4B4F-B0D0-C3AF5370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10D2-029D-4E40-9506-2056681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4AA6-2AFB-4B17-983D-76985B5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4874-085C-4838-97E6-D720449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87EE-8B8D-4FC1-877C-204FF74F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F02C-DBC4-4145-8CE4-AAAC7EA6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96A7-9E8B-4827-A3EB-152E9ADB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65F8-CC95-4BB2-BDFD-A14B9A525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BCB8-5846-489F-91E9-18787819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569B-C1A0-4211-A1A3-5CFCFC77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yelp.com/2019/01/2019nyctop1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6AE7-8DDA-4EB8-ADFF-2D63B03E1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Airbnb and Restaurant 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7B7A-C860-44CF-AFB8-E586AB5C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6D-B89E-4937-BED8-FA2D3696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data sources to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A0C4-6F48-4F4D-932B-C0B11466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- CSV File of Airbnb listings for NYC in 2019</a:t>
            </a:r>
          </a:p>
          <a:p>
            <a:r>
              <a:rPr lang="en-US" b="1" dirty="0">
                <a:hlinkClick r:id="rId2"/>
              </a:rPr>
              <a:t>https://www.kaggle.com/dgomonov/new-york-city-airbnb-open-data#AB_NYC_2019.csv</a:t>
            </a:r>
          </a:p>
          <a:p>
            <a:r>
              <a:rPr lang="en-US" dirty="0"/>
              <a:t>Web scrape yelp listing of top 100 restaurants for NYC in 2019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2"/>
              </a:rPr>
              <a:t>https://blog.yelp.com/2019/01/2019nyctop100</a:t>
            </a:r>
            <a:endParaRPr lang="en-US" b="1" dirty="0"/>
          </a:p>
          <a:p>
            <a:pPr lvl="1"/>
            <a:r>
              <a:rPr lang="en-US" dirty="0"/>
              <a:t>Used beautiful soup, splinter to extract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95F9-B6E6-43BA-B070-CC5D3A02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2C0F-C42F-4AD5-9854-D7411664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79" y="14945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Clean Airbnb data (csv had special characters such as quotes, commas, </a:t>
            </a:r>
            <a:r>
              <a:rPr lang="en-US" dirty="0" err="1"/>
              <a:t>etc</a:t>
            </a:r>
            <a:r>
              <a:rPr lang="en-US" dirty="0"/>
              <a:t> that prevented clean load into pandas) </a:t>
            </a:r>
          </a:p>
          <a:p>
            <a:r>
              <a:rPr lang="en-US" dirty="0"/>
              <a:t>Create group by summary by borough of average restaurant prices for top 100</a:t>
            </a:r>
          </a:p>
          <a:p>
            <a:r>
              <a:rPr lang="en-US" dirty="0"/>
              <a:t>Prices were based on dollar sign ratings that had to be transformed into ranges.  Converted string dollar sign symbols to float </a:t>
            </a:r>
          </a:p>
          <a:p>
            <a:r>
              <a:rPr lang="en-US" dirty="0"/>
              <a:t>Join Airbnb’s with restaurant price summary by NYC borough in relational database (Match </a:t>
            </a:r>
            <a:r>
              <a:rPr lang="en-US"/>
              <a:t>is imperfect)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934E-3688-4B97-BD77-EE0F33D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8E5E-C14C-45AF-A3DA-986C34B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combined relational database into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was a natural fit for a relational database with csv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NYC Airbnb and Restaurant ETL Project</vt:lpstr>
      <vt:lpstr>What are your data sources to extract</vt:lpstr>
      <vt:lpstr>Transformation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Airbnb and Restaurant ETL Project</dc:title>
  <dc:creator>Amy Dach</dc:creator>
  <cp:lastModifiedBy>Amy Dach</cp:lastModifiedBy>
  <cp:revision>6</cp:revision>
  <dcterms:created xsi:type="dcterms:W3CDTF">2019-10-16T23:49:15Z</dcterms:created>
  <dcterms:modified xsi:type="dcterms:W3CDTF">2019-10-17T00:25:20Z</dcterms:modified>
</cp:coreProperties>
</file>