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68" d="100"/>
          <a:sy n="68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6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4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55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07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75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87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51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0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3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0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0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6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54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5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08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5" y="2152356"/>
            <a:ext cx="7146388" cy="279947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 CAPSTONE PROJECT –</a:t>
            </a:r>
            <a:r>
              <a:rPr lang="en" sz="4000" b="1" dirty="0">
                <a:solidFill>
                  <a:schemeClr val="tx1"/>
                </a:solidFill>
              </a:rPr>
              <a:t>Battle Neighborhoods: </a:t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530086"/>
            <a:ext cx="11198087" cy="5804453"/>
          </a:xfrm>
        </p:spPr>
        <p:txBody>
          <a:bodyPr>
            <a:normAutofit/>
          </a:bodyPr>
          <a:lstStyle/>
          <a:p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270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   CAPSTONE PROJECT –Battle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A J</cp:lastModifiedBy>
  <cp:revision>5</cp:revision>
  <dcterms:created xsi:type="dcterms:W3CDTF">2018-12-16T14:33:35Z</dcterms:created>
  <dcterms:modified xsi:type="dcterms:W3CDTF">2021-03-13T20:31:21Z</dcterms:modified>
</cp:coreProperties>
</file>