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2C6-057B-7AE6-F316-814DBE152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A9CF0-2C09-45BF-AC4D-4055D92ED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6189-AAE3-771F-AA5A-DB708E8D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B5E3F-9530-DEFF-CCED-E1D593F92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7960D-B584-9E8E-465A-9FA128A4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CC1B-73A4-D37A-EDE4-0E2ED653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25350-5CAB-674A-6027-848960C2E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23A9-25B0-FEBE-F7D7-94AD19CE6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65A1-C45D-788B-DB44-7BA3B8FD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8A3D4-01A9-A282-5B3C-52E6E066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63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AB45D-3246-4C63-D865-44EAFFE2E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5B4D3-A740-5956-822A-5CB78BF94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1BA4-6E9C-9D6C-65AC-C908F801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ACB2C-6659-6A6F-389E-3BC6AB19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B6E9-2DBD-D00F-277C-8860B689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3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B4F8-8CF5-A698-474C-842F168C8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9DDC-0CAE-8C10-F70C-6ACD2315B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D4551-7B94-616F-9A46-E296A1E3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331A-8C27-5B68-4941-EBB83009E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28987-9915-4D7D-F05F-435261C3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72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00D1-D5C0-7751-1B12-AB740BDC9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7A75-7518-7785-232F-3EB31DCF9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8E29-E564-D23B-6B83-7F27B314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2F91B-CB38-CF8C-63C2-845404DA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9AF4-007D-F67C-0850-24FC2C5F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111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A96A-268A-64AA-B872-C9520E28D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9DB1-6B21-3856-09ED-E97F9888B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C5753-A4BC-10CA-5A9A-5E37E6AF3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85D60-408E-BC1B-7F46-6E2D7CF35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A4C57-B0E3-AED9-8419-DE638DEF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22627-9C5D-3261-F267-6CACB28C9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2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3CADD-FEF7-195E-D527-96D35480B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BCA12-445D-19E7-8588-DFD39ACB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32441-F6EC-5AC9-7DD9-9AE14AC2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826DB-D812-2A2F-BBFE-F2FE1CF136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3CE45-1F6A-69EE-84A5-D2EAA3CF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877A6-3391-BEB6-E3BB-E36FC6C8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4EA27-697E-E16E-9F98-91BD2536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C75B17-1039-0025-2E9B-5239F3F6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28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DF0F7-ACA0-A886-C428-ECDD3FEE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BBAB2-CC20-CB5F-6FF0-41760131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92EB1-9D10-A62E-87DD-D1540C0F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28DFCC-B1C1-CAC2-EED6-7E662281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106F1-A38F-3492-3176-BFA811EA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D20C-D324-B4E5-FCE4-D5FA31896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A4AFA-5038-4AAF-A9B2-77880DEB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D0317-37CE-8C90-5B82-381B6E7D6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66910-746D-877C-E758-175B43B06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25D28-F884-35A0-9459-6FD494054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51F4FF-085B-DB95-A45E-F7CE3B509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AF68F-C261-DE20-0288-4E171512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ECFBB-D790-6796-4DF5-A1F74F918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1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8EDE-BF58-A9CC-3425-7C79C6CD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C1333-5BEA-D564-2A56-05CE50A76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F89119-58C9-9230-188B-70F6BC8B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2786F-C7E3-FBF2-5E18-6E312EF6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D0503-D52E-70CC-8AD2-BBAF90D7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4BE7C-5E63-F3F2-DD6A-CC7E312A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6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5A1A1-3B03-8905-2D04-033AE04AE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E966-4253-89F6-2B64-DE481A712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8B3F-FEC9-BA45-5D01-3CE09B7A06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65C3B-6A53-B848-991B-E192A5258269}" type="datetimeFigureOut">
              <a:rPr lang="en-US" smtClean="0"/>
              <a:t>11/18/24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B954E-D88E-90F7-C5C9-7EB382D8F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7A073-8B36-AFA7-3BC5-32BDDD9A9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F553DF-76CD-5843-97AE-8324533A5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3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4B2E8E-7018-47E0-787D-0D2624ABD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012193"/>
              </p:ext>
            </p:extLst>
          </p:nvPr>
        </p:nvGraphicFramePr>
        <p:xfrm>
          <a:off x="1632857" y="979714"/>
          <a:ext cx="8128000" cy="454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5943">
                  <a:extLst>
                    <a:ext uri="{9D8B030D-6E8A-4147-A177-3AD203B41FA5}">
                      <a16:colId xmlns:a16="http://schemas.microsoft.com/office/drawing/2014/main" val="1305767427"/>
                    </a:ext>
                  </a:extLst>
                </a:gridCol>
                <a:gridCol w="5392057">
                  <a:extLst>
                    <a:ext uri="{9D8B030D-6E8A-4147-A177-3AD203B41FA5}">
                      <a16:colId xmlns:a16="http://schemas.microsoft.com/office/drawing/2014/main" val="84356209"/>
                    </a:ext>
                  </a:extLst>
                </a:gridCol>
              </a:tblGrid>
              <a:tr h="563367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Phase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220790"/>
                  </a:ext>
                </a:extLst>
              </a:tr>
              <a:tr h="640242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Response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learn how to make responses in the experiment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557623"/>
                  </a:ext>
                </a:extLst>
              </a:tr>
              <a:tr h="1117555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Flicker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get practice on one of the main tasks: deciding which image was presented more frequently in a noisy “stream”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21460"/>
                  </a:ext>
                </a:extLst>
              </a:tr>
              <a:tr h="1102997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Border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learn what predictions each colored border makes about the probability of observing one image vs. another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822712"/>
                  </a:ext>
                </a:extLst>
              </a:tr>
              <a:tr h="1117555"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Decision 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entury Gothic" panose="020B0502020202020204" pitchFamily="34" charset="0"/>
                        </a:rPr>
                        <a:t>perform several trials of the flicker task with help from the predictive borders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126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014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71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 Khoudary</dc:creator>
  <cp:lastModifiedBy>Ari Khoudary</cp:lastModifiedBy>
  <cp:revision>6</cp:revision>
  <dcterms:created xsi:type="dcterms:W3CDTF">2024-11-18T18:14:31Z</dcterms:created>
  <dcterms:modified xsi:type="dcterms:W3CDTF">2024-11-18T18:22:48Z</dcterms:modified>
</cp:coreProperties>
</file>