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71600" y="836712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/>
          <p:cNvSpPr/>
          <p:nvPr/>
        </p:nvSpPr>
        <p:spPr>
          <a:xfrm>
            <a:off x="5436096" y="2204864"/>
            <a:ext cx="3168352" cy="288032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データ 5"/>
          <p:cNvSpPr/>
          <p:nvPr/>
        </p:nvSpPr>
        <p:spPr>
          <a:xfrm>
            <a:off x="2195736" y="3861048"/>
            <a:ext cx="2520280" cy="19442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ariri</dc:creator>
  <cp:lastModifiedBy>ariri</cp:lastModifiedBy>
  <cp:revision>1</cp:revision>
  <dcterms:created xsi:type="dcterms:W3CDTF">2015-01-18T07:20:16Z</dcterms:created>
  <dcterms:modified xsi:type="dcterms:W3CDTF">2015-01-18T07:20:38Z</dcterms:modified>
</cp:coreProperties>
</file>