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21"/>
  </p:notesMasterIdLst>
  <p:sldIdLst>
    <p:sldId id="280" r:id="rId2"/>
    <p:sldId id="256" r:id="rId3"/>
    <p:sldId id="271" r:id="rId4"/>
    <p:sldId id="265" r:id="rId5"/>
    <p:sldId id="272" r:id="rId6"/>
    <p:sldId id="266" r:id="rId7"/>
    <p:sldId id="268" r:id="rId8"/>
    <p:sldId id="267" r:id="rId9"/>
    <p:sldId id="273" r:id="rId10"/>
    <p:sldId id="274" r:id="rId11"/>
    <p:sldId id="275" r:id="rId12"/>
    <p:sldId id="262" r:id="rId13"/>
    <p:sldId id="276" r:id="rId14"/>
    <p:sldId id="258" r:id="rId15"/>
    <p:sldId id="259" r:id="rId16"/>
    <p:sldId id="277" r:id="rId17"/>
    <p:sldId id="278" r:id="rId18"/>
    <p:sldId id="269" r:id="rId19"/>
    <p:sldId id="27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854"/>
  </p:normalViewPr>
  <p:slideViewPr>
    <p:cSldViewPr snapToGrid="0" snapToObjects="1">
      <p:cViewPr varScale="1">
        <p:scale>
          <a:sx n="84" d="100"/>
          <a:sy n="84" d="100"/>
        </p:scale>
        <p:origin x="12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548A0-358A-D84C-9764-445156EF39E5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25EA5-081F-064E-A974-D2852C7DF9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78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Make whistle counter for compliance and ref black/white stripe shirt. Ala soccer games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25EA5-081F-064E-A974-D2852C7DF99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177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Play “Apache” with Will Smith video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25EA5-081F-064E-A974-D2852C7DF99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945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863FB-8123-4657-A669-987E9BEB38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027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Bruno Mars - Finesse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25EA5-081F-064E-A974-D2852C7DF99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46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Leo to make</a:t>
            </a:r>
          </a:p>
          <a:p>
            <a:r>
              <a:rPr kumimoji="1" lang="en-US" altLang="ja-JP" dirty="0"/>
              <a:t>Jeopardy song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25EA5-081F-064E-A974-D2852C7DF99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011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25EA5-081F-064E-A974-D2852C7DF99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32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754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456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372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E7E01617-EF19-DC4E-A132-EB0DE07B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085"/>
            <a:ext cx="10515600" cy="580806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9" name="アーチ 8">
            <a:extLst>
              <a:ext uri="{FF2B5EF4-FFF2-40B4-BE49-F238E27FC236}">
                <a16:creationId xmlns:a16="http://schemas.microsoft.com/office/drawing/2014/main" id="{C5BF38EF-96F0-E840-9920-CE402EBE9E72}"/>
              </a:ext>
            </a:extLst>
          </p:cNvPr>
          <p:cNvSpPr/>
          <p:nvPr userDrawn="1"/>
        </p:nvSpPr>
        <p:spPr>
          <a:xfrm>
            <a:off x="39370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60AA612-243F-E64D-9941-82A45D827B7B}"/>
              </a:ext>
            </a:extLst>
          </p:cNvPr>
          <p:cNvSpPr/>
          <p:nvPr userDrawn="1"/>
        </p:nvSpPr>
        <p:spPr>
          <a:xfrm>
            <a:off x="770733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アーチ 18">
            <a:extLst>
              <a:ext uri="{FF2B5EF4-FFF2-40B4-BE49-F238E27FC236}">
                <a16:creationId xmlns:a16="http://schemas.microsoft.com/office/drawing/2014/main" id="{8956BECE-6ED5-7741-BA2D-98657AD10468}"/>
              </a:ext>
            </a:extLst>
          </p:cNvPr>
          <p:cNvSpPr/>
          <p:nvPr userDrawn="1"/>
        </p:nvSpPr>
        <p:spPr>
          <a:xfrm rot="10800000">
            <a:off x="2597711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8889D48E-98B3-D14B-9AFF-17FE3256FB10}"/>
              </a:ext>
            </a:extLst>
          </p:cNvPr>
          <p:cNvSpPr/>
          <p:nvPr userDrawn="1"/>
        </p:nvSpPr>
        <p:spPr>
          <a:xfrm rot="10800000">
            <a:off x="2971800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アーチ 20">
            <a:extLst>
              <a:ext uri="{FF2B5EF4-FFF2-40B4-BE49-F238E27FC236}">
                <a16:creationId xmlns:a16="http://schemas.microsoft.com/office/drawing/2014/main" id="{16FDE7D3-4CF9-5C4E-932B-160E466CBD08}"/>
              </a:ext>
            </a:extLst>
          </p:cNvPr>
          <p:cNvSpPr/>
          <p:nvPr userDrawn="1"/>
        </p:nvSpPr>
        <p:spPr>
          <a:xfrm>
            <a:off x="479877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8EC39EB9-63D8-7C40-99FB-8A086D00EEED}"/>
              </a:ext>
            </a:extLst>
          </p:cNvPr>
          <p:cNvSpPr/>
          <p:nvPr userDrawn="1"/>
        </p:nvSpPr>
        <p:spPr>
          <a:xfrm>
            <a:off x="5175809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アーチ 22">
            <a:extLst>
              <a:ext uri="{FF2B5EF4-FFF2-40B4-BE49-F238E27FC236}">
                <a16:creationId xmlns:a16="http://schemas.microsoft.com/office/drawing/2014/main" id="{C1061FF9-BB40-034C-B2D9-2FAFC3ACA25B}"/>
              </a:ext>
            </a:extLst>
          </p:cNvPr>
          <p:cNvSpPr/>
          <p:nvPr userDrawn="1"/>
        </p:nvSpPr>
        <p:spPr>
          <a:xfrm rot="10800000">
            <a:off x="700278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BA2B2D42-B66A-4F4D-8F16-282A8C69BA08}"/>
              </a:ext>
            </a:extLst>
          </p:cNvPr>
          <p:cNvSpPr/>
          <p:nvPr userDrawn="1"/>
        </p:nvSpPr>
        <p:spPr>
          <a:xfrm rot="10800000">
            <a:off x="7376876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アーチ 24">
            <a:extLst>
              <a:ext uri="{FF2B5EF4-FFF2-40B4-BE49-F238E27FC236}">
                <a16:creationId xmlns:a16="http://schemas.microsoft.com/office/drawing/2014/main" id="{3217943B-9636-4A49-8908-BD3EC7B5B706}"/>
              </a:ext>
            </a:extLst>
          </p:cNvPr>
          <p:cNvSpPr/>
          <p:nvPr userDrawn="1"/>
        </p:nvSpPr>
        <p:spPr>
          <a:xfrm>
            <a:off x="920385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4737DFDB-EAC3-D342-9FD0-235E7E64CE04}"/>
              </a:ext>
            </a:extLst>
          </p:cNvPr>
          <p:cNvSpPr/>
          <p:nvPr userDrawn="1"/>
        </p:nvSpPr>
        <p:spPr>
          <a:xfrm>
            <a:off x="9580885" y="2921000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アーチ 28">
            <a:extLst>
              <a:ext uri="{FF2B5EF4-FFF2-40B4-BE49-F238E27FC236}">
                <a16:creationId xmlns:a16="http://schemas.microsoft.com/office/drawing/2014/main" id="{DB9F16A2-2EA8-4349-A0C6-D483FCE766B5}"/>
              </a:ext>
            </a:extLst>
          </p:cNvPr>
          <p:cNvSpPr/>
          <p:nvPr userDrawn="1"/>
        </p:nvSpPr>
        <p:spPr>
          <a:xfrm rot="10800000">
            <a:off x="11407863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4B767515-6FFF-6C45-A841-22D921720A97}"/>
              </a:ext>
            </a:extLst>
          </p:cNvPr>
          <p:cNvSpPr/>
          <p:nvPr userDrawn="1"/>
        </p:nvSpPr>
        <p:spPr>
          <a:xfrm rot="10800000">
            <a:off x="11781952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アーチ 30">
            <a:extLst>
              <a:ext uri="{FF2B5EF4-FFF2-40B4-BE49-F238E27FC236}">
                <a16:creationId xmlns:a16="http://schemas.microsoft.com/office/drawing/2014/main" id="{F6F3A917-9530-C943-AB93-2D763ABD2C2E}"/>
              </a:ext>
            </a:extLst>
          </p:cNvPr>
          <p:cNvSpPr/>
          <p:nvPr userDrawn="1"/>
        </p:nvSpPr>
        <p:spPr>
          <a:xfrm rot="10800000">
            <a:off x="-1807367" y="2555644"/>
            <a:ext cx="2578099" cy="2713542"/>
          </a:xfrm>
          <a:prstGeom prst="blockArc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7378E8A-4692-F843-94CC-106C138EDF3F}"/>
              </a:ext>
            </a:extLst>
          </p:cNvPr>
          <p:cNvSpPr/>
          <p:nvPr userDrawn="1"/>
        </p:nvSpPr>
        <p:spPr>
          <a:xfrm rot="10800000">
            <a:off x="-1433278" y="2998926"/>
            <a:ext cx="1826978" cy="182697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C21EB8AE-A81C-BA4A-AED6-4A281FF778D1}"/>
              </a:ext>
            </a:extLst>
          </p:cNvPr>
          <p:cNvSpPr/>
          <p:nvPr userDrawn="1"/>
        </p:nvSpPr>
        <p:spPr>
          <a:xfrm rot="10800000">
            <a:off x="892234" y="3042502"/>
            <a:ext cx="1583974" cy="15839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C975F9A5-4A1D-074F-8D79-53E206A421B4}"/>
              </a:ext>
            </a:extLst>
          </p:cNvPr>
          <p:cNvSpPr/>
          <p:nvPr userDrawn="1"/>
        </p:nvSpPr>
        <p:spPr>
          <a:xfrm rot="10800000">
            <a:off x="1008282" y="316400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D9302536-82FA-7E48-818D-CBFA17DDAEB4}"/>
              </a:ext>
            </a:extLst>
          </p:cNvPr>
          <p:cNvSpPr/>
          <p:nvPr userDrawn="1"/>
        </p:nvSpPr>
        <p:spPr>
          <a:xfrm rot="10800000">
            <a:off x="3093301" y="3120428"/>
            <a:ext cx="1583974" cy="15839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712A6741-6C21-8C42-9FF1-FE316AD4D19F}"/>
              </a:ext>
            </a:extLst>
          </p:cNvPr>
          <p:cNvSpPr/>
          <p:nvPr userDrawn="1"/>
        </p:nvSpPr>
        <p:spPr>
          <a:xfrm rot="10800000">
            <a:off x="5304013" y="3037767"/>
            <a:ext cx="1583974" cy="158397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96CC1217-5A9D-6142-8487-0845F6286B14}"/>
              </a:ext>
            </a:extLst>
          </p:cNvPr>
          <p:cNvSpPr/>
          <p:nvPr userDrawn="1"/>
        </p:nvSpPr>
        <p:spPr>
          <a:xfrm rot="10800000">
            <a:off x="7505078" y="3120428"/>
            <a:ext cx="1583974" cy="15839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FDE9CA0B-74AB-354F-A466-2259609683D1}"/>
              </a:ext>
            </a:extLst>
          </p:cNvPr>
          <p:cNvSpPr/>
          <p:nvPr userDrawn="1"/>
        </p:nvSpPr>
        <p:spPr>
          <a:xfrm rot="10800000">
            <a:off x="9695686" y="3037767"/>
            <a:ext cx="1583974" cy="158397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4C7815C5-D168-2348-A2C8-3340E530FDB1}"/>
              </a:ext>
            </a:extLst>
          </p:cNvPr>
          <p:cNvSpPr/>
          <p:nvPr userDrawn="1"/>
        </p:nvSpPr>
        <p:spPr>
          <a:xfrm rot="10800000">
            <a:off x="3219534" y="3246662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6A14DF22-4001-0A42-ABFD-1E742DDA9151}"/>
              </a:ext>
            </a:extLst>
          </p:cNvPr>
          <p:cNvSpPr/>
          <p:nvPr userDrawn="1"/>
        </p:nvSpPr>
        <p:spPr>
          <a:xfrm rot="10800000">
            <a:off x="5423546" y="3164000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2D8A94DD-278D-094D-95C5-52BD411E9D54}"/>
              </a:ext>
            </a:extLst>
          </p:cNvPr>
          <p:cNvSpPr/>
          <p:nvPr userDrawn="1"/>
        </p:nvSpPr>
        <p:spPr>
          <a:xfrm rot="10800000">
            <a:off x="7631122" y="3246661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37455E0B-CF3D-6B4B-8BCF-44F9698EB4A4}"/>
              </a:ext>
            </a:extLst>
          </p:cNvPr>
          <p:cNvSpPr/>
          <p:nvPr userDrawn="1"/>
        </p:nvSpPr>
        <p:spPr>
          <a:xfrm rot="10800000">
            <a:off x="9819403" y="3163999"/>
            <a:ext cx="1331505" cy="133150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長方形 42">
            <a:extLst>
              <a:ext uri="{FF2B5EF4-FFF2-40B4-BE49-F238E27FC236}">
                <a16:creationId xmlns:a16="http://schemas.microsoft.com/office/drawing/2014/main" id="{6BC4089C-7D6C-864F-9121-49CA31A90FE5}"/>
              </a:ext>
            </a:extLst>
          </p:cNvPr>
          <p:cNvSpPr/>
          <p:nvPr userDrawn="1"/>
        </p:nvSpPr>
        <p:spPr>
          <a:xfrm>
            <a:off x="1623709" y="4583449"/>
            <a:ext cx="121024" cy="5720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四角形 43">
            <a:extLst>
              <a:ext uri="{FF2B5EF4-FFF2-40B4-BE49-F238E27FC236}">
                <a16:creationId xmlns:a16="http://schemas.microsoft.com/office/drawing/2014/main" id="{5109E847-574F-494D-8FAE-427F8CAE97CF}"/>
              </a:ext>
            </a:extLst>
          </p:cNvPr>
          <p:cNvSpPr/>
          <p:nvPr userDrawn="1"/>
        </p:nvSpPr>
        <p:spPr>
          <a:xfrm>
            <a:off x="3824774" y="2548369"/>
            <a:ext cx="121024" cy="5720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長方形 44">
            <a:extLst>
              <a:ext uri="{FF2B5EF4-FFF2-40B4-BE49-F238E27FC236}">
                <a16:creationId xmlns:a16="http://schemas.microsoft.com/office/drawing/2014/main" id="{99D8C32D-0B0D-DF4A-B371-511B230BD211}"/>
              </a:ext>
            </a:extLst>
          </p:cNvPr>
          <p:cNvSpPr/>
          <p:nvPr userDrawn="1"/>
        </p:nvSpPr>
        <p:spPr>
          <a:xfrm>
            <a:off x="6035487" y="4621738"/>
            <a:ext cx="121024" cy="57205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四角形 45">
            <a:extLst>
              <a:ext uri="{FF2B5EF4-FFF2-40B4-BE49-F238E27FC236}">
                <a16:creationId xmlns:a16="http://schemas.microsoft.com/office/drawing/2014/main" id="{57415378-1541-3E4B-9E62-70FE844DEE7C}"/>
              </a:ext>
            </a:extLst>
          </p:cNvPr>
          <p:cNvSpPr/>
          <p:nvPr userDrawn="1"/>
        </p:nvSpPr>
        <p:spPr>
          <a:xfrm>
            <a:off x="8229853" y="2555644"/>
            <a:ext cx="121024" cy="5720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四角形 46">
            <a:extLst>
              <a:ext uri="{FF2B5EF4-FFF2-40B4-BE49-F238E27FC236}">
                <a16:creationId xmlns:a16="http://schemas.microsoft.com/office/drawing/2014/main" id="{54F9DE7B-8949-EB4A-B888-D15EABCF5294}"/>
              </a:ext>
            </a:extLst>
          </p:cNvPr>
          <p:cNvSpPr/>
          <p:nvPr userDrawn="1"/>
        </p:nvSpPr>
        <p:spPr>
          <a:xfrm>
            <a:off x="10427162" y="4621738"/>
            <a:ext cx="121024" cy="5720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コンテンツ プレースホルダー 52">
            <a:extLst>
              <a:ext uri="{FF2B5EF4-FFF2-40B4-BE49-F238E27FC236}">
                <a16:creationId xmlns:a16="http://schemas.microsoft.com/office/drawing/2014/main" id="{CA33E921-0B0C-224C-8C48-CE135C53E9E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186063" y="33829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n-US" altLang="ja-JP" sz="7200" b="1" noProof="0"/>
              <a:t>2</a:t>
            </a:r>
            <a:endParaRPr lang="ja-JP" altLang="en-US" noProof="0"/>
          </a:p>
        </p:txBody>
      </p:sp>
      <p:sp>
        <p:nvSpPr>
          <p:cNvPr id="54" name="コンテンツ プレースホルダー 52">
            <a:extLst>
              <a:ext uri="{FF2B5EF4-FFF2-40B4-BE49-F238E27FC236}">
                <a16:creationId xmlns:a16="http://schemas.microsoft.com/office/drawing/2014/main" id="{9C158DD2-4D7B-6A4F-8B62-13F838E9D72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407582" y="330411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6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n-US" altLang="ja-JP" sz="7200" b="1" noProof="0"/>
              <a:t>3</a:t>
            </a:r>
            <a:endParaRPr lang="ja-JP" altLang="en-US" noProof="0"/>
          </a:p>
        </p:txBody>
      </p:sp>
      <p:sp>
        <p:nvSpPr>
          <p:cNvPr id="55" name="コンテンツ プレースホルダー 52">
            <a:extLst>
              <a:ext uri="{FF2B5EF4-FFF2-40B4-BE49-F238E27FC236}">
                <a16:creationId xmlns:a16="http://schemas.microsoft.com/office/drawing/2014/main" id="{C2493382-3806-5542-B579-E9926181AB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12553" y="3302231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n-US" altLang="ja-JP" sz="7200" b="1" noProof="0"/>
              <a:t>1</a:t>
            </a:r>
            <a:endParaRPr lang="ja-JP" altLang="en-US" noProof="0"/>
          </a:p>
        </p:txBody>
      </p:sp>
      <p:sp>
        <p:nvSpPr>
          <p:cNvPr id="56" name="コンテンツ プレースホルダー 52">
            <a:extLst>
              <a:ext uri="{FF2B5EF4-FFF2-40B4-BE49-F238E27FC236}">
                <a16:creationId xmlns:a16="http://schemas.microsoft.com/office/drawing/2014/main" id="{A78F5654-5911-2848-8E46-87D900C62C2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10121" y="3430353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4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n-US" altLang="ja-JP" sz="7200" b="1" noProof="0"/>
              <a:t>4</a:t>
            </a:r>
            <a:endParaRPr lang="ja-JP" altLang="en-US" noProof="0"/>
          </a:p>
        </p:txBody>
      </p:sp>
      <p:sp>
        <p:nvSpPr>
          <p:cNvPr id="57" name="コンテンツ プレースホルダー 52">
            <a:extLst>
              <a:ext uri="{FF2B5EF4-FFF2-40B4-BE49-F238E27FC236}">
                <a16:creationId xmlns:a16="http://schemas.microsoft.com/office/drawing/2014/main" id="{B79E60AB-45C3-AE44-8411-D271F991F2F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814130" y="3297135"/>
            <a:ext cx="1360488" cy="13176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sz="72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 rtl="0"/>
            <a:r>
              <a:rPr lang="en-US" altLang="ja-JP" sz="7200" b="1" noProof="0"/>
              <a:t>5</a:t>
            </a:r>
            <a:endParaRPr lang="ja-JP" altLang="en-US" noProof="0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CBF621AF-C719-BE47-8E64-EA0C75027FD8}"/>
              </a:ext>
            </a:extLst>
          </p:cNvPr>
          <p:cNvSpPr/>
          <p:nvPr userDrawn="1"/>
        </p:nvSpPr>
        <p:spPr>
          <a:xfrm rot="10800000">
            <a:off x="1526274" y="5120291"/>
            <a:ext cx="312952" cy="3129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555621BC-6E19-FC48-A5BC-3E5CE2172F30}"/>
              </a:ext>
            </a:extLst>
          </p:cNvPr>
          <p:cNvSpPr/>
          <p:nvPr userDrawn="1"/>
        </p:nvSpPr>
        <p:spPr>
          <a:xfrm rot="10800000">
            <a:off x="3728810" y="2381306"/>
            <a:ext cx="312952" cy="31295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549487CD-5979-724E-AAEF-949D213D7838}"/>
              </a:ext>
            </a:extLst>
          </p:cNvPr>
          <p:cNvSpPr/>
          <p:nvPr userDrawn="1"/>
        </p:nvSpPr>
        <p:spPr>
          <a:xfrm rot="10800000">
            <a:off x="5931350" y="5112710"/>
            <a:ext cx="312952" cy="3129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65E18E7D-655E-894C-B86F-F8E4EAA84B05}"/>
              </a:ext>
            </a:extLst>
          </p:cNvPr>
          <p:cNvSpPr/>
          <p:nvPr userDrawn="1"/>
        </p:nvSpPr>
        <p:spPr>
          <a:xfrm rot="10800000">
            <a:off x="8133886" y="2374356"/>
            <a:ext cx="312952" cy="3129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円/楕円 61">
            <a:extLst>
              <a:ext uri="{FF2B5EF4-FFF2-40B4-BE49-F238E27FC236}">
                <a16:creationId xmlns:a16="http://schemas.microsoft.com/office/drawing/2014/main" id="{225ECBA9-4BE6-0B40-97DC-51EEB827044D}"/>
              </a:ext>
            </a:extLst>
          </p:cNvPr>
          <p:cNvSpPr/>
          <p:nvPr userDrawn="1"/>
        </p:nvSpPr>
        <p:spPr>
          <a:xfrm rot="10800000">
            <a:off x="10328679" y="5112710"/>
            <a:ext cx="312952" cy="31295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コンテンツ プレースホルダー 63">
            <a:extLst>
              <a:ext uri="{FF2B5EF4-FFF2-40B4-BE49-F238E27FC236}">
                <a16:creationId xmlns:a16="http://schemas.microsoft.com/office/drawing/2014/main" id="{FBE92319-F5F0-424F-8062-F96ABE6F42E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23865" y="5443524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65" name="コンテンツ プレースホルダー 63">
            <a:extLst>
              <a:ext uri="{FF2B5EF4-FFF2-40B4-BE49-F238E27FC236}">
                <a16:creationId xmlns:a16="http://schemas.microsoft.com/office/drawing/2014/main" id="{91E61772-AA40-884C-A532-81FB71DB209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603674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66" name="コンテンツ プレースホルダー 63">
            <a:extLst>
              <a:ext uri="{FF2B5EF4-FFF2-40B4-BE49-F238E27FC236}">
                <a16:creationId xmlns:a16="http://schemas.microsoft.com/office/drawing/2014/main" id="{7963C0BC-0A6F-FD4F-AFE7-A6B01852120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940193" y="1158262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67" name="コンテンツ プレースホルダー 63">
            <a:extLst>
              <a:ext uri="{FF2B5EF4-FFF2-40B4-BE49-F238E27FC236}">
                <a16:creationId xmlns:a16="http://schemas.microsoft.com/office/drawing/2014/main" id="{15AED734-E88F-F946-8763-9D05E7D69EC8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6538" y="5440825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68" name="コンテンツ プレースホルダー 63">
            <a:extLst>
              <a:ext uri="{FF2B5EF4-FFF2-40B4-BE49-F238E27FC236}">
                <a16:creationId xmlns:a16="http://schemas.microsoft.com/office/drawing/2014/main" id="{DB527739-0298-0B46-84A5-3609CED01245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9029211" y="5425937"/>
            <a:ext cx="2700338" cy="1190625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ja-JP" altLang="en-US" noProof="0"/>
              <a:t>マスター テキストのスタイルを編集する</a:t>
            </a:r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F71C8F37-1573-EA4D-A74F-D8DAFA8150AC}"/>
              </a:ext>
            </a:extLst>
          </p:cNvPr>
          <p:cNvSpPr/>
          <p:nvPr userDrawn="1"/>
        </p:nvSpPr>
        <p:spPr>
          <a:xfrm rot="10800000" flipV="1">
            <a:off x="159397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D809D9FA-62A4-424A-BDC3-A487A38C5B6C}"/>
              </a:ext>
            </a:extLst>
          </p:cNvPr>
          <p:cNvSpPr/>
          <p:nvPr userDrawn="1"/>
        </p:nvSpPr>
        <p:spPr>
          <a:xfrm rot="10800000" flipV="1">
            <a:off x="5996702" y="5185996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16B4F832-A5A2-5640-98EC-27F2766AFC93}"/>
              </a:ext>
            </a:extLst>
          </p:cNvPr>
          <p:cNvSpPr/>
          <p:nvPr userDrawn="1"/>
        </p:nvSpPr>
        <p:spPr>
          <a:xfrm rot="10800000" flipV="1">
            <a:off x="10395454" y="5182452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94534D1F-F705-7E4B-9ACE-9AF7C6DF8C1B}"/>
              </a:ext>
            </a:extLst>
          </p:cNvPr>
          <p:cNvSpPr/>
          <p:nvPr userDrawn="1"/>
        </p:nvSpPr>
        <p:spPr>
          <a:xfrm rot="10800000" flipV="1">
            <a:off x="3795674" y="2447011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47E93BB6-E572-DC42-AF92-1D70E363D914}"/>
              </a:ext>
            </a:extLst>
          </p:cNvPr>
          <p:cNvSpPr/>
          <p:nvPr userDrawn="1"/>
        </p:nvSpPr>
        <p:spPr>
          <a:xfrm rot="10800000" flipV="1">
            <a:off x="8199591" y="2439404"/>
            <a:ext cx="181542" cy="1815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870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10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85458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97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77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708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692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163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9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B887A18-C5B6-344E-9558-155701D15482}" type="datetimeFigureOut">
              <a:rPr kumimoji="1" lang="ja-JP" altLang="en-US" smtClean="0"/>
              <a:t>2023/7/23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24ED971-204D-144E-A77E-CFF748FAFE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23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kumimoji="1"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CE1F0-6B72-4BD6-4A25-A87512A4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Disclaimer	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3082C9-A18D-E102-D281-74E1D9204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Open and friendly environment</a:t>
            </a:r>
          </a:p>
          <a:p>
            <a:r>
              <a:rPr lang="en-US" altLang="ja-JP" dirty="0"/>
              <a:t>Videos and recordings are not allowed for distribution or sharing</a:t>
            </a:r>
          </a:p>
          <a:p>
            <a:r>
              <a:rPr lang="en-US" altLang="ja-JP" dirty="0"/>
              <a:t>Content is mature, expected to be … not during work activities]</a:t>
            </a:r>
          </a:p>
          <a:p>
            <a:r>
              <a:rPr lang="en-US" altLang="ja-JP" dirty="0"/>
              <a:t>All characters presented today are fictional and not related to Jacob… that we know of…</a:t>
            </a:r>
          </a:p>
          <a:p>
            <a:r>
              <a:rPr lang="en-US" altLang="ja-JP" dirty="0"/>
              <a:t>All compliance matters will be alerted by Higashi </a:t>
            </a:r>
            <a:r>
              <a:rPr lang="en-US" altLang="ja-JP" dirty="0" err="1"/>
              <a:t>san</a:t>
            </a:r>
            <a:r>
              <a:rPr lang="en-US" altLang="ja-JP" dirty="0"/>
              <a:t>…. By whistle… protect your ears…</a:t>
            </a:r>
          </a:p>
          <a:p>
            <a:endParaRPr lang="en-US" altLang="ja-JP" dirty="0"/>
          </a:p>
          <a:p>
            <a:r>
              <a:rPr lang="en-US" altLang="ja-JP" dirty="0"/>
              <a:t>We all LOVE Jacob… or share love for him… or just want to keep their job. XD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65830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1B0B3-F98C-BA56-14CA-AAB7EC54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JAPAN QUESTIONS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9E92AE-AFB2-5E64-AC9D-55F570DDA1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1E9A5A-8D09-3CF9-EFA8-CDE289A0B1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790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A4F5CE-A198-06F8-18BA-5D4355F3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SERIOUS OR STUPID QUESTION</a:t>
            </a:r>
            <a:br>
              <a:rPr kumimoji="1" lang="en-US" altLang="ja-JP" dirty="0"/>
            </a:br>
            <a:r>
              <a:rPr kumimoji="1" lang="en-US" altLang="ja-JP" dirty="0"/>
              <a:t>TBD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8BA100-66AE-3B3B-944C-DD9A3FCF62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69D69AA-EB4D-9FD9-36C8-46914DC67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33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F756E-1259-DC40-9407-05F5A6CD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Who is Jacob’s GF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DC25A6-1220-2547-8756-B7485B344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723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266295-33B8-5097-6DD4-A6C1400D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000" dirty="0"/>
              <a:t>GENERAL CAHRACTERISTICS (EXCAMPLE SLIDES)13 14 END WITH AI</a:t>
            </a:r>
            <a:br>
              <a:rPr kumimoji="1" lang="en-US" altLang="ja-JP" sz="2000" dirty="0"/>
            </a:br>
            <a:br>
              <a:rPr kumimoji="1" lang="en-US" altLang="ja-JP" sz="2000" dirty="0"/>
            </a:br>
            <a:r>
              <a:rPr kumimoji="1" lang="en-US" altLang="ja-JP" sz="2000" dirty="0"/>
              <a:t>EVERYONES THOUGHTS?</a:t>
            </a:r>
            <a:br>
              <a:rPr kumimoji="1" lang="en-US" altLang="ja-JP" sz="2000" dirty="0"/>
            </a:br>
            <a:r>
              <a:rPr kumimoji="1" lang="en-US" altLang="ja-JP" sz="2000" dirty="0"/>
              <a:t>SHORT, TALL, ESTHETICS END WITH AI</a:t>
            </a:r>
            <a:br>
              <a:rPr kumimoji="1" lang="en-US" altLang="ja-JP" sz="2000" dirty="0"/>
            </a:br>
            <a:br>
              <a:rPr kumimoji="1" lang="en-US" altLang="ja-JP" sz="2000" dirty="0"/>
            </a:br>
            <a:r>
              <a:rPr kumimoji="1" lang="en-US" altLang="ja-JP" sz="2000" dirty="0"/>
              <a:t>SLIDO (PEBBLES BOULDERS EXAMPLE)</a:t>
            </a:r>
            <a:br>
              <a:rPr kumimoji="1" lang="en-US" altLang="ja-JP" sz="2000" dirty="0"/>
            </a:br>
            <a:br>
              <a:rPr kumimoji="1" lang="en-US" altLang="ja-JP" sz="2000" dirty="0"/>
            </a:br>
            <a:endParaRPr kumimoji="1" lang="ja-JP" altLang="en-US" sz="200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A4393B-80B6-8897-38DD-66B066A33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801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48010-4B19-AB4C-BBB6-57E436D5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Cyber Japan Dancers</a:t>
            </a: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AC9C2168-9851-EE4F-8F3D-5EF8887F1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651" y="1722218"/>
            <a:ext cx="9024698" cy="4279188"/>
          </a:xfrm>
        </p:spPr>
      </p:pic>
    </p:spTree>
    <p:extLst>
      <p:ext uri="{BB962C8B-B14F-4D97-AF65-F5344CB8AC3E}">
        <p14:creationId xmlns:p14="http://schemas.microsoft.com/office/powerpoint/2010/main" val="382143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48010-4B19-AB4C-BBB6-57E436D5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/>
              <a:t>よーじや</a:t>
            </a:r>
            <a:endParaRPr kumimoji="1" lang="ja-JP" altLang="en-US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0DC6F38F-47D1-304A-95D4-706E5C1C1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310" y="1468678"/>
            <a:ext cx="5316045" cy="4790807"/>
          </a:xfrm>
        </p:spPr>
      </p:pic>
    </p:spTree>
    <p:extLst>
      <p:ext uri="{BB962C8B-B14F-4D97-AF65-F5344CB8AC3E}">
        <p14:creationId xmlns:p14="http://schemas.microsoft.com/office/powerpoint/2010/main" val="77458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48010-4B19-AB4C-BBB6-57E436D5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KANG-SAN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A199BD-B85B-1D2F-898B-2FD67222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013" y="382385"/>
            <a:ext cx="3635309" cy="599422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CAC2EE-A273-EE5E-0707-7BB903890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492" y="4038472"/>
            <a:ext cx="1926951" cy="24605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F7EE880-2EB6-B1CF-2C82-D267A4217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103" y="1536467"/>
            <a:ext cx="1926951" cy="222739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4C7AD90-11CB-355D-FEA8-D6929D084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4382" y="3982877"/>
            <a:ext cx="1930252" cy="257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1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48010-4B19-AB4C-BBB6-57E436D5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LEO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039E2B-34D5-97DD-224C-3EABCFAE3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23918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DF73E4-41A0-914C-8DE0-35E1FCD5A5E7}"/>
              </a:ext>
            </a:extLst>
          </p:cNvPr>
          <p:cNvSpPr txBox="1"/>
          <p:nvPr/>
        </p:nvSpPr>
        <p:spPr>
          <a:xfrm>
            <a:off x="2144110" y="861848"/>
            <a:ext cx="7914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Venue: HUB, (KAWATSU-SAN)</a:t>
            </a:r>
          </a:p>
          <a:p>
            <a:r>
              <a:rPr kumimoji="1" lang="en-US" altLang="ja-JP" dirty="0"/>
              <a:t>Date: MID JULY(YAZAWA)</a:t>
            </a:r>
          </a:p>
          <a:p>
            <a:r>
              <a:rPr kumimoji="1" lang="en-US" altLang="ja-JP" dirty="0"/>
              <a:t>PPT slide: MUST</a:t>
            </a:r>
          </a:p>
          <a:p>
            <a:r>
              <a:rPr kumimoji="1" lang="en-US" altLang="ja-JP" dirty="0"/>
              <a:t>Who: FTE ONLY</a:t>
            </a:r>
          </a:p>
          <a:p>
            <a:r>
              <a:rPr kumimoji="1" lang="en-US" altLang="ja-JP" dirty="0"/>
              <a:t>Guest speaker:  SANJEEVA-SAN</a:t>
            </a:r>
          </a:p>
          <a:p>
            <a:r>
              <a:rPr kumimoji="1" lang="en-US" altLang="ja-JP" dirty="0"/>
              <a:t>Music:</a:t>
            </a:r>
          </a:p>
        </p:txBody>
      </p:sp>
    </p:spTree>
    <p:extLst>
      <p:ext uri="{BB962C8B-B14F-4D97-AF65-F5344CB8AC3E}">
        <p14:creationId xmlns:p14="http://schemas.microsoft.com/office/powerpoint/2010/main" val="929955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173F62-A1A8-2D50-C05A-8EE00DE88CD8}"/>
              </a:ext>
            </a:extLst>
          </p:cNvPr>
          <p:cNvSpPr txBox="1"/>
          <p:nvPr/>
        </p:nvSpPr>
        <p:spPr>
          <a:xfrm>
            <a:off x="1659903" y="-39764"/>
            <a:ext cx="60868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 credits 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Our special thanks and proof of our hard work and.. dedication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F3E7AA-02FF-C859-E1D6-951320C3E294}"/>
              </a:ext>
            </a:extLst>
          </p:cNvPr>
          <p:cNvSpPr txBox="1"/>
          <p:nvPr/>
        </p:nvSpPr>
        <p:spPr>
          <a:xfrm>
            <a:off x="1828800" y="1521367"/>
            <a:ext cx="3688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This is how much we planned for you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2B2CD6-92E4-00ED-B7E1-6C20751A20D0}"/>
              </a:ext>
            </a:extLst>
          </p:cNvPr>
          <p:cNvSpPr txBox="1"/>
          <p:nvPr/>
        </p:nvSpPr>
        <p:spPr>
          <a:xfrm>
            <a:off x="2116667" y="2328333"/>
            <a:ext cx="52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 forgot about this for… how long??? Back on track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63C575-0430-2BD1-F6F4-37F84763F5C7}"/>
              </a:ext>
            </a:extLst>
          </p:cNvPr>
          <p:cNvSpPr txBox="1"/>
          <p:nvPr/>
        </p:nvSpPr>
        <p:spPr>
          <a:xfrm>
            <a:off x="2277533" y="3911600"/>
            <a:ext cx="14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 did it!!!!! 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6CFE9A-559F-024F-37AF-8B3BA02B48DF}"/>
              </a:ext>
            </a:extLst>
          </p:cNvPr>
          <p:cNvSpPr txBox="1"/>
          <p:nvPr/>
        </p:nvSpPr>
        <p:spPr>
          <a:xfrm>
            <a:off x="2302933" y="5156200"/>
            <a:ext cx="4800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Sanjeeva-san</a:t>
            </a:r>
            <a:r>
              <a:rPr kumimoji="1" lang="en-US" altLang="ja-JP" dirty="0"/>
              <a:t> doing his super presentation for you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88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860C3-C726-DA44-AD0D-AF45A3FDB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It’s all about Jacob Gordon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F9BB51-EDA9-814E-AC45-7C70D11C7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An appreciation roast</a:t>
            </a:r>
          </a:p>
          <a:p>
            <a:r>
              <a:rPr lang="en-US" altLang="ja-JP" dirty="0"/>
              <a:t>Jacob Gordon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43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コンテンツ プレースホルダー 25">
            <a:extLst>
              <a:ext uri="{FF2B5EF4-FFF2-40B4-BE49-F238E27FC236}">
                <a16:creationId xmlns:a16="http://schemas.microsoft.com/office/drawing/2014/main" id="{405B99D8-A9CA-CB42-8089-5A6C9C84878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069512" y="5534322"/>
            <a:ext cx="1360488" cy="611441"/>
          </a:xfrm>
        </p:spPr>
        <p:txBody>
          <a:bodyPr rtlCol="0"/>
          <a:lstStyle/>
          <a:p>
            <a:pPr rtl="0"/>
            <a:r>
              <a:rPr lang="en-US" dirty="0">
                <a:latin typeface="+mn-lt"/>
                <a:ea typeface="Meiryo UI" panose="020B0604030504040204" pitchFamily="50" charset="-128"/>
              </a:rPr>
              <a:t>Event</a:t>
            </a:r>
          </a:p>
        </p:txBody>
      </p:sp>
      <p:sp>
        <p:nvSpPr>
          <p:cNvPr id="24" name="コンテンツ プレースホルダー 23">
            <a:extLst>
              <a:ext uri="{FF2B5EF4-FFF2-40B4-BE49-F238E27FC236}">
                <a16:creationId xmlns:a16="http://schemas.microsoft.com/office/drawing/2014/main" id="{0DACE07F-6244-2B4D-8A9B-771CC068D47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497406" y="1804986"/>
            <a:ext cx="2700338" cy="1190625"/>
          </a:xfrm>
        </p:spPr>
        <p:txBody>
          <a:bodyPr rtlCol="0"/>
          <a:lstStyle/>
          <a:p>
            <a:pPr rtl="0"/>
            <a:r>
              <a:rPr lang="en-US" dirty="0">
                <a:latin typeface="+mn-lt"/>
                <a:ea typeface="Meiryo UI" panose="020B0604030504040204" pitchFamily="50" charset="-128"/>
              </a:rPr>
              <a:t>2nd Meeting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7E804559-333A-4044-B5F3-3F209C911974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3077845" y="5364432"/>
            <a:ext cx="1624375" cy="1317625"/>
          </a:xfrm>
        </p:spPr>
      </p:pic>
      <p:sp>
        <p:nvSpPr>
          <p:cNvPr id="25" name="コンテンツ プレースホルダー 24">
            <a:extLst>
              <a:ext uri="{FF2B5EF4-FFF2-40B4-BE49-F238E27FC236}">
                <a16:creationId xmlns:a16="http://schemas.microsoft.com/office/drawing/2014/main" id="{3920DCCA-3151-3147-B04A-DEF13B632EF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423930" y="5499910"/>
            <a:ext cx="1564955" cy="1042678"/>
          </a:xfrm>
        </p:spPr>
        <p:txBody>
          <a:bodyPr rtlCol="0"/>
          <a:lstStyle/>
          <a:p>
            <a:pPr rtl="0"/>
            <a:r>
              <a:rPr lang="en-US" dirty="0">
                <a:latin typeface="+mn-lt"/>
              </a:rPr>
              <a:t>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 </a:t>
            </a:r>
            <a:r>
              <a:rPr lang="en-US" dirty="0">
                <a:latin typeface="+mn-lt"/>
                <a:ea typeface="Meiryo UI" panose="020B0604030504040204" pitchFamily="50" charset="-128"/>
              </a:rPr>
              <a:t>meeting</a:t>
            </a:r>
          </a:p>
        </p:txBody>
      </p:sp>
      <p:sp>
        <p:nvSpPr>
          <p:cNvPr id="18" name="コンテンツ プレースホルダー 17">
            <a:extLst>
              <a:ext uri="{FF2B5EF4-FFF2-40B4-BE49-F238E27FC236}">
                <a16:creationId xmlns:a16="http://schemas.microsoft.com/office/drawing/2014/main" id="{DD4A229C-A0C7-CE47-9906-13440BC13A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423930" y="3559406"/>
            <a:ext cx="1360488" cy="1317625"/>
          </a:xfrm>
        </p:spPr>
        <p:txBody>
          <a:bodyPr rtlCol="0">
            <a:normAutofit/>
          </a:bodyPr>
          <a:lstStyle/>
          <a:p>
            <a:pPr rtl="0"/>
            <a:r>
              <a:rPr lang="en-US" sz="3200" dirty="0">
                <a:latin typeface="+mn-lt"/>
                <a:ea typeface="Meiryo UI" panose="020B0604030504040204" pitchFamily="50" charset="-128"/>
              </a:rPr>
              <a:t>6/27c</a:t>
            </a:r>
          </a:p>
        </p:txBody>
      </p:sp>
      <p:sp>
        <p:nvSpPr>
          <p:cNvPr id="23" name="コンテンツ プレースホルダー 22">
            <a:extLst>
              <a:ext uri="{FF2B5EF4-FFF2-40B4-BE49-F238E27FC236}">
                <a16:creationId xmlns:a16="http://schemas.microsoft.com/office/drawing/2014/main" id="{493682FE-6899-FF43-95B7-657C6B6427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0861" y="1804987"/>
            <a:ext cx="2700338" cy="1190625"/>
          </a:xfrm>
        </p:spPr>
        <p:txBody>
          <a:bodyPr rtlCol="0"/>
          <a:lstStyle/>
          <a:p>
            <a:pPr rtl="0"/>
            <a:r>
              <a:rPr lang="en-US" dirty="0">
                <a:latin typeface="+mn-lt"/>
              </a:rPr>
              <a:t>Official approval</a:t>
            </a:r>
            <a:endParaRPr lang="en-US" dirty="0"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7" name="コンテンツ プレースホルダー 16">
            <a:extLst>
              <a:ext uri="{FF2B5EF4-FFF2-40B4-BE49-F238E27FC236}">
                <a16:creationId xmlns:a16="http://schemas.microsoft.com/office/drawing/2014/main" id="{DE560159-60CD-794B-A0CA-735C8906FEA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03573" y="3559406"/>
            <a:ext cx="1360488" cy="1317625"/>
          </a:xfrm>
        </p:spPr>
        <p:txBody>
          <a:bodyPr rtlCol="0">
            <a:normAutofit/>
          </a:bodyPr>
          <a:lstStyle/>
          <a:p>
            <a:pPr rtl="0"/>
            <a:r>
              <a:rPr lang="en-US" sz="3200" dirty="0">
                <a:latin typeface="+mn-lt"/>
                <a:ea typeface="Meiryo UI" panose="020B0604030504040204" pitchFamily="50" charset="-128"/>
              </a:rPr>
              <a:t>6/9</a:t>
            </a:r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A80A98B8-6DAB-784F-AE8C-FDC98086080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98332" y="5492237"/>
            <a:ext cx="2700338" cy="1190625"/>
          </a:xfrm>
        </p:spPr>
        <p:txBody>
          <a:bodyPr rtlCol="0"/>
          <a:lstStyle/>
          <a:p>
            <a:pPr rtl="0"/>
            <a:r>
              <a:rPr lang="en-US" dirty="0">
                <a:latin typeface="+mn-lt"/>
              </a:rPr>
              <a:t>     Idea</a:t>
            </a:r>
            <a:endParaRPr lang="en-US" dirty="0">
              <a:latin typeface="+mn-lt"/>
              <a:ea typeface="Meiryo UI" panose="020B0604030504040204" pitchFamily="50" charset="-128"/>
            </a:endParaRPr>
          </a:p>
        </p:txBody>
      </p:sp>
      <p:sp>
        <p:nvSpPr>
          <p:cNvPr id="19" name="コンテンツ プレースホルダー 18">
            <a:extLst>
              <a:ext uri="{FF2B5EF4-FFF2-40B4-BE49-F238E27FC236}">
                <a16:creationId xmlns:a16="http://schemas.microsoft.com/office/drawing/2014/main" id="{AF4A4139-A90D-4D49-89ED-CD724B0071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7382" y="3530831"/>
            <a:ext cx="1360488" cy="1317625"/>
          </a:xfrm>
        </p:spPr>
        <p:txBody>
          <a:bodyPr rtlCol="0">
            <a:normAutofit/>
          </a:bodyPr>
          <a:lstStyle/>
          <a:p>
            <a:pPr rtl="0"/>
            <a:r>
              <a:rPr lang="en-US" sz="3200" dirty="0">
                <a:latin typeface="+mn-lt"/>
                <a:ea typeface="Meiryo UI" panose="020B0604030504040204" pitchFamily="50" charset="-128"/>
              </a:rPr>
              <a:t>6/2</a:t>
            </a:r>
          </a:p>
        </p:txBody>
      </p:sp>
      <p:sp>
        <p:nvSpPr>
          <p:cNvPr id="27" name="タイトル 1">
            <a:extLst>
              <a:ext uri="{FF2B5EF4-FFF2-40B4-BE49-F238E27FC236}">
                <a16:creationId xmlns:a16="http://schemas.microsoft.com/office/drawing/2014/main" id="{9945BBE9-57F5-2E47-8D3D-546FD7C13E61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 cap="all" spc="200" baseline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algn="l"/>
            <a:r>
              <a:rPr lang="en-US" altLang="ja-JP" sz="5100" dirty="0">
                <a:latin typeface="Impact" panose="020B0806030902050204" pitchFamily="34" charset="0"/>
              </a:rPr>
              <a:t>Timeline</a:t>
            </a:r>
            <a:endParaRPr lang="ja-JP" altLang="en-US" sz="5100">
              <a:latin typeface="Impact" panose="020B0806030902050204" pitchFamily="34" charset="0"/>
            </a:endParaRPr>
          </a:p>
        </p:txBody>
      </p:sp>
      <p:pic>
        <p:nvPicPr>
          <p:cNvPr id="11" name="コンテンツ プレースホルダー 10">
            <a:extLst>
              <a:ext uri="{FF2B5EF4-FFF2-40B4-BE49-F238E27FC236}">
                <a16:creationId xmlns:a16="http://schemas.microsoft.com/office/drawing/2014/main" id="{50152502-360A-0F4A-BFCE-7CEBD6C7FB75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4"/>
          <a:stretch>
            <a:fillRect/>
          </a:stretch>
        </p:blipFill>
        <p:spPr>
          <a:xfrm>
            <a:off x="5044539" y="1241193"/>
            <a:ext cx="2102922" cy="1190625"/>
          </a:xfr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E9D1558-E039-D94A-B513-11965D954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71" y="1241193"/>
            <a:ext cx="1819817" cy="119062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A1CA2BB-388D-FD46-9CD7-AE7AAF4387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6625" y="5446697"/>
            <a:ext cx="2139949" cy="114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3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E37FE-0732-FD46-BCDD-2D22B3BB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Biography and fun facts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E787F-8075-3446-A859-97889732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1678" y="1363133"/>
            <a:ext cx="6436055" cy="5207000"/>
          </a:xfrm>
        </p:spPr>
        <p:txBody>
          <a:bodyPr/>
          <a:lstStyle/>
          <a:p>
            <a:r>
              <a:rPr kumimoji="1" lang="en-US" altLang="ja-JP" dirty="0"/>
              <a:t>Studied in university: </a:t>
            </a:r>
            <a:r>
              <a:rPr lang="en-US" altLang="ja-JP" dirty="0"/>
              <a:t>Hawaii, </a:t>
            </a:r>
            <a:r>
              <a:rPr kumimoji="1" lang="en-US" altLang="ja-JP" dirty="0"/>
              <a:t>Japan, Korea and various HUBs across the globe</a:t>
            </a:r>
          </a:p>
          <a:p>
            <a:r>
              <a:rPr kumimoji="1" lang="en-US" altLang="ja-JP" dirty="0"/>
              <a:t>Working in Japan since 09.2011 (not 911)</a:t>
            </a:r>
          </a:p>
          <a:p>
            <a:r>
              <a:rPr lang="en-US" altLang="ja-JP" dirty="0"/>
              <a:t>Working in major life insurance company since 06.2017</a:t>
            </a:r>
          </a:p>
          <a:p>
            <a:r>
              <a:rPr kumimoji="1" lang="en-US" altLang="ja-JP" dirty="0"/>
              <a:t>HUB gold card holder</a:t>
            </a:r>
          </a:p>
          <a:p>
            <a:r>
              <a:rPr kumimoji="1" lang="en-US" altLang="ja-JP" dirty="0"/>
              <a:t>Likes pretty </a:t>
            </a:r>
            <a:r>
              <a:rPr lang="en-US" altLang="ja-JP" dirty="0"/>
              <a:t>shoes (much like his ladies)</a:t>
            </a:r>
          </a:p>
          <a:p>
            <a:r>
              <a:rPr kumimoji="1" lang="en-US" altLang="ja-JP" dirty="0"/>
              <a:t>Can play 4 chords on the guitar</a:t>
            </a:r>
            <a:endParaRPr lang="en-US" altLang="ja-JP" dirty="0"/>
          </a:p>
          <a:p>
            <a:r>
              <a:rPr lang="en-US" altLang="ja-JP" dirty="0"/>
              <a:t>Professional Elvis Presley impersonator (karaoke)</a:t>
            </a:r>
          </a:p>
          <a:p>
            <a:r>
              <a:rPr lang="en-US" altLang="ja-JP" dirty="0"/>
              <a:t>Top Gun enthusiast</a:t>
            </a:r>
          </a:p>
          <a:p>
            <a:r>
              <a:rPr lang="en-US" altLang="ja-JP" dirty="0"/>
              <a:t>Can pop or break dance?!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23B9A367-E852-B541-8E30-60D858B769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181953" y="1970689"/>
            <a:ext cx="2605603" cy="3619500"/>
          </a:xfrm>
        </p:spPr>
      </p:pic>
    </p:spTree>
    <p:extLst>
      <p:ext uri="{BB962C8B-B14F-4D97-AF65-F5344CB8AC3E}">
        <p14:creationId xmlns:p14="http://schemas.microsoft.com/office/powerpoint/2010/main" val="998506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8EA9C-6C20-F278-FF48-E53AD174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SLIDO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HEARTBEAT 1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CCE370-6012-9243-C3C2-57C6789D3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751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7F756E-1259-DC40-9407-05F5A6CD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795" y="2159001"/>
            <a:ext cx="8187071" cy="4444248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IS Our boss smart enough..!?</a:t>
            </a:r>
            <a:br>
              <a:rPr lang="en-US" altLang="ja-JP" dirty="0"/>
            </a:br>
            <a:r>
              <a:rPr lang="en-US" altLang="ja-JP" dirty="0"/>
              <a:t>POP QUIZ</a:t>
            </a:r>
            <a:br>
              <a:rPr lang="en-US" altLang="ja-JP" dirty="0"/>
            </a:br>
            <a:r>
              <a:rPr lang="en-US" altLang="ja-JP" dirty="0"/>
              <a:t>CAN JG ANSWER???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98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E37FE-0732-FD46-BCDD-2D22B3BB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.Which country gave the US the statue of liberty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A7BE3A-2127-7D4E-8B9C-6BE78849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827" y="2053675"/>
            <a:ext cx="6602897" cy="442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42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EE37FE-0732-FD46-BCDD-2D22B3BB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.Capital of Illinois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B09E957-C194-1241-923E-8E3BD7E1E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69" y="1786758"/>
            <a:ext cx="8980153" cy="40885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537DDA-AB44-824E-4FB0-83BBE3B5C665}"/>
              </a:ext>
            </a:extLst>
          </p:cNvPr>
          <p:cNvSpPr txBox="1"/>
          <p:nvPr/>
        </p:nvSpPr>
        <p:spPr>
          <a:xfrm>
            <a:off x="3733800" y="6104467"/>
            <a:ext cx="532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SPRINGFIELD, INSERT HOMER SIMPSON GIF “DOH”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65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112345-BCB9-610D-53FE-57FB884A7610}"/>
              </a:ext>
            </a:extLst>
          </p:cNvPr>
          <p:cNvSpPr txBox="1"/>
          <p:nvPr/>
        </p:nvSpPr>
        <p:spPr>
          <a:xfrm>
            <a:off x="1464946" y="1392329"/>
            <a:ext cx="34366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1500" dirty="0"/>
              <a:t>가</a:t>
            </a:r>
            <a:r>
              <a:rPr kumimoji="1" lang="en-US" altLang="ko-KR" sz="11500" dirty="0"/>
              <a:t> </a:t>
            </a:r>
            <a:r>
              <a:rPr kumimoji="1" lang="en-US" altLang="ko-KR" sz="9600" dirty="0">
                <a:latin typeface="ADL祥南流楷書-P" panose="03000500000000000000" pitchFamily="66" charset="-128"/>
                <a:ea typeface="ADL祥南流楷書-P" panose="03000500000000000000" pitchFamily="66" charset="-128"/>
              </a:rPr>
              <a:t>GA</a:t>
            </a:r>
            <a:endParaRPr kumimoji="1" lang="ja-JP" altLang="en-US" sz="9600" dirty="0">
              <a:latin typeface="ADL祥南流楷書-P" panose="03000500000000000000" pitchFamily="66" charset="-128"/>
              <a:ea typeface="ADL祥南流楷書-P" panose="030005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4A36ED-0D29-42B0-D5E9-C5B47A485CAB}"/>
              </a:ext>
            </a:extLst>
          </p:cNvPr>
          <p:cNvSpPr txBox="1"/>
          <p:nvPr/>
        </p:nvSpPr>
        <p:spPr>
          <a:xfrm>
            <a:off x="3544252" y="3199543"/>
            <a:ext cx="3436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800" dirty="0"/>
              <a:t>가</a:t>
            </a:r>
            <a:r>
              <a:rPr kumimoji="1" lang="en-US" altLang="ko-KR" sz="4800" dirty="0"/>
              <a:t> </a:t>
            </a:r>
            <a:r>
              <a:rPr kumimoji="1" lang="en-US" altLang="ko-KR" sz="4400" dirty="0">
                <a:latin typeface="ADL祥南流楷書-P" panose="03000500000000000000" pitchFamily="66" charset="-128"/>
                <a:ea typeface="ADL祥南流楷書-P" panose="03000500000000000000" pitchFamily="66" charset="-128"/>
              </a:rPr>
              <a:t>GA</a:t>
            </a:r>
            <a:endParaRPr kumimoji="1" lang="ja-JP" altLang="en-US" sz="4400" dirty="0">
              <a:latin typeface="ADL祥南流楷書-P" panose="03000500000000000000" pitchFamily="66" charset="-128"/>
              <a:ea typeface="ADL祥南流楷書-P" panose="030005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B429EB-4ACC-788A-8C21-82A9C5AA087B}"/>
              </a:ext>
            </a:extLst>
          </p:cNvPr>
          <p:cNvSpPr txBox="1"/>
          <p:nvPr/>
        </p:nvSpPr>
        <p:spPr>
          <a:xfrm>
            <a:off x="5875606" y="2069437"/>
            <a:ext cx="34366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8800" dirty="0"/>
              <a:t>가</a:t>
            </a:r>
            <a:r>
              <a:rPr kumimoji="1" lang="en-US" altLang="ko-KR" sz="8800" dirty="0"/>
              <a:t> </a:t>
            </a:r>
            <a:r>
              <a:rPr kumimoji="1" lang="en-US" altLang="ko-KR" sz="8000" dirty="0">
                <a:latin typeface="ADL祥南流楷書-P" panose="03000500000000000000" pitchFamily="66" charset="-128"/>
                <a:ea typeface="ADL祥南流楷書-P" panose="03000500000000000000" pitchFamily="66" charset="-128"/>
              </a:rPr>
              <a:t>GA</a:t>
            </a:r>
            <a:endParaRPr kumimoji="1" lang="ja-JP" altLang="en-US" sz="8000" dirty="0">
              <a:latin typeface="ADL祥南流楷書-P" panose="03000500000000000000" pitchFamily="66" charset="-128"/>
              <a:ea typeface="ADL祥南流楷書-P" panose="030005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E84C72-63FB-1DE7-84B7-1DE6AACD77D5}"/>
              </a:ext>
            </a:extLst>
          </p:cNvPr>
          <p:cNvSpPr txBox="1"/>
          <p:nvPr/>
        </p:nvSpPr>
        <p:spPr>
          <a:xfrm>
            <a:off x="7593916" y="3199543"/>
            <a:ext cx="3436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/>
              <a:t>가</a:t>
            </a:r>
            <a:r>
              <a:rPr kumimoji="1" lang="en-US" altLang="ko-KR" sz="5400" dirty="0"/>
              <a:t> </a:t>
            </a:r>
            <a:r>
              <a:rPr kumimoji="1" lang="en-US" altLang="ko-KR" sz="4800" dirty="0">
                <a:latin typeface="ADL祥南流楷書-P" panose="03000500000000000000" pitchFamily="66" charset="-128"/>
                <a:ea typeface="ADL祥南流楷書-P" panose="03000500000000000000" pitchFamily="66" charset="-128"/>
              </a:rPr>
              <a:t>GA</a:t>
            </a:r>
            <a:endParaRPr kumimoji="1" lang="ja-JP" altLang="en-US" sz="4800" dirty="0">
              <a:latin typeface="ADL祥南流楷書-P" panose="03000500000000000000" pitchFamily="66" charset="-128"/>
              <a:ea typeface="ADL祥南流楷書-P" panose="03000500000000000000" pitchFamily="66" charset="-128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A2EA69A5-AD16-B888-4C63-9C9D14AD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kumimoji="1" lang="en-US" altLang="ja-JP" dirty="0"/>
              <a:t>3.</a:t>
            </a:r>
            <a:r>
              <a:rPr lang="en-US" altLang="ja-JP" dirty="0"/>
              <a:t>What’s meaning?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D71BB60F-B69F-E056-0784-A1118500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518" y="4264321"/>
            <a:ext cx="4039067" cy="211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8153"/>
      </p:ext>
    </p:extLst>
  </p:cSld>
  <p:clrMapOvr>
    <a:masterClrMapping/>
  </p:clrMapOvr>
</p:sld>
</file>

<file path=ppt/theme/theme1.xml><?xml version="1.0" encoding="utf-8"?>
<a:theme xmlns:a="http://schemas.openxmlformats.org/drawingml/2006/main" name="バッジ">
  <a:themeElements>
    <a:clrScheme name="バッジ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バッジ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バッ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{6C5EC646-4DEC-DE46-8A7A-93069F4F36A4}tf10001071</Template>
  <TotalTime>1070</TotalTime>
  <Words>410</Words>
  <Application>Microsoft Office PowerPoint</Application>
  <PresentationFormat>ワイド画面</PresentationFormat>
  <Paragraphs>78</Paragraphs>
  <Slides>19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ADL祥南流楷書-P</vt:lpstr>
      <vt:lpstr>Meiryo UI</vt:lpstr>
      <vt:lpstr>游ゴシック</vt:lpstr>
      <vt:lpstr>Arial</vt:lpstr>
      <vt:lpstr>Gill Sans MT</vt:lpstr>
      <vt:lpstr>Impact</vt:lpstr>
      <vt:lpstr>バッジ</vt:lpstr>
      <vt:lpstr>Disclaimer </vt:lpstr>
      <vt:lpstr>It’s all about Jacob Gordon</vt:lpstr>
      <vt:lpstr>PowerPoint プレゼンテーション</vt:lpstr>
      <vt:lpstr>Biography and fun facts</vt:lpstr>
      <vt:lpstr>SLIDO  HEARTBEAT 1</vt:lpstr>
      <vt:lpstr>IS Our boss smart enough..!? POP QUIZ CAN JG ANSWER???</vt:lpstr>
      <vt:lpstr>1.Which country gave the US the statue of liberty</vt:lpstr>
      <vt:lpstr>2.Capital of Illinois</vt:lpstr>
      <vt:lpstr>3.What’s meaning?</vt:lpstr>
      <vt:lpstr>JAPAN QUESTIONS</vt:lpstr>
      <vt:lpstr>SERIOUS OR STUPID QUESTION TBD</vt:lpstr>
      <vt:lpstr>Who is Jacob’s GF</vt:lpstr>
      <vt:lpstr>GENERAL CAHRACTERISTICS (EXCAMPLE SLIDES)13 14 END WITH AI  EVERYONES THOUGHTS? SHORT, TALL, ESTHETICS END WITH AI  SLIDO (PEBBLES BOULDERS EXAMPLE)  </vt:lpstr>
      <vt:lpstr>1. Cyber Japan Dancers</vt:lpstr>
      <vt:lpstr>2. よーじや</vt:lpstr>
      <vt:lpstr>3. KANG-SAN</vt:lpstr>
      <vt:lpstr>4. LEO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矢澤 裕子</dc:creator>
  <cp:lastModifiedBy>Joohyoung Kang</cp:lastModifiedBy>
  <cp:revision>19</cp:revision>
  <dcterms:created xsi:type="dcterms:W3CDTF">2023-06-25T13:05:51Z</dcterms:created>
  <dcterms:modified xsi:type="dcterms:W3CDTF">2023-07-24T00:30:03Z</dcterms:modified>
</cp:coreProperties>
</file>