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5E2FB5-6DA0-4CF7-B307-DC79279099B2}" v="10" dt="2022-12-11T19:14:58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 Fisher" userId="03d155472a200419" providerId="LiveId" clId="{885E2FB5-6DA0-4CF7-B307-DC79279099B2}"/>
    <pc:docChg chg="undo custSel addSld modSld">
      <pc:chgData name="Aria Fisher" userId="03d155472a200419" providerId="LiveId" clId="{885E2FB5-6DA0-4CF7-B307-DC79279099B2}" dt="2022-12-11T19:35:59.147" v="3629" actId="20577"/>
      <pc:docMkLst>
        <pc:docMk/>
      </pc:docMkLst>
      <pc:sldChg chg="modSp mod">
        <pc:chgData name="Aria Fisher" userId="03d155472a200419" providerId="LiveId" clId="{885E2FB5-6DA0-4CF7-B307-DC79279099B2}" dt="2022-12-11T19:10:25.981" v="1244" actId="20577"/>
        <pc:sldMkLst>
          <pc:docMk/>
          <pc:sldMk cId="1778388713" sldId="257"/>
        </pc:sldMkLst>
        <pc:spChg chg="mod">
          <ac:chgData name="Aria Fisher" userId="03d155472a200419" providerId="LiveId" clId="{885E2FB5-6DA0-4CF7-B307-DC79279099B2}" dt="2022-12-11T19:10:25.981" v="1244" actId="20577"/>
          <ac:spMkLst>
            <pc:docMk/>
            <pc:sldMk cId="1778388713" sldId="257"/>
            <ac:spMk id="3" creationId="{72B989EC-EF40-942E-10DD-ED356BC51D07}"/>
          </ac:spMkLst>
        </pc:spChg>
      </pc:sldChg>
      <pc:sldChg chg="addSp delSp modSp mod setBg">
        <pc:chgData name="Aria Fisher" userId="03d155472a200419" providerId="LiveId" clId="{885E2FB5-6DA0-4CF7-B307-DC79279099B2}" dt="2022-12-11T19:11:18.588" v="1380" actId="20577"/>
        <pc:sldMkLst>
          <pc:docMk/>
          <pc:sldMk cId="4288975978" sldId="258"/>
        </pc:sldMkLst>
        <pc:spChg chg="mod">
          <ac:chgData name="Aria Fisher" userId="03d155472a200419" providerId="LiveId" clId="{885E2FB5-6DA0-4CF7-B307-DC79279099B2}" dt="2022-12-11T19:02:17.467" v="469" actId="26606"/>
          <ac:spMkLst>
            <pc:docMk/>
            <pc:sldMk cId="4288975978" sldId="258"/>
            <ac:spMk id="2" creationId="{F433D019-9139-6121-DD80-AD249F067921}"/>
          </ac:spMkLst>
        </pc:spChg>
        <pc:spChg chg="del">
          <ac:chgData name="Aria Fisher" userId="03d155472a200419" providerId="LiveId" clId="{885E2FB5-6DA0-4CF7-B307-DC79279099B2}" dt="2022-12-11T19:02:02.091" v="468"/>
          <ac:spMkLst>
            <pc:docMk/>
            <pc:sldMk cId="4288975978" sldId="258"/>
            <ac:spMk id="3" creationId="{E694E281-F348-FF0E-8B9B-E49501A37EB9}"/>
          </ac:spMkLst>
        </pc:spChg>
        <pc:spChg chg="add mod">
          <ac:chgData name="Aria Fisher" userId="03d155472a200419" providerId="LiveId" clId="{885E2FB5-6DA0-4CF7-B307-DC79279099B2}" dt="2022-12-11T19:11:18.588" v="1380" actId="20577"/>
          <ac:spMkLst>
            <pc:docMk/>
            <pc:sldMk cId="4288975978" sldId="258"/>
            <ac:spMk id="8" creationId="{59E7FD2D-A0F0-A121-4200-6E7538133A73}"/>
          </ac:spMkLst>
        </pc:spChg>
        <pc:spChg chg="add">
          <ac:chgData name="Aria Fisher" userId="03d155472a200419" providerId="LiveId" clId="{885E2FB5-6DA0-4CF7-B307-DC79279099B2}" dt="2022-12-11T19:02:17.467" v="469" actId="26606"/>
          <ac:spMkLst>
            <pc:docMk/>
            <pc:sldMk cId="4288975978" sldId="258"/>
            <ac:spMk id="11" creationId="{0BBB6B01-5B73-410C-B70E-8CF2FA470D11}"/>
          </ac:spMkLst>
        </pc:spChg>
        <pc:spChg chg="add">
          <ac:chgData name="Aria Fisher" userId="03d155472a200419" providerId="LiveId" clId="{885E2FB5-6DA0-4CF7-B307-DC79279099B2}" dt="2022-12-11T19:02:17.467" v="469" actId="26606"/>
          <ac:spMkLst>
            <pc:docMk/>
            <pc:sldMk cId="4288975978" sldId="258"/>
            <ac:spMk id="13" creationId="{8712F587-12D0-435C-8E3F-F44C36EE71B8}"/>
          </ac:spMkLst>
        </pc:spChg>
        <pc:picChg chg="add mod">
          <ac:chgData name="Aria Fisher" userId="03d155472a200419" providerId="LiveId" clId="{885E2FB5-6DA0-4CF7-B307-DC79279099B2}" dt="2022-12-11T19:02:17.467" v="469" actId="26606"/>
          <ac:picMkLst>
            <pc:docMk/>
            <pc:sldMk cId="4288975978" sldId="258"/>
            <ac:picMk id="4" creationId="{9778C5BB-9EC4-B8EE-BA1C-390CE6E70DE1}"/>
          </ac:picMkLst>
        </pc:picChg>
      </pc:sldChg>
      <pc:sldChg chg="addSp delSp modSp mod setBg">
        <pc:chgData name="Aria Fisher" userId="03d155472a200419" providerId="LiveId" clId="{885E2FB5-6DA0-4CF7-B307-DC79279099B2}" dt="2022-12-11T19:10:00.761" v="1217" actId="20577"/>
        <pc:sldMkLst>
          <pc:docMk/>
          <pc:sldMk cId="2157832708" sldId="259"/>
        </pc:sldMkLst>
        <pc:spChg chg="mod">
          <ac:chgData name="Aria Fisher" userId="03d155472a200419" providerId="LiveId" clId="{885E2FB5-6DA0-4CF7-B307-DC79279099B2}" dt="2022-12-11T19:06:15.731" v="718" actId="26606"/>
          <ac:spMkLst>
            <pc:docMk/>
            <pc:sldMk cId="2157832708" sldId="259"/>
            <ac:spMk id="2" creationId="{018E08CD-5553-2916-7405-BD558D830F6C}"/>
          </ac:spMkLst>
        </pc:spChg>
        <pc:spChg chg="del">
          <ac:chgData name="Aria Fisher" userId="03d155472a200419" providerId="LiveId" clId="{885E2FB5-6DA0-4CF7-B307-DC79279099B2}" dt="2022-12-11T19:05:27.738" v="710"/>
          <ac:spMkLst>
            <pc:docMk/>
            <pc:sldMk cId="2157832708" sldId="259"/>
            <ac:spMk id="3" creationId="{735CCDFB-E8F0-71A6-34F2-E4C115E290E5}"/>
          </ac:spMkLst>
        </pc:spChg>
        <pc:spChg chg="add del mod">
          <ac:chgData name="Aria Fisher" userId="03d155472a200419" providerId="LiveId" clId="{885E2FB5-6DA0-4CF7-B307-DC79279099B2}" dt="2022-12-11T19:05:55.194" v="715"/>
          <ac:spMkLst>
            <pc:docMk/>
            <pc:sldMk cId="2157832708" sldId="259"/>
            <ac:spMk id="5" creationId="{436DEE3B-0901-D22F-F722-E5E725DF3CAB}"/>
          </ac:spMkLst>
        </pc:spChg>
        <pc:spChg chg="add del mod ord">
          <ac:chgData name="Aria Fisher" userId="03d155472a200419" providerId="LiveId" clId="{885E2FB5-6DA0-4CF7-B307-DC79279099B2}" dt="2022-12-11T19:06:23.859" v="720"/>
          <ac:spMkLst>
            <pc:docMk/>
            <pc:sldMk cId="2157832708" sldId="259"/>
            <ac:spMk id="7" creationId="{FBF951CA-B686-9878-9EE9-41058CD4281C}"/>
          </ac:spMkLst>
        </pc:spChg>
        <pc:spChg chg="add mod">
          <ac:chgData name="Aria Fisher" userId="03d155472a200419" providerId="LiveId" clId="{885E2FB5-6DA0-4CF7-B307-DC79279099B2}" dt="2022-12-11T19:10:00.761" v="1217" actId="20577"/>
          <ac:spMkLst>
            <pc:docMk/>
            <pc:sldMk cId="2157832708" sldId="259"/>
            <ac:spMk id="12" creationId="{FB856465-3794-9ABF-A733-35E54D7FC346}"/>
          </ac:spMkLst>
        </pc:spChg>
        <pc:spChg chg="add">
          <ac:chgData name="Aria Fisher" userId="03d155472a200419" providerId="LiveId" clId="{885E2FB5-6DA0-4CF7-B307-DC79279099B2}" dt="2022-12-11T19:06:15.731" v="718" actId="26606"/>
          <ac:spMkLst>
            <pc:docMk/>
            <pc:sldMk cId="2157832708" sldId="259"/>
            <ac:spMk id="15" creationId="{78632963-757B-40C2-BB84-FC6107A54DAD}"/>
          </ac:spMkLst>
        </pc:spChg>
        <pc:spChg chg="add">
          <ac:chgData name="Aria Fisher" userId="03d155472a200419" providerId="LiveId" clId="{885E2FB5-6DA0-4CF7-B307-DC79279099B2}" dt="2022-12-11T19:06:15.731" v="718" actId="26606"/>
          <ac:spMkLst>
            <pc:docMk/>
            <pc:sldMk cId="2157832708" sldId="259"/>
            <ac:spMk id="17" creationId="{2853AE55-7E35-44B0-89F1-3F52B262AF33}"/>
          </ac:spMkLst>
        </pc:spChg>
        <pc:spChg chg="add">
          <ac:chgData name="Aria Fisher" userId="03d155472a200419" providerId="LiveId" clId="{885E2FB5-6DA0-4CF7-B307-DC79279099B2}" dt="2022-12-11T19:06:15.731" v="718" actId="26606"/>
          <ac:spMkLst>
            <pc:docMk/>
            <pc:sldMk cId="2157832708" sldId="259"/>
            <ac:spMk id="19" creationId="{DBC4BE4D-4B50-4F51-9F85-4B5D60B02D81}"/>
          </ac:spMkLst>
        </pc:spChg>
        <pc:picChg chg="add mod">
          <ac:chgData name="Aria Fisher" userId="03d155472a200419" providerId="LiveId" clId="{885E2FB5-6DA0-4CF7-B307-DC79279099B2}" dt="2022-12-11T19:06:15.731" v="718" actId="26606"/>
          <ac:picMkLst>
            <pc:docMk/>
            <pc:sldMk cId="2157832708" sldId="259"/>
            <ac:picMk id="4" creationId="{24D21425-AEAE-B26C-31D9-37BE3E5837F9}"/>
          </ac:picMkLst>
        </pc:picChg>
        <pc:picChg chg="add mod">
          <ac:chgData name="Aria Fisher" userId="03d155472a200419" providerId="LiveId" clId="{885E2FB5-6DA0-4CF7-B307-DC79279099B2}" dt="2022-12-11T19:05:55.191" v="713"/>
          <ac:picMkLst>
            <pc:docMk/>
            <pc:sldMk cId="2157832708" sldId="259"/>
            <ac:picMk id="6" creationId="{E3B1F169-C0FA-A282-4B30-68352DA069CA}"/>
          </ac:picMkLst>
        </pc:picChg>
        <pc:picChg chg="add mod">
          <ac:chgData name="Aria Fisher" userId="03d155472a200419" providerId="LiveId" clId="{885E2FB5-6DA0-4CF7-B307-DC79279099B2}" dt="2022-12-11T19:06:36.953" v="722" actId="1076"/>
          <ac:picMkLst>
            <pc:docMk/>
            <pc:sldMk cId="2157832708" sldId="259"/>
            <ac:picMk id="8" creationId="{1163072C-A4EF-5D58-27A3-778F394FCCB9}"/>
          </ac:picMkLst>
        </pc:picChg>
      </pc:sldChg>
      <pc:sldChg chg="modSp mod">
        <pc:chgData name="Aria Fisher" userId="03d155472a200419" providerId="LiveId" clId="{885E2FB5-6DA0-4CF7-B307-DC79279099B2}" dt="2022-12-11T19:34:13.725" v="3587" actId="27636"/>
        <pc:sldMkLst>
          <pc:docMk/>
          <pc:sldMk cId="937536087" sldId="260"/>
        </pc:sldMkLst>
        <pc:spChg chg="mod">
          <ac:chgData name="Aria Fisher" userId="03d155472a200419" providerId="LiveId" clId="{885E2FB5-6DA0-4CF7-B307-DC79279099B2}" dt="2022-12-11T19:34:13.725" v="3587" actId="27636"/>
          <ac:spMkLst>
            <pc:docMk/>
            <pc:sldMk cId="937536087" sldId="260"/>
            <ac:spMk id="3" creationId="{F4796F4A-110A-FD98-C971-EAD6873A2BC0}"/>
          </ac:spMkLst>
        </pc:spChg>
      </pc:sldChg>
      <pc:sldChg chg="addSp delSp modSp new mod setBg setClrOvrMap">
        <pc:chgData name="Aria Fisher" userId="03d155472a200419" providerId="LiveId" clId="{885E2FB5-6DA0-4CF7-B307-DC79279099B2}" dt="2022-12-11T19:15:50.587" v="1421" actId="1076"/>
        <pc:sldMkLst>
          <pc:docMk/>
          <pc:sldMk cId="532194241" sldId="261"/>
        </pc:sldMkLst>
        <pc:spChg chg="add del mod ord">
          <ac:chgData name="Aria Fisher" userId="03d155472a200419" providerId="LiveId" clId="{885E2FB5-6DA0-4CF7-B307-DC79279099B2}" dt="2022-12-11T19:15:20.114" v="1413" actId="478"/>
          <ac:spMkLst>
            <pc:docMk/>
            <pc:sldMk cId="532194241" sldId="261"/>
            <ac:spMk id="2" creationId="{63171D22-6928-74B2-F877-63BA0AE518DE}"/>
          </ac:spMkLst>
        </pc:spChg>
        <pc:spChg chg="del mod">
          <ac:chgData name="Aria Fisher" userId="03d155472a200419" providerId="LiveId" clId="{885E2FB5-6DA0-4CF7-B307-DC79279099B2}" dt="2022-12-11T19:13:31.071" v="1390"/>
          <ac:spMkLst>
            <pc:docMk/>
            <pc:sldMk cId="532194241" sldId="261"/>
            <ac:spMk id="3" creationId="{B316DD5F-403D-6F5E-11B3-3C06B52AFAEA}"/>
          </ac:spMkLst>
        </pc:spChg>
        <pc:spChg chg="add del">
          <ac:chgData name="Aria Fisher" userId="03d155472a200419" providerId="LiveId" clId="{885E2FB5-6DA0-4CF7-B307-DC79279099B2}" dt="2022-12-11T19:13:52.260" v="1392" actId="26606"/>
          <ac:spMkLst>
            <pc:docMk/>
            <pc:sldMk cId="532194241" sldId="261"/>
            <ac:spMk id="10" creationId="{904DB13E-F722-4ED6-BB00-556651E95281}"/>
          </ac:spMkLst>
        </pc:spChg>
        <pc:spChg chg="add del">
          <ac:chgData name="Aria Fisher" userId="03d155472a200419" providerId="LiveId" clId="{885E2FB5-6DA0-4CF7-B307-DC79279099B2}" dt="2022-12-11T19:13:52.260" v="1392" actId="26606"/>
          <ac:spMkLst>
            <pc:docMk/>
            <pc:sldMk cId="532194241" sldId="261"/>
            <ac:spMk id="12" creationId="{66A413F7-FFE1-42E7-8C6C-E9CCC477F811}"/>
          </ac:spMkLst>
        </pc:spChg>
        <pc:spChg chg="add del">
          <ac:chgData name="Aria Fisher" userId="03d155472a200419" providerId="LiveId" clId="{885E2FB5-6DA0-4CF7-B307-DC79279099B2}" dt="2022-12-11T19:13:52.260" v="1392" actId="26606"/>
          <ac:spMkLst>
            <pc:docMk/>
            <pc:sldMk cId="532194241" sldId="261"/>
            <ac:spMk id="14" creationId="{BCE0B0FD-3413-40CC-A7D8-6A5058608D3C}"/>
          </ac:spMkLst>
        </pc:spChg>
        <pc:spChg chg="add del">
          <ac:chgData name="Aria Fisher" userId="03d155472a200419" providerId="LiveId" clId="{885E2FB5-6DA0-4CF7-B307-DC79279099B2}" dt="2022-12-11T19:13:52.260" v="1392" actId="26606"/>
          <ac:spMkLst>
            <pc:docMk/>
            <pc:sldMk cId="532194241" sldId="261"/>
            <ac:spMk id="16" creationId="{50C4C044-5B1C-40C8-8C7B-AA5E6D879D3E}"/>
          </ac:spMkLst>
        </pc:spChg>
        <pc:spChg chg="add del">
          <ac:chgData name="Aria Fisher" userId="03d155472a200419" providerId="LiveId" clId="{885E2FB5-6DA0-4CF7-B307-DC79279099B2}" dt="2022-12-11T19:13:52.260" v="1392" actId="26606"/>
          <ac:spMkLst>
            <pc:docMk/>
            <pc:sldMk cId="532194241" sldId="261"/>
            <ac:spMk id="23" creationId="{A6020133-135E-4D08-9F4A-D76B87578CCD}"/>
          </ac:spMkLst>
        </pc:spChg>
        <pc:spChg chg="add del">
          <ac:chgData name="Aria Fisher" userId="03d155472a200419" providerId="LiveId" clId="{885E2FB5-6DA0-4CF7-B307-DC79279099B2}" dt="2022-12-11T19:13:52.260" v="1392" actId="26606"/>
          <ac:spMkLst>
            <pc:docMk/>
            <pc:sldMk cId="532194241" sldId="261"/>
            <ac:spMk id="25" creationId="{0E7CA313-2F4B-4574-8399-12EF6A1BF292}"/>
          </ac:spMkLst>
        </pc:spChg>
        <pc:spChg chg="add del">
          <ac:chgData name="Aria Fisher" userId="03d155472a200419" providerId="LiveId" clId="{885E2FB5-6DA0-4CF7-B307-DC79279099B2}" dt="2022-12-11T19:13:52.260" v="1392" actId="26606"/>
          <ac:spMkLst>
            <pc:docMk/>
            <pc:sldMk cId="532194241" sldId="261"/>
            <ac:spMk id="27" creationId="{2644B391-9BFE-445C-A9EC-F544BB85FBC7}"/>
          </ac:spMkLst>
        </pc:spChg>
        <pc:spChg chg="add del">
          <ac:chgData name="Aria Fisher" userId="03d155472a200419" providerId="LiveId" clId="{885E2FB5-6DA0-4CF7-B307-DC79279099B2}" dt="2022-12-11T19:13:52.260" v="1392" actId="26606"/>
          <ac:spMkLst>
            <pc:docMk/>
            <pc:sldMk cId="532194241" sldId="261"/>
            <ac:spMk id="29" creationId="{80F26E69-87D9-4655-AE7B-280A87AA3CAD}"/>
          </ac:spMkLst>
        </pc:spChg>
        <pc:spChg chg="add del">
          <ac:chgData name="Aria Fisher" userId="03d155472a200419" providerId="LiveId" clId="{885E2FB5-6DA0-4CF7-B307-DC79279099B2}" dt="2022-12-11T19:13:57.890" v="1394" actId="26606"/>
          <ac:spMkLst>
            <pc:docMk/>
            <pc:sldMk cId="532194241" sldId="261"/>
            <ac:spMk id="33" creationId="{904DB13E-F722-4ED6-BB00-556651E95281}"/>
          </ac:spMkLst>
        </pc:spChg>
        <pc:spChg chg="add del">
          <ac:chgData name="Aria Fisher" userId="03d155472a200419" providerId="LiveId" clId="{885E2FB5-6DA0-4CF7-B307-DC79279099B2}" dt="2022-12-11T19:13:57.890" v="1394" actId="26606"/>
          <ac:spMkLst>
            <pc:docMk/>
            <pc:sldMk cId="532194241" sldId="261"/>
            <ac:spMk id="34" creationId="{48DB4B7D-6E19-4B1E-A0ED-621919C15D73}"/>
          </ac:spMkLst>
        </pc:spChg>
        <pc:spChg chg="add del">
          <ac:chgData name="Aria Fisher" userId="03d155472a200419" providerId="LiveId" clId="{885E2FB5-6DA0-4CF7-B307-DC79279099B2}" dt="2022-12-11T19:13:57.890" v="1394" actId="26606"/>
          <ac:spMkLst>
            <pc:docMk/>
            <pc:sldMk cId="532194241" sldId="261"/>
            <ac:spMk id="35" creationId="{4CB196DE-BC07-4C0A-9A6F-6FFD5F7754F3}"/>
          </ac:spMkLst>
        </pc:spChg>
        <pc:spChg chg="add del">
          <ac:chgData name="Aria Fisher" userId="03d155472a200419" providerId="LiveId" clId="{885E2FB5-6DA0-4CF7-B307-DC79279099B2}" dt="2022-12-11T19:13:57.890" v="1394" actId="26606"/>
          <ac:spMkLst>
            <pc:docMk/>
            <pc:sldMk cId="532194241" sldId="261"/>
            <ac:spMk id="36" creationId="{2C13C32D-C8E0-49CB-AF18-A6A13B7FE287}"/>
          </ac:spMkLst>
        </pc:spChg>
        <pc:spChg chg="add del">
          <ac:chgData name="Aria Fisher" userId="03d155472a200419" providerId="LiveId" clId="{885E2FB5-6DA0-4CF7-B307-DC79279099B2}" dt="2022-12-11T19:13:57.890" v="1394" actId="26606"/>
          <ac:spMkLst>
            <pc:docMk/>
            <pc:sldMk cId="532194241" sldId="261"/>
            <ac:spMk id="38" creationId="{0E7CA313-2F4B-4574-8399-12EF6A1BF292}"/>
          </ac:spMkLst>
        </pc:spChg>
        <pc:spChg chg="add del">
          <ac:chgData name="Aria Fisher" userId="03d155472a200419" providerId="LiveId" clId="{885E2FB5-6DA0-4CF7-B307-DC79279099B2}" dt="2022-12-11T19:13:57.890" v="1394" actId="26606"/>
          <ac:spMkLst>
            <pc:docMk/>
            <pc:sldMk cId="532194241" sldId="261"/>
            <ac:spMk id="39" creationId="{2644B391-9BFE-445C-A9EC-F544BB85FBC7}"/>
          </ac:spMkLst>
        </pc:spChg>
        <pc:spChg chg="add del">
          <ac:chgData name="Aria Fisher" userId="03d155472a200419" providerId="LiveId" clId="{885E2FB5-6DA0-4CF7-B307-DC79279099B2}" dt="2022-12-11T19:13:57.890" v="1394" actId="26606"/>
          <ac:spMkLst>
            <pc:docMk/>
            <pc:sldMk cId="532194241" sldId="261"/>
            <ac:spMk id="40" creationId="{80F26E69-87D9-4655-AE7B-280A87AA3CAD}"/>
          </ac:spMkLst>
        </pc:spChg>
        <pc:spChg chg="add del">
          <ac:chgData name="Aria Fisher" userId="03d155472a200419" providerId="LiveId" clId="{885E2FB5-6DA0-4CF7-B307-DC79279099B2}" dt="2022-12-11T19:14:00.685" v="1396" actId="26606"/>
          <ac:spMkLst>
            <pc:docMk/>
            <pc:sldMk cId="532194241" sldId="261"/>
            <ac:spMk id="42" creationId="{904DB13E-F722-4ED6-BB00-556651E95281}"/>
          </ac:spMkLst>
        </pc:spChg>
        <pc:spChg chg="add del">
          <ac:chgData name="Aria Fisher" userId="03d155472a200419" providerId="LiveId" clId="{885E2FB5-6DA0-4CF7-B307-DC79279099B2}" dt="2022-12-11T19:14:00.685" v="1396" actId="26606"/>
          <ac:spMkLst>
            <pc:docMk/>
            <pc:sldMk cId="532194241" sldId="261"/>
            <ac:spMk id="43" creationId="{66A413F7-FFE1-42E7-8C6C-E9CCC477F811}"/>
          </ac:spMkLst>
        </pc:spChg>
        <pc:spChg chg="add del">
          <ac:chgData name="Aria Fisher" userId="03d155472a200419" providerId="LiveId" clId="{885E2FB5-6DA0-4CF7-B307-DC79279099B2}" dt="2022-12-11T19:14:00.685" v="1396" actId="26606"/>
          <ac:spMkLst>
            <pc:docMk/>
            <pc:sldMk cId="532194241" sldId="261"/>
            <ac:spMk id="44" creationId="{BCE0B0FD-3413-40CC-A7D8-6A5058608D3C}"/>
          </ac:spMkLst>
        </pc:spChg>
        <pc:spChg chg="add del">
          <ac:chgData name="Aria Fisher" userId="03d155472a200419" providerId="LiveId" clId="{885E2FB5-6DA0-4CF7-B307-DC79279099B2}" dt="2022-12-11T19:14:00.685" v="1396" actId="26606"/>
          <ac:spMkLst>
            <pc:docMk/>
            <pc:sldMk cId="532194241" sldId="261"/>
            <ac:spMk id="45" creationId="{50C4C044-5B1C-40C8-8C7B-AA5E6D879D3E}"/>
          </ac:spMkLst>
        </pc:spChg>
        <pc:spChg chg="add del">
          <ac:chgData name="Aria Fisher" userId="03d155472a200419" providerId="LiveId" clId="{885E2FB5-6DA0-4CF7-B307-DC79279099B2}" dt="2022-12-11T19:14:00.685" v="1396" actId="26606"/>
          <ac:spMkLst>
            <pc:docMk/>
            <pc:sldMk cId="532194241" sldId="261"/>
            <ac:spMk id="47" creationId="{A6020133-135E-4D08-9F4A-D76B87578CCD}"/>
          </ac:spMkLst>
        </pc:spChg>
        <pc:spChg chg="add del">
          <ac:chgData name="Aria Fisher" userId="03d155472a200419" providerId="LiveId" clId="{885E2FB5-6DA0-4CF7-B307-DC79279099B2}" dt="2022-12-11T19:14:00.685" v="1396" actId="26606"/>
          <ac:spMkLst>
            <pc:docMk/>
            <pc:sldMk cId="532194241" sldId="261"/>
            <ac:spMk id="48" creationId="{0E7CA313-2F4B-4574-8399-12EF6A1BF292}"/>
          </ac:spMkLst>
        </pc:spChg>
        <pc:spChg chg="add del">
          <ac:chgData name="Aria Fisher" userId="03d155472a200419" providerId="LiveId" clId="{885E2FB5-6DA0-4CF7-B307-DC79279099B2}" dt="2022-12-11T19:14:00.685" v="1396" actId="26606"/>
          <ac:spMkLst>
            <pc:docMk/>
            <pc:sldMk cId="532194241" sldId="261"/>
            <ac:spMk id="49" creationId="{2644B391-9BFE-445C-A9EC-F544BB85FBC7}"/>
          </ac:spMkLst>
        </pc:spChg>
        <pc:spChg chg="add del">
          <ac:chgData name="Aria Fisher" userId="03d155472a200419" providerId="LiveId" clId="{885E2FB5-6DA0-4CF7-B307-DC79279099B2}" dt="2022-12-11T19:14:00.685" v="1396" actId="26606"/>
          <ac:spMkLst>
            <pc:docMk/>
            <pc:sldMk cId="532194241" sldId="261"/>
            <ac:spMk id="50" creationId="{80F26E69-87D9-4655-AE7B-280A87AA3CAD}"/>
          </ac:spMkLst>
        </pc:spChg>
        <pc:spChg chg="add del">
          <ac:chgData name="Aria Fisher" userId="03d155472a200419" providerId="LiveId" clId="{885E2FB5-6DA0-4CF7-B307-DC79279099B2}" dt="2022-12-11T19:14:54.863" v="1406" actId="26606"/>
          <ac:spMkLst>
            <pc:docMk/>
            <pc:sldMk cId="532194241" sldId="261"/>
            <ac:spMk id="53" creationId="{904DB13E-F722-4ED6-BB00-556651E95281}"/>
          </ac:spMkLst>
        </pc:spChg>
        <pc:spChg chg="add del">
          <ac:chgData name="Aria Fisher" userId="03d155472a200419" providerId="LiveId" clId="{885E2FB5-6DA0-4CF7-B307-DC79279099B2}" dt="2022-12-11T19:14:54.863" v="1406" actId="26606"/>
          <ac:spMkLst>
            <pc:docMk/>
            <pc:sldMk cId="532194241" sldId="261"/>
            <ac:spMk id="54" creationId="{48DB4B7D-6E19-4B1E-A0ED-621919C15D73}"/>
          </ac:spMkLst>
        </pc:spChg>
        <pc:spChg chg="add del">
          <ac:chgData name="Aria Fisher" userId="03d155472a200419" providerId="LiveId" clId="{885E2FB5-6DA0-4CF7-B307-DC79279099B2}" dt="2022-12-11T19:14:54.863" v="1406" actId="26606"/>
          <ac:spMkLst>
            <pc:docMk/>
            <pc:sldMk cId="532194241" sldId="261"/>
            <ac:spMk id="55" creationId="{4CB196DE-BC07-4C0A-9A6F-6FFD5F7754F3}"/>
          </ac:spMkLst>
        </pc:spChg>
        <pc:spChg chg="add del">
          <ac:chgData name="Aria Fisher" userId="03d155472a200419" providerId="LiveId" clId="{885E2FB5-6DA0-4CF7-B307-DC79279099B2}" dt="2022-12-11T19:14:54.863" v="1406" actId="26606"/>
          <ac:spMkLst>
            <pc:docMk/>
            <pc:sldMk cId="532194241" sldId="261"/>
            <ac:spMk id="56" creationId="{2C13C32D-C8E0-49CB-AF18-A6A13B7FE287}"/>
          </ac:spMkLst>
        </pc:spChg>
        <pc:spChg chg="add del">
          <ac:chgData name="Aria Fisher" userId="03d155472a200419" providerId="LiveId" clId="{885E2FB5-6DA0-4CF7-B307-DC79279099B2}" dt="2022-12-11T19:14:54.863" v="1406" actId="26606"/>
          <ac:spMkLst>
            <pc:docMk/>
            <pc:sldMk cId="532194241" sldId="261"/>
            <ac:spMk id="58" creationId="{0E7CA313-2F4B-4574-8399-12EF6A1BF292}"/>
          </ac:spMkLst>
        </pc:spChg>
        <pc:spChg chg="add del">
          <ac:chgData name="Aria Fisher" userId="03d155472a200419" providerId="LiveId" clId="{885E2FB5-6DA0-4CF7-B307-DC79279099B2}" dt="2022-12-11T19:14:54.863" v="1406" actId="26606"/>
          <ac:spMkLst>
            <pc:docMk/>
            <pc:sldMk cId="532194241" sldId="261"/>
            <ac:spMk id="59" creationId="{2644B391-9BFE-445C-A9EC-F544BB85FBC7}"/>
          </ac:spMkLst>
        </pc:spChg>
        <pc:spChg chg="add del">
          <ac:chgData name="Aria Fisher" userId="03d155472a200419" providerId="LiveId" clId="{885E2FB5-6DA0-4CF7-B307-DC79279099B2}" dt="2022-12-11T19:14:54.863" v="1406" actId="26606"/>
          <ac:spMkLst>
            <pc:docMk/>
            <pc:sldMk cId="532194241" sldId="261"/>
            <ac:spMk id="60" creationId="{80F26E69-87D9-4655-AE7B-280A87AA3CAD}"/>
          </ac:spMkLst>
        </pc:spChg>
        <pc:grpChg chg="add del">
          <ac:chgData name="Aria Fisher" userId="03d155472a200419" providerId="LiveId" clId="{885E2FB5-6DA0-4CF7-B307-DC79279099B2}" dt="2022-12-11T19:13:52.260" v="1392" actId="26606"/>
          <ac:grpSpMkLst>
            <pc:docMk/>
            <pc:sldMk cId="532194241" sldId="261"/>
            <ac:grpSpMk id="18" creationId="{E26428D7-C6F3-473D-A360-A3F5C3E8728C}"/>
          </ac:grpSpMkLst>
        </pc:grpChg>
        <pc:grpChg chg="add del">
          <ac:chgData name="Aria Fisher" userId="03d155472a200419" providerId="LiveId" clId="{885E2FB5-6DA0-4CF7-B307-DC79279099B2}" dt="2022-12-11T19:13:57.890" v="1394" actId="26606"/>
          <ac:grpSpMkLst>
            <pc:docMk/>
            <pc:sldMk cId="532194241" sldId="261"/>
            <ac:grpSpMk id="37" creationId="{E26428D7-C6F3-473D-A360-A3F5C3E8728C}"/>
          </ac:grpSpMkLst>
        </pc:grpChg>
        <pc:grpChg chg="add del">
          <ac:chgData name="Aria Fisher" userId="03d155472a200419" providerId="LiveId" clId="{885E2FB5-6DA0-4CF7-B307-DC79279099B2}" dt="2022-12-11T19:14:00.685" v="1396" actId="26606"/>
          <ac:grpSpMkLst>
            <pc:docMk/>
            <pc:sldMk cId="532194241" sldId="261"/>
            <ac:grpSpMk id="46" creationId="{E26428D7-C6F3-473D-A360-A3F5C3E8728C}"/>
          </ac:grpSpMkLst>
        </pc:grpChg>
        <pc:grpChg chg="add del">
          <ac:chgData name="Aria Fisher" userId="03d155472a200419" providerId="LiveId" clId="{885E2FB5-6DA0-4CF7-B307-DC79279099B2}" dt="2022-12-11T19:14:54.863" v="1406" actId="26606"/>
          <ac:grpSpMkLst>
            <pc:docMk/>
            <pc:sldMk cId="532194241" sldId="261"/>
            <ac:grpSpMk id="57" creationId="{E26428D7-C6F3-473D-A360-A3F5C3E8728C}"/>
          </ac:grpSpMkLst>
        </pc:grpChg>
        <pc:picChg chg="add mod ord">
          <ac:chgData name="Aria Fisher" userId="03d155472a200419" providerId="LiveId" clId="{885E2FB5-6DA0-4CF7-B307-DC79279099B2}" dt="2022-12-11T19:15:50.587" v="1421" actId="1076"/>
          <ac:picMkLst>
            <pc:docMk/>
            <pc:sldMk cId="532194241" sldId="261"/>
            <ac:picMk id="4" creationId="{DDBFD91C-2075-08BB-DD6C-8E9F92232FCE}"/>
          </ac:picMkLst>
        </pc:picChg>
        <pc:picChg chg="add mod">
          <ac:chgData name="Aria Fisher" userId="03d155472a200419" providerId="LiveId" clId="{885E2FB5-6DA0-4CF7-B307-DC79279099B2}" dt="2022-12-11T19:15:44.603" v="1420" actId="1076"/>
          <ac:picMkLst>
            <pc:docMk/>
            <pc:sldMk cId="532194241" sldId="261"/>
            <ac:picMk id="5" creationId="{9ED07577-7F0E-D84C-67AD-FF839BBC42C0}"/>
          </ac:picMkLst>
        </pc:picChg>
        <pc:picChg chg="add del mod">
          <ac:chgData name="Aria Fisher" userId="03d155472a200419" providerId="LiveId" clId="{885E2FB5-6DA0-4CF7-B307-DC79279099B2}" dt="2022-12-11T19:15:08.717" v="1411" actId="478"/>
          <ac:picMkLst>
            <pc:docMk/>
            <pc:sldMk cId="532194241" sldId="261"/>
            <ac:picMk id="6" creationId="{9FD43627-0BF3-1A8B-4A0F-79BD0EB08A26}"/>
          </ac:picMkLst>
        </pc:picChg>
        <pc:cxnChg chg="add del">
          <ac:chgData name="Aria Fisher" userId="03d155472a200419" providerId="LiveId" clId="{885E2FB5-6DA0-4CF7-B307-DC79279099B2}" dt="2022-12-11T19:13:52.260" v="1392" actId="26606"/>
          <ac:cxnSpMkLst>
            <pc:docMk/>
            <pc:sldMk cId="532194241" sldId="261"/>
            <ac:cxnSpMk id="31" creationId="{A5EECEE2-745A-4C3E-9A46-1B2ACCDC02D0}"/>
          </ac:cxnSpMkLst>
        </pc:cxnChg>
        <pc:cxnChg chg="add del">
          <ac:chgData name="Aria Fisher" userId="03d155472a200419" providerId="LiveId" clId="{885E2FB5-6DA0-4CF7-B307-DC79279099B2}" dt="2022-12-11T19:14:00.685" v="1396" actId="26606"/>
          <ac:cxnSpMkLst>
            <pc:docMk/>
            <pc:sldMk cId="532194241" sldId="261"/>
            <ac:cxnSpMk id="51" creationId="{A5EECEE2-745A-4C3E-9A46-1B2ACCDC02D0}"/>
          </ac:cxnSpMkLst>
        </pc:cxnChg>
      </pc:sldChg>
      <pc:sldChg chg="modSp new mod">
        <pc:chgData name="Aria Fisher" userId="03d155472a200419" providerId="LiveId" clId="{885E2FB5-6DA0-4CF7-B307-DC79279099B2}" dt="2022-12-11T19:24:17.782" v="2316" actId="20577"/>
        <pc:sldMkLst>
          <pc:docMk/>
          <pc:sldMk cId="1171473710" sldId="262"/>
        </pc:sldMkLst>
        <pc:spChg chg="mod">
          <ac:chgData name="Aria Fisher" userId="03d155472a200419" providerId="LiveId" clId="{885E2FB5-6DA0-4CF7-B307-DC79279099B2}" dt="2022-12-11T19:16:35.570" v="1439" actId="20577"/>
          <ac:spMkLst>
            <pc:docMk/>
            <pc:sldMk cId="1171473710" sldId="262"/>
            <ac:spMk id="2" creationId="{08E34A5F-B91D-BC07-07AA-BDAEEEA7645C}"/>
          </ac:spMkLst>
        </pc:spChg>
        <pc:spChg chg="mod">
          <ac:chgData name="Aria Fisher" userId="03d155472a200419" providerId="LiveId" clId="{885E2FB5-6DA0-4CF7-B307-DC79279099B2}" dt="2022-12-11T19:24:17.782" v="2316" actId="20577"/>
          <ac:spMkLst>
            <pc:docMk/>
            <pc:sldMk cId="1171473710" sldId="262"/>
            <ac:spMk id="3" creationId="{63E789ED-CBDA-46FA-642D-1C63DCED659A}"/>
          </ac:spMkLst>
        </pc:spChg>
      </pc:sldChg>
      <pc:sldChg chg="modSp new mod">
        <pc:chgData name="Aria Fisher" userId="03d155472a200419" providerId="LiveId" clId="{885E2FB5-6DA0-4CF7-B307-DC79279099B2}" dt="2022-12-11T19:35:59.147" v="3629" actId="20577"/>
        <pc:sldMkLst>
          <pc:docMk/>
          <pc:sldMk cId="3171140466" sldId="263"/>
        </pc:sldMkLst>
        <pc:spChg chg="mod">
          <ac:chgData name="Aria Fisher" userId="03d155472a200419" providerId="LiveId" clId="{885E2FB5-6DA0-4CF7-B307-DC79279099B2}" dt="2022-12-11T19:34:44.352" v="3599" actId="20577"/>
          <ac:spMkLst>
            <pc:docMk/>
            <pc:sldMk cId="3171140466" sldId="263"/>
            <ac:spMk id="2" creationId="{D173DE44-2FCC-F255-1159-295DA6A5A68A}"/>
          </ac:spMkLst>
        </pc:spChg>
        <pc:spChg chg="mod">
          <ac:chgData name="Aria Fisher" userId="03d155472a200419" providerId="LiveId" clId="{885E2FB5-6DA0-4CF7-B307-DC79279099B2}" dt="2022-12-11T19:35:59.147" v="3629" actId="20577"/>
          <ac:spMkLst>
            <pc:docMk/>
            <pc:sldMk cId="3171140466" sldId="263"/>
            <ac:spMk id="3" creationId="{5AAA5A3D-CAEB-4355-5A38-47127DFADFC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4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8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1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4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8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8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7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3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12/11/2022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698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1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0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ivethirtyeight/data/tree/master/biopi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6F200-B3F6-BEEA-1A96-F0D5E37483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6463" b="83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69CEF-6749-6F00-4101-554F21C7D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dirty="0"/>
              <a:t>Bias in Hollywood: Biopics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2DC43-CDC3-3AD6-62D1-3454E09DD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By: Aria Fisher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367100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F7392-9B1C-6F2E-1DE6-DD10C11FF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989EC-EF40-942E-10DD-ED356BC51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examined in this presentation contained information about assorted biopics, spanning from as far back as 1915 to 2014, before cleaning it had 762 rows</a:t>
            </a:r>
          </a:p>
          <a:p>
            <a:r>
              <a:rPr lang="en-US" dirty="0"/>
              <a:t>The data was sourced from GitHub and analyzed with SAS</a:t>
            </a:r>
          </a:p>
          <a:p>
            <a:r>
              <a:rPr lang="en-US" dirty="0"/>
              <a:t>Variables:</a:t>
            </a:r>
          </a:p>
          <a:p>
            <a:pPr lvl="1"/>
            <a:r>
              <a:rPr lang="en-US" dirty="0"/>
              <a:t>Title, IMDb link, Country, Year of release, Box office, Type of subject, Subject race, Person of Color (binary value), and more.</a:t>
            </a:r>
          </a:p>
          <a:p>
            <a:r>
              <a:rPr lang="en-US" dirty="0"/>
              <a:t>I chose to examine this data because biopics have been coming back into the film industry, and as a result there has been critical analysis of the genre. </a:t>
            </a:r>
          </a:p>
          <a:p>
            <a:pPr lvl="1"/>
            <a:r>
              <a:rPr lang="en-US" dirty="0"/>
              <a:t>Portrayal of women, historical accuracy, diversity and inclusion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38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D019-9139-6121-DD80-AD249F067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dirty="0"/>
              <a:t>Major 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9778C5BB-9EC4-B8EE-BA1C-390CE6E70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56" y="1903086"/>
            <a:ext cx="4414438" cy="306999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7FD2D-A0F0-A121-4200-6E7538133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en-US" dirty="0"/>
              <a:t>Began with an analysis of country of origin.</a:t>
            </a:r>
          </a:p>
          <a:p>
            <a:r>
              <a:rPr lang="en-US" dirty="0"/>
              <a:t>Majority originated from the US alone- 58.85%</a:t>
            </a:r>
          </a:p>
          <a:p>
            <a:r>
              <a:rPr lang="en-US" dirty="0"/>
              <a:t>All originated from some combination of the US, UK, or Canada</a:t>
            </a:r>
          </a:p>
          <a:p>
            <a:r>
              <a:rPr lang="en-US" dirty="0"/>
              <a:t>Can draw general conclusions about Hollywood and the US film industry.</a:t>
            </a:r>
          </a:p>
        </p:txBody>
      </p:sp>
    </p:spTree>
    <p:extLst>
      <p:ext uri="{BB962C8B-B14F-4D97-AF65-F5344CB8AC3E}">
        <p14:creationId xmlns:p14="http://schemas.microsoft.com/office/powerpoint/2010/main" val="428897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E08CD-5553-2916-7405-BD558D83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804073"/>
            <a:ext cx="4602152" cy="1345449"/>
          </a:xfrm>
        </p:spPr>
        <p:txBody>
          <a:bodyPr>
            <a:normAutofit/>
          </a:bodyPr>
          <a:lstStyle/>
          <a:p>
            <a:r>
              <a:rPr lang="en-US" sz="4000"/>
              <a:t>Major Results pt.2</a:t>
            </a:r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24D21425-AEAE-B26C-31D9-37BE3E583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863058"/>
            <a:ext cx="5060992" cy="2241782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1163072C-A4EF-5D58-27A3-778F394FC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596" y="3429000"/>
            <a:ext cx="4206172" cy="3186176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B856465-3794-9ABF-A733-35E54D7FC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303563"/>
            <a:ext cx="4602152" cy="3715424"/>
          </a:xfrm>
        </p:spPr>
        <p:txBody>
          <a:bodyPr>
            <a:normAutofit/>
          </a:bodyPr>
          <a:lstStyle/>
          <a:p>
            <a:r>
              <a:rPr lang="en-US" dirty="0"/>
              <a:t>Continued into analysis of inclusion</a:t>
            </a:r>
          </a:p>
          <a:p>
            <a:r>
              <a:rPr lang="en-US" dirty="0"/>
              <a:t>Using the binary person of color variable, found the frequency of movies in the dataset whose lead actor was a person of color.</a:t>
            </a:r>
          </a:p>
          <a:p>
            <a:r>
              <a:rPr lang="en-US" dirty="0"/>
              <a:t>Graphic representation demonstrated how large the gap truly is.</a:t>
            </a:r>
          </a:p>
          <a:p>
            <a:r>
              <a:rPr lang="en-US" dirty="0"/>
              <a:t>82.68% exclusive, or 358 biopics</a:t>
            </a:r>
          </a:p>
          <a:p>
            <a:r>
              <a:rPr lang="en-US" dirty="0"/>
              <a:t>17.32% inclusive, or 75 biopics</a:t>
            </a:r>
          </a:p>
        </p:txBody>
      </p:sp>
    </p:spTree>
    <p:extLst>
      <p:ext uri="{BB962C8B-B14F-4D97-AF65-F5344CB8AC3E}">
        <p14:creationId xmlns:p14="http://schemas.microsoft.com/office/powerpoint/2010/main" val="215783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DDBFD91C-2075-08BB-DD6C-8E9F92232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21732"/>
            <a:ext cx="5614736" cy="4222485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ED07577-7F0E-D84C-67AD-FF839BBC4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1264" y="1321732"/>
            <a:ext cx="5614736" cy="421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94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4A5F-B91D-BC07-07AA-BDAEEEA7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Results pt.3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789ED-CBDA-46FA-642D-1C63DCED6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inclusive/exclusive categorizations, I executed a frequency analysis of the Type of Subject variable.</a:t>
            </a:r>
          </a:p>
          <a:p>
            <a:r>
              <a:rPr lang="en-US" dirty="0"/>
              <a:t>The README on GitHub describes Type of Subject as the occupation of the biopic’s subject or “reason for recognition”</a:t>
            </a:r>
          </a:p>
          <a:p>
            <a:r>
              <a:rPr lang="en-US" dirty="0"/>
              <a:t>Breadth of subject matter is vastly limited for inclusive movies vs. non-inclusive movies</a:t>
            </a:r>
          </a:p>
          <a:p>
            <a:pPr lvl="1"/>
            <a:r>
              <a:rPr lang="en-US" dirty="0"/>
              <a:t>16 vs. 25</a:t>
            </a:r>
          </a:p>
          <a:p>
            <a:r>
              <a:rPr lang="en-US" dirty="0"/>
              <a:t>Both have a high frequency of movies categorized as other, but the close similarities lessen after that.</a:t>
            </a:r>
          </a:p>
          <a:p>
            <a:pPr lvl="1"/>
            <a:r>
              <a:rPr lang="en-US" dirty="0"/>
              <a:t>Athlete- popular in both, but 14.67% for inclusive and 9.78% for exclusive</a:t>
            </a:r>
          </a:p>
          <a:p>
            <a:pPr lvl="1"/>
            <a:r>
              <a:rPr lang="en-US" dirty="0"/>
              <a:t>Musician- 13.33% compared to 8.94%</a:t>
            </a:r>
          </a:p>
          <a:p>
            <a:pPr lvl="1"/>
            <a:r>
              <a:rPr lang="en-US" dirty="0"/>
              <a:t>Activist- 14.67% compared to 3.91%</a:t>
            </a:r>
          </a:p>
        </p:txBody>
      </p:sp>
    </p:spTree>
    <p:extLst>
      <p:ext uri="{BB962C8B-B14F-4D97-AF65-F5344CB8AC3E}">
        <p14:creationId xmlns:p14="http://schemas.microsoft.com/office/powerpoint/2010/main" val="117147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699E-824C-188F-1AFF-D22C75C00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96F4A-110A-FD98-C971-EAD6873A2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928712"/>
          </a:xfrm>
        </p:spPr>
        <p:txBody>
          <a:bodyPr>
            <a:normAutofit/>
          </a:bodyPr>
          <a:lstStyle/>
          <a:p>
            <a:r>
              <a:rPr lang="en-US" dirty="0"/>
              <a:t>Most biopics in this set originated in the US- either solely or by way of combination.</a:t>
            </a:r>
          </a:p>
          <a:p>
            <a:r>
              <a:rPr lang="en-US" dirty="0"/>
              <a:t>There is a clear disparity in the representation of white people compared to the representation of people of color.</a:t>
            </a:r>
          </a:p>
          <a:p>
            <a:pPr lvl="1"/>
            <a:r>
              <a:rPr lang="en-US" dirty="0"/>
              <a:t>Gap of about 65 percentage points</a:t>
            </a:r>
          </a:p>
          <a:p>
            <a:r>
              <a:rPr lang="en-US" dirty="0"/>
              <a:t>Biopics specifically carry social significance-</a:t>
            </a:r>
          </a:p>
          <a:p>
            <a:pPr lvl="1"/>
            <a:r>
              <a:rPr lang="en-US" dirty="0"/>
              <a:t>“You can’t separate obviously the production of biopics from the larger culture of society and the industry itself…Often biopics are about ‘important people’ and I think the farther back you go the more ‘great [white] men’ you see”</a:t>
            </a:r>
          </a:p>
          <a:p>
            <a:r>
              <a:rPr lang="en-US" dirty="0"/>
              <a:t>The differences in subject matter represented and even the differences in breadth of subject could indicate a larger perception of POC in Hollywood and general culture.</a:t>
            </a:r>
          </a:p>
          <a:p>
            <a:pPr lvl="1"/>
            <a:r>
              <a:rPr lang="en-US" dirty="0"/>
              <a:t>Account for the fact that there were simply less inclusive movies, but the difference remains.</a:t>
            </a:r>
          </a:p>
          <a:p>
            <a:pPr lvl="1"/>
            <a:r>
              <a:rPr lang="en-US" dirty="0"/>
              <a:t>14.67% activist vs.  3.91% activist</a:t>
            </a:r>
          </a:p>
          <a:p>
            <a:pPr lvl="1"/>
            <a:r>
              <a:rPr lang="en-US" dirty="0"/>
              <a:t>What stories and people are seen as important enough to be represented in film, and what does that say about the communities they represent?</a:t>
            </a:r>
          </a:p>
        </p:txBody>
      </p:sp>
    </p:spTree>
    <p:extLst>
      <p:ext uri="{BB962C8B-B14F-4D97-AF65-F5344CB8AC3E}">
        <p14:creationId xmlns:p14="http://schemas.microsoft.com/office/powerpoint/2010/main" val="937536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DE44-2FCC-F255-1159-295DA6A5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A5A3D-CAEB-4355-5A38-47127DFAD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Fingerhut, Hannah. “'Straight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Compton' Is the Rare Biopic Not About White Dudes.”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FiveThirtyEight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FiveThirtyEight, 14 Aug. 2015, https://fivethirtyeight.com/features/straight-outta-compton-is-the-rare-biopic-not-about-white-dudes/. </a:t>
            </a:r>
          </a:p>
          <a:p>
            <a:r>
              <a:rPr lang="en-US" dirty="0">
                <a:hlinkClick r:id="rId2"/>
              </a:rPr>
              <a:t>data/biopics at master · </a:t>
            </a:r>
            <a:r>
              <a:rPr lang="en-US" dirty="0" err="1">
                <a:hlinkClick r:id="rId2"/>
              </a:rPr>
              <a:t>fivethirtyeight</a:t>
            </a:r>
            <a:r>
              <a:rPr lang="en-US" dirty="0">
                <a:hlinkClick r:id="rId2"/>
              </a:rPr>
              <a:t>/data · GitHub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40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0F3F1"/>
      </a:lt2>
      <a:accent1>
        <a:srgbClr val="C34DB7"/>
      </a:accent1>
      <a:accent2>
        <a:srgbClr val="8C3BB1"/>
      </a:accent2>
      <a:accent3>
        <a:srgbClr val="6D4DC3"/>
      </a:accent3>
      <a:accent4>
        <a:srgbClr val="3F50B3"/>
      </a:accent4>
      <a:accent5>
        <a:srgbClr val="4D90C3"/>
      </a:accent5>
      <a:accent6>
        <a:srgbClr val="3BAFB1"/>
      </a:accent6>
      <a:hlink>
        <a:srgbClr val="3F72BF"/>
      </a:hlink>
      <a:folHlink>
        <a:srgbClr val="7F7F7F"/>
      </a:folHlink>
    </a:clrScheme>
    <a:fontScheme name="Savon">
      <a:maj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561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Garamond</vt:lpstr>
      <vt:lpstr>Goudy Old Style</vt:lpstr>
      <vt:lpstr>Times New Roman</vt:lpstr>
      <vt:lpstr>SavonVTI</vt:lpstr>
      <vt:lpstr>Bias in Hollywood: Biopics Data</vt:lpstr>
      <vt:lpstr>Intro</vt:lpstr>
      <vt:lpstr>Major Results</vt:lpstr>
      <vt:lpstr>Major Results pt.2</vt:lpstr>
      <vt:lpstr>PowerPoint Presentation</vt:lpstr>
      <vt:lpstr>Major Results pt.3</vt:lpstr>
      <vt:lpstr>Conclusion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Bias in Hollywood: Biopics Data</dc:title>
  <dc:creator>Aria Fisher</dc:creator>
  <cp:lastModifiedBy>Aria Fisher</cp:lastModifiedBy>
  <cp:revision>1</cp:revision>
  <dcterms:created xsi:type="dcterms:W3CDTF">2022-12-11T18:35:17Z</dcterms:created>
  <dcterms:modified xsi:type="dcterms:W3CDTF">2022-12-11T19:36:07Z</dcterms:modified>
</cp:coreProperties>
</file>