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BD987E-76D5-4382-8A04-3C7928D60947}" v="837" dt="2022-01-11T03:37:11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cre.w3spaces.com/untitled-1/index.html?bypass-cache=7039119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cre.w3spaces.com/untitled-1/new-file-1.html?bypass-cache=7073928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cre.w3spaces.com/new-file-1.html?bypass-cache=7167636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pcre.w3spaces.com/new-file-2.html?bypass-cache=7215082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網頁架設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學生:黃梓豪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老師:曾龍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AE0E46B-CF4B-4FE6-9C39-D3B5493A2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-4577"/>
            <a:ext cx="12184083" cy="6797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90F0CB-C37A-4973-98E8-5CC549DBD579}"/>
              </a:ext>
            </a:extLst>
          </p:cNvPr>
          <p:cNvSpPr txBox="1"/>
          <p:nvPr/>
        </p:nvSpPr>
        <p:spPr>
          <a:xfrm>
            <a:off x="5397335" y="765958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4400">
                <a:ea typeface="ＭＳ Ｐゴシック"/>
                <a:cs typeface="Calibri"/>
              </a:rPr>
              <a:t>安裝過程3</a:t>
            </a:r>
            <a:endParaRPr lang="en-US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72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5CE00D0-ACA2-4487-B490-8CCF1AD1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-4577"/>
            <a:ext cx="12184083" cy="6807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B063F8-8134-4327-BB5D-90A58326969B}"/>
              </a:ext>
            </a:extLst>
          </p:cNvPr>
          <p:cNvSpPr txBox="1"/>
          <p:nvPr/>
        </p:nvSpPr>
        <p:spPr>
          <a:xfrm>
            <a:off x="5308270" y="686789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400">
                <a:ea typeface="ＭＳ Ｐゴシック"/>
                <a:cs typeface="Calibri"/>
              </a:rPr>
              <a:t>安裝過程4</a:t>
            </a:r>
          </a:p>
        </p:txBody>
      </p:sp>
    </p:spTree>
    <p:extLst>
      <p:ext uri="{BB962C8B-B14F-4D97-AF65-F5344CB8AC3E}">
        <p14:creationId xmlns:p14="http://schemas.microsoft.com/office/powerpoint/2010/main" val="283888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B710A19-D9CB-4532-B776-762593E3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-4577"/>
            <a:ext cx="12184083" cy="6797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BC98E-4BA8-4CBD-B737-E30918FBA3CB}"/>
              </a:ext>
            </a:extLst>
          </p:cNvPr>
          <p:cNvSpPr txBox="1"/>
          <p:nvPr/>
        </p:nvSpPr>
        <p:spPr>
          <a:xfrm>
            <a:off x="5367647" y="716477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400">
                <a:ea typeface="ＭＳ Ｐゴシック"/>
                <a:cs typeface="Calibri"/>
              </a:rPr>
              <a:t>安裝過程5</a:t>
            </a:r>
            <a:endParaRPr lang="en-US" sz="44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88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79F63D7-BF4C-406C-81FD-96C11F8A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-4577"/>
            <a:ext cx="12184083" cy="6797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EF92AF-3D37-4DE5-BA48-FEFDCA34FF3F}"/>
              </a:ext>
            </a:extLst>
          </p:cNvPr>
          <p:cNvSpPr txBox="1"/>
          <p:nvPr/>
        </p:nvSpPr>
        <p:spPr>
          <a:xfrm>
            <a:off x="5318166" y="825334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4400">
                <a:ea typeface="ＭＳ Ｐゴシック"/>
                <a:cs typeface="Calibri"/>
              </a:rPr>
              <a:t>安裝過程6</a:t>
            </a:r>
            <a:endParaRPr lang="zh-CN" altLang="en-US" sz="440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70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E5858F0-61A6-4692-A6DA-5C8C6D46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-4577"/>
            <a:ext cx="12184083" cy="6797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CE2D9-D21D-4F43-B6C4-81236AF4C320}"/>
              </a:ext>
            </a:extLst>
          </p:cNvPr>
          <p:cNvSpPr txBox="1"/>
          <p:nvPr/>
        </p:nvSpPr>
        <p:spPr>
          <a:xfrm>
            <a:off x="5278582" y="79564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400">
                <a:ea typeface="ＭＳ Ｐゴシック"/>
                <a:cs typeface="Calibri"/>
              </a:rPr>
              <a:t>安裝過程7</a:t>
            </a:r>
            <a:endParaRPr lang="en-US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9410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FF17078-B804-4402-B0C4-1974BA71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-4577"/>
            <a:ext cx="12184083" cy="6797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2D5CF-65B9-4BC8-A92F-FCD0B27D9364}"/>
              </a:ext>
            </a:extLst>
          </p:cNvPr>
          <p:cNvSpPr txBox="1"/>
          <p:nvPr/>
        </p:nvSpPr>
        <p:spPr>
          <a:xfrm>
            <a:off x="5298374" y="54824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4400">
                <a:ea typeface="ＭＳ Ｐゴシック"/>
                <a:cs typeface="Calibri"/>
              </a:rPr>
              <a:t>安裝過程8</a:t>
            </a:r>
            <a:endParaRPr lang="en-US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65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190BC566-18B6-4C58-A701-11DA776F1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" y="4742"/>
            <a:ext cx="12129582" cy="685505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B9201-01EB-41C6-A961-82CE692135F1}"/>
              </a:ext>
            </a:extLst>
          </p:cNvPr>
          <p:cNvSpPr txBox="1"/>
          <p:nvPr/>
        </p:nvSpPr>
        <p:spPr>
          <a:xfrm>
            <a:off x="7069777" y="508659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400">
                <a:ea typeface="宋体"/>
                <a:cs typeface="Calibri"/>
              </a:rPr>
              <a:t>開啟畫面</a:t>
            </a:r>
            <a:endParaRPr lang="en-US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04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07683ECC-62BB-4E44-9F09-A028C65FD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1" y="44326"/>
            <a:ext cx="12121220" cy="6102948"/>
          </a:xfrm>
        </p:spPr>
      </p:pic>
    </p:spTree>
    <p:extLst>
      <p:ext uri="{BB962C8B-B14F-4D97-AF65-F5344CB8AC3E}">
        <p14:creationId xmlns:p14="http://schemas.microsoft.com/office/powerpoint/2010/main" val="254138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6D3E-D186-4235-9A51-E2779A87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87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HTML</a:t>
            </a:r>
            <a:r>
              <a:rPr lang="ja-JP" altLang="en-US">
                <a:cs typeface="Calibri Light"/>
              </a:rPr>
              <a:t>開發技術</a:t>
            </a:r>
            <a:endParaRPr lang="ja-JP" altLang="en-US">
              <a:ea typeface="ＭＳ Ｐゴシック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626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7170-1E54-4EA6-B6BC-99DE4BB5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Paragraphs</a:t>
            </a:r>
          </a:p>
          <a:p>
            <a:r>
              <a:rPr lang="en-US" dirty="0">
                <a:cs typeface="Calibri"/>
              </a:rPr>
              <a:t>HTML Images</a:t>
            </a:r>
          </a:p>
          <a:p>
            <a:r>
              <a:rPr lang="en-US" dirty="0">
                <a:cs typeface="Calibri"/>
              </a:rPr>
              <a:t>Marquee</a:t>
            </a:r>
          </a:p>
          <a:p>
            <a:r>
              <a:rPr lang="en-US" dirty="0">
                <a:cs typeface="Calibri"/>
              </a:rPr>
              <a:t>Audio</a:t>
            </a:r>
          </a:p>
          <a:p>
            <a:r>
              <a:rPr lang="en-US" dirty="0">
                <a:cs typeface="Calibri"/>
              </a:rPr>
              <a:t>Video</a:t>
            </a:r>
          </a:p>
          <a:p>
            <a:r>
              <a:rPr lang="en-US" dirty="0">
                <a:cs typeface="Calibri"/>
              </a:rPr>
              <a:t>Iframe</a:t>
            </a:r>
          </a:p>
          <a:p>
            <a:r>
              <a:rPr lang="en-US" dirty="0">
                <a:cs typeface="Calibri"/>
              </a:rPr>
              <a:t>Table</a:t>
            </a:r>
          </a:p>
          <a:p>
            <a:r>
              <a:rPr lang="en-US" dirty="0">
                <a:cs typeface="Calibri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34672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BB2C-0BA3-4AAA-B164-1D21092B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7D59-92F0-47C4-A43D-69111A353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網站開發程式</a:t>
            </a:r>
          </a:p>
          <a:p>
            <a:r>
              <a:rPr lang="zh-CN" altLang="en-US">
                <a:ea typeface="宋体"/>
                <a:cs typeface="Calibri"/>
              </a:rPr>
              <a:t>網站建置</a:t>
            </a:r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HTML開發技術</a:t>
            </a:r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CSS開發技術</a:t>
            </a:r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JAVAscript開發技術</a:t>
            </a:r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我的ㄅ棒網站:網站架構</a:t>
            </a:r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08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8B75-7B07-421F-B508-CDF1AA96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73" y="5135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https://apcre.w3spaces.com/untitled-1/index.html?bypass-cache=70391197</a:t>
            </a:r>
            <a:br>
              <a:rPr lang="en-US" dirty="0">
                <a:ea typeface="+mj-lt"/>
                <a:cs typeface="+mj-lt"/>
              </a:rPr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C25270-332C-45B5-AD87-5AED438B2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938" y="1647496"/>
            <a:ext cx="10020383" cy="4846143"/>
          </a:xfrm>
        </p:spPr>
      </p:pic>
    </p:spTree>
    <p:extLst>
      <p:ext uri="{BB962C8B-B14F-4D97-AF65-F5344CB8AC3E}">
        <p14:creationId xmlns:p14="http://schemas.microsoft.com/office/powerpoint/2010/main" val="4028310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659D-A12F-4F6B-BC01-F8CAB968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7" y="4640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https://apcre.w3spaces.com/untitled-1/new-file-1.html?bypass-cache=70739283</a:t>
            </a: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BBBF3F-AC8C-42B3-A1A3-82C6F67E3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418" y="1479261"/>
            <a:ext cx="11710203" cy="5380532"/>
          </a:xfrm>
        </p:spPr>
      </p:pic>
    </p:spTree>
    <p:extLst>
      <p:ext uri="{BB962C8B-B14F-4D97-AF65-F5344CB8AC3E}">
        <p14:creationId xmlns:p14="http://schemas.microsoft.com/office/powerpoint/2010/main" val="123035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BA65-EB75-4E72-940B-FE5215EB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https://apcre.w3spaces.com/new-file-1.html?bypass-cache=71676364</a:t>
            </a: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934623-9C77-4897-83C3-1444041A2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57" y="1340716"/>
            <a:ext cx="11974627" cy="5479493"/>
          </a:xfrm>
        </p:spPr>
      </p:pic>
    </p:spTree>
    <p:extLst>
      <p:ext uri="{BB962C8B-B14F-4D97-AF65-F5344CB8AC3E}">
        <p14:creationId xmlns:p14="http://schemas.microsoft.com/office/powerpoint/2010/main" val="97388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6216-CE51-4B27-9374-92DF9B3B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https://apcre.w3spaces.com/new-file-2.html?bypass-cache=72150826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876EE7-9D4C-48E1-A749-0A32D952F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053" y="1588119"/>
            <a:ext cx="11344542" cy="5271675"/>
          </a:xfrm>
        </p:spPr>
      </p:pic>
    </p:spTree>
    <p:extLst>
      <p:ext uri="{BB962C8B-B14F-4D97-AF65-F5344CB8AC3E}">
        <p14:creationId xmlns:p14="http://schemas.microsoft.com/office/powerpoint/2010/main" val="34543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9328-CCE2-4ACF-9A12-9CC7D400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16" y="2769878"/>
            <a:ext cx="10515600" cy="1325563"/>
          </a:xfrm>
        </p:spPr>
        <p:txBody>
          <a:bodyPr/>
          <a:lstStyle/>
          <a:p>
            <a:pPr algn="ctr"/>
            <a:r>
              <a:rPr lang="ja-JP" altLang="en-US">
                <a:cs typeface="Calibri Light"/>
              </a:rPr>
              <a:t>網站開發程式</a:t>
            </a:r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1705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123-58FF-40BA-82D8-519D8F4D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+mj-lt"/>
                <a:cs typeface="+mj-lt"/>
              </a:rPr>
              <a:t>客戶端網頁程式開發(</a:t>
            </a:r>
            <a:r>
              <a:rPr lang="en-US" altLang="en-US" dirty="0">
                <a:ea typeface="+mj-lt"/>
                <a:cs typeface="+mj-lt"/>
              </a:rPr>
              <a:t>C</a:t>
            </a:r>
            <a:r>
              <a:rPr lang="ja-JP">
                <a:ea typeface="+mj-lt"/>
                <a:cs typeface="+mj-lt"/>
              </a:rPr>
              <a:t>lient-side web programming</a:t>
            </a:r>
            <a:r>
              <a:rPr lang="en-US" altLang="ja-JP" dirty="0">
                <a:ea typeface="+mj-lt"/>
                <a:cs typeface="+mj-l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E23D-7BB7-444C-96F4-EF9C8422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1.</a:t>
            </a:r>
            <a:r>
              <a:rPr lang="ja-JP" altLang="en-US">
                <a:ea typeface="+mn-lt"/>
                <a:cs typeface="+mn-lt"/>
              </a:rPr>
              <a:t>網頁應用程式使用由各種網頁瀏覽器支援的標準格式</a:t>
            </a:r>
            <a:r>
              <a:rPr lang="en-US" dirty="0">
                <a:ea typeface="+mn-lt"/>
                <a:cs typeface="+mn-lt"/>
              </a:rPr>
              <a:t>（</a:t>
            </a:r>
            <a:r>
              <a:rPr lang="ja-JP" altLang="en-US">
                <a:ea typeface="+mn-lt"/>
                <a:cs typeface="+mn-lt"/>
              </a:rPr>
              <a:t>如</a:t>
            </a:r>
            <a:r>
              <a:rPr lang="en-US" dirty="0">
                <a:ea typeface="+mn-lt"/>
                <a:cs typeface="+mn-lt"/>
              </a:rPr>
              <a:t>HTML</a:t>
            </a:r>
            <a:r>
              <a:rPr lang="ja-JP" altLang="en-US">
                <a:ea typeface="+mn-lt"/>
                <a:cs typeface="+mn-lt"/>
              </a:rPr>
              <a:t>和</a:t>
            </a:r>
            <a:r>
              <a:rPr lang="en-US" dirty="0">
                <a:ea typeface="+mn-lt"/>
                <a:cs typeface="+mn-lt"/>
              </a:rPr>
              <a:t>JavaScript）</a:t>
            </a:r>
            <a:r>
              <a:rPr lang="ja-JP" altLang="en-US">
                <a:ea typeface="+mn-lt"/>
                <a:cs typeface="+mn-lt"/>
              </a:rPr>
              <a:t>編寫的網頁。</a:t>
            </a:r>
          </a:p>
          <a:p>
            <a:pPr marL="0" indent="0">
              <a:buNone/>
            </a:pPr>
            <a:endParaRPr lang="ja-JP" alt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 panose="020F0502020204030204"/>
              </a:rPr>
              <a:t>2.</a:t>
            </a:r>
            <a:r>
              <a:rPr lang="ja-JP">
                <a:ea typeface="+mn-lt"/>
                <a:cs typeface="+mn-lt"/>
              </a:rPr>
              <a:t>網頁應用程式可被視為客戶端 - 伺服器軟體的特定變體</a:t>
            </a:r>
            <a:r>
              <a:rPr lang="ja-JP" altLang="en-US">
                <a:ea typeface="+mn-lt"/>
                <a:cs typeface="+mn-lt"/>
              </a:rPr>
              <a:t>。</a:t>
            </a:r>
            <a:endParaRPr lang="ja-JP" altLang="en-US" dirty="0">
              <a:ea typeface="ＭＳ Ｐゴシック" panose="020B0600070205080204" pitchFamily="34" charset="-128"/>
              <a:cs typeface="+mn-lt"/>
            </a:endParaRPr>
          </a:p>
          <a:p>
            <a:pPr marL="0" indent="0">
              <a:buNone/>
            </a:pPr>
            <a:endParaRPr lang="ja-JP" dirty="0">
              <a:cs typeface="Calibri" panose="020F0502020204030204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 panose="020F0502020204030204"/>
              </a:rPr>
              <a:t>3.</a:t>
            </a:r>
            <a:r>
              <a:rPr lang="ja-JP">
                <a:ea typeface="+mn-lt"/>
                <a:cs typeface="+mn-lt"/>
              </a:rPr>
              <a:t>作為任何網頁應用程式的通用客戶端。</a:t>
            </a:r>
          </a:p>
        </p:txBody>
      </p:sp>
    </p:spTree>
    <p:extLst>
      <p:ext uri="{BB962C8B-B14F-4D97-AF65-F5344CB8AC3E}">
        <p14:creationId xmlns:p14="http://schemas.microsoft.com/office/powerpoint/2010/main" val="288791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CADE-99B4-4926-B63A-C4B27316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+mj-lt"/>
                <a:cs typeface="+mj-lt"/>
              </a:rPr>
              <a:t>伺服端網頁程式開發(</a:t>
            </a:r>
            <a:r>
              <a:rPr lang="en-US" altLang="en-US" dirty="0">
                <a:ea typeface="+mj-lt"/>
                <a:cs typeface="+mj-lt"/>
              </a:rPr>
              <a:t>S</a:t>
            </a:r>
            <a:r>
              <a:rPr lang="ja-JP">
                <a:ea typeface="+mj-lt"/>
                <a:cs typeface="+mj-lt"/>
              </a:rPr>
              <a:t>erver-side web programming</a:t>
            </a:r>
            <a:r>
              <a:rPr lang="en-US" altLang="ja-JP" dirty="0">
                <a:ea typeface="+mj-lt"/>
                <a:cs typeface="+mj-lt"/>
              </a:rPr>
              <a:t>)</a:t>
            </a:r>
            <a:endParaRPr lang="en-US" altLang="ja-JP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3B12-AC0A-424F-90EE-DEC1293E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1.</a:t>
            </a:r>
            <a:r>
              <a:rPr lang="ja-JP" altLang="en-US">
                <a:ea typeface="+mn-lt"/>
                <a:cs typeface="+mn-lt"/>
              </a:rPr>
              <a:t>網頁設計程式語言設計互動式的網頁</a:t>
            </a:r>
            <a:r>
              <a:rPr lang="en-US" dirty="0">
                <a:ea typeface="+mn-lt"/>
                <a:cs typeface="+mn-lt"/>
              </a:rPr>
              <a:t>，</a:t>
            </a:r>
            <a:r>
              <a:rPr lang="ja-JP" altLang="en-US">
                <a:ea typeface="+mn-lt"/>
                <a:cs typeface="+mn-lt"/>
              </a:rPr>
              <a:t>又稱動態網頁。</a:t>
            </a:r>
          </a:p>
          <a:p>
            <a:pPr marL="0" indent="0">
              <a:buNone/>
            </a:pPr>
            <a:endParaRPr lang="ja-JP" altLang="en-US" dirty="0"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2.</a:t>
            </a:r>
            <a:r>
              <a:rPr lang="ja-JP">
                <a:ea typeface="+mn-lt"/>
                <a:cs typeface="+mn-lt"/>
              </a:rPr>
              <a:t>動態網頁是指網頁的內容是否可根據某種條件的改變而自動改變</a:t>
            </a:r>
            <a:r>
              <a:rPr lang="ja-JP" altLang="en-US">
                <a:ea typeface="+mn-lt"/>
                <a:cs typeface="+mn-lt"/>
              </a:rPr>
              <a:t>。</a:t>
            </a:r>
          </a:p>
          <a:p>
            <a:pPr marL="0" indent="0">
              <a:buNone/>
            </a:pP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3.</a:t>
            </a:r>
            <a:r>
              <a:rPr lang="ja-JP">
                <a:ea typeface="+mn-lt"/>
                <a:cs typeface="+mn-lt"/>
              </a:rPr>
              <a:t>網頁內容會自動更新，顯示出新發布的資訊及相關回覆</a:t>
            </a:r>
            <a:r>
              <a:rPr lang="ja-JP" altLang="en-US">
                <a:ea typeface="+mn-lt"/>
                <a:cs typeface="+mn-lt"/>
              </a:rPr>
              <a:t>。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86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8639-650E-480D-830C-05E93F42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878"/>
            <a:ext cx="10515600" cy="1325563"/>
          </a:xfrm>
        </p:spPr>
        <p:txBody>
          <a:bodyPr/>
          <a:lstStyle/>
          <a:p>
            <a:pPr algn="ctr"/>
            <a:r>
              <a:rPr lang="zh-CN" altLang="en-US">
                <a:ea typeface="宋体"/>
                <a:cs typeface="Calibri Light"/>
              </a:rPr>
              <a:t>網站建置</a:t>
            </a:r>
            <a:endParaRPr lang="zh-CN" altLang="en-US" dirty="0">
              <a:ea typeface="宋体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013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38DF222-9388-4E7D-B71D-C33D4AD3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3" y="361579"/>
            <a:ext cx="11600212" cy="64713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57B50E-CCC0-4312-849B-BFDBE5FD312A}"/>
              </a:ext>
            </a:extLst>
          </p:cNvPr>
          <p:cNvSpPr txBox="1"/>
          <p:nvPr/>
        </p:nvSpPr>
        <p:spPr>
          <a:xfrm>
            <a:off x="6723412" y="231568"/>
            <a:ext cx="56823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  <a:p>
            <a:r>
              <a:rPr lang="zh-CN" altLang="en-US" sz="3600">
                <a:ea typeface="宋体"/>
                <a:cs typeface="Calibri"/>
              </a:rPr>
              <a:t>下載xmpp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23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12ACB6D-ACEC-45A6-97C3-94FA83CF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" y="-4576"/>
            <a:ext cx="12154394" cy="679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7D70C87-B5C6-4D04-B0B4-C8FDE03D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719" y="64221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安裝過程1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B16CA82-E871-4E7F-BE1B-DA3EDE45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-4577"/>
            <a:ext cx="12134602" cy="6778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A216C-96B6-407E-9C41-D50FA0FA70FB}"/>
              </a:ext>
            </a:extLst>
          </p:cNvPr>
          <p:cNvSpPr txBox="1"/>
          <p:nvPr/>
        </p:nvSpPr>
        <p:spPr>
          <a:xfrm>
            <a:off x="5476503" y="874814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400">
                <a:ea typeface="ＭＳ Ｐゴシック"/>
                <a:cs typeface="Calibri"/>
              </a:rPr>
              <a:t>安裝過程2</a:t>
            </a:r>
            <a:endParaRPr lang="en-US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69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佈景主題</vt:lpstr>
      <vt:lpstr>網頁架設</vt:lpstr>
      <vt:lpstr>PowerPoint Presentation</vt:lpstr>
      <vt:lpstr>網站開發程式</vt:lpstr>
      <vt:lpstr>客戶端網頁程式開發(Client-side web programming)</vt:lpstr>
      <vt:lpstr>伺服端網頁程式開發(Server-side web programming)</vt:lpstr>
      <vt:lpstr>網站建置</vt:lpstr>
      <vt:lpstr>PowerPoint Presentation</vt:lpstr>
      <vt:lpstr>安裝過程1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HTML開發技術</vt:lpstr>
      <vt:lpstr>PowerPoint Presentation</vt:lpstr>
      <vt:lpstr>https://apcre.w3spaces.com/untitled-1/index.html?bypass-cache=70391197 </vt:lpstr>
      <vt:lpstr>https://apcre.w3spaces.com/untitled-1/new-file-1.html?bypass-cache=70739283 </vt:lpstr>
      <vt:lpstr>https://apcre.w3spaces.com/new-file-1.html?bypass-cache=71676364 </vt:lpstr>
      <vt:lpstr>https://apcre.w3spaces.com/new-file-2.html?bypass-cache=72150826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197</cp:revision>
  <dcterms:created xsi:type="dcterms:W3CDTF">2022-01-09T16:22:25Z</dcterms:created>
  <dcterms:modified xsi:type="dcterms:W3CDTF">2022-01-11T03:37:18Z</dcterms:modified>
</cp:coreProperties>
</file>