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8" r:id="rId3"/>
    <p:sldId id="270" r:id="rId4"/>
    <p:sldId id="267" r:id="rId5"/>
    <p:sldId id="269" r:id="rId6"/>
    <p:sldId id="257" r:id="rId7"/>
    <p:sldId id="259" r:id="rId8"/>
    <p:sldId id="261" r:id="rId9"/>
    <p:sldId id="263" r:id="rId10"/>
    <p:sldId id="271" r:id="rId11"/>
    <p:sldId id="258" r:id="rId12"/>
    <p:sldId id="262" r:id="rId13"/>
    <p:sldId id="264" r:id="rId14"/>
    <p:sldId id="272" r:id="rId15"/>
    <p:sldId id="287" r:id="rId16"/>
    <p:sldId id="273" r:id="rId17"/>
    <p:sldId id="288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E2B9F-82D3-479B-B090-2CCB773EA8B4}" v="258" dt="2022-01-04T11:26:1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CB006-691B-404F-A782-CA6290040AD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F18C43-F55C-48FF-9EAF-44F8BDCAFED8}">
      <dgm:prSet/>
      <dgm:spPr/>
      <dgm:t>
        <a:bodyPr/>
        <a:lstStyle/>
        <a:p>
          <a:r>
            <a:rPr lang="zh-TW"/>
            <a:t>．客戶端網頁程式開發</a:t>
          </a:r>
          <a:r>
            <a:rPr lang="en-US"/>
            <a:t>(Client-side web programming)</a:t>
          </a:r>
        </a:p>
      </dgm:t>
    </dgm:pt>
    <dgm:pt modelId="{7918C233-61FB-45AA-BF3D-42F96DE3FBB8}" type="parTrans" cxnId="{9E921530-2067-4CEE-99F3-50A5DF52D98A}">
      <dgm:prSet/>
      <dgm:spPr/>
      <dgm:t>
        <a:bodyPr/>
        <a:lstStyle/>
        <a:p>
          <a:endParaRPr lang="en-US"/>
        </a:p>
      </dgm:t>
    </dgm:pt>
    <dgm:pt modelId="{8498E892-5543-41DF-8530-90EDD3B39433}" type="sibTrans" cxnId="{9E921530-2067-4CEE-99F3-50A5DF52D98A}">
      <dgm:prSet/>
      <dgm:spPr/>
      <dgm:t>
        <a:bodyPr/>
        <a:lstStyle/>
        <a:p>
          <a:endParaRPr lang="en-US"/>
        </a:p>
      </dgm:t>
    </dgm:pt>
    <dgm:pt modelId="{769D4FC3-4B88-4C99-A731-F632C5567926}">
      <dgm:prSet/>
      <dgm:spPr/>
      <dgm:t>
        <a:bodyPr/>
        <a:lstStyle/>
        <a:p>
          <a:r>
            <a:rPr lang="en-US"/>
            <a:t>1.</a:t>
          </a:r>
          <a:r>
            <a:rPr lang="zh-TW"/>
            <a:t>使用</a:t>
          </a:r>
          <a:r>
            <a:rPr lang="en-US"/>
            <a:t>java script </a:t>
          </a:r>
        </a:p>
      </dgm:t>
    </dgm:pt>
    <dgm:pt modelId="{ABAD7463-9250-47F7-922F-FEEB29302527}" type="parTrans" cxnId="{6628FCA7-5A5C-4F81-8FE7-767810DF5D96}">
      <dgm:prSet/>
      <dgm:spPr/>
      <dgm:t>
        <a:bodyPr/>
        <a:lstStyle/>
        <a:p>
          <a:endParaRPr lang="en-US"/>
        </a:p>
      </dgm:t>
    </dgm:pt>
    <dgm:pt modelId="{B0CD4B40-16F8-41D3-89D3-501A8F95F9FA}" type="sibTrans" cxnId="{6628FCA7-5A5C-4F81-8FE7-767810DF5D96}">
      <dgm:prSet/>
      <dgm:spPr/>
      <dgm:t>
        <a:bodyPr/>
        <a:lstStyle/>
        <a:p>
          <a:endParaRPr lang="en-US"/>
        </a:p>
      </dgm:t>
    </dgm:pt>
    <dgm:pt modelId="{7213CCFA-F02C-4FFF-97F3-731023746A9C}">
      <dgm:prSet/>
      <dgm:spPr/>
      <dgm:t>
        <a:bodyPr/>
        <a:lstStyle/>
        <a:p>
          <a:r>
            <a:rPr lang="en-US"/>
            <a:t>2.</a:t>
          </a:r>
          <a:r>
            <a:rPr lang="zh-TW"/>
            <a:t>從伺服器獲取數據 </a:t>
          </a:r>
          <a:endParaRPr lang="en-US"/>
        </a:p>
      </dgm:t>
    </dgm:pt>
    <dgm:pt modelId="{F17DD302-5AF8-43F4-BD12-F831B0E04222}" type="parTrans" cxnId="{8E3F324E-C6C8-4C02-BC9D-8072C5D6B930}">
      <dgm:prSet/>
      <dgm:spPr/>
      <dgm:t>
        <a:bodyPr/>
        <a:lstStyle/>
        <a:p>
          <a:endParaRPr lang="en-US"/>
        </a:p>
      </dgm:t>
    </dgm:pt>
    <dgm:pt modelId="{E1A1E067-30C8-411B-BF18-732FB99408CA}" type="sibTrans" cxnId="{8E3F324E-C6C8-4C02-BC9D-8072C5D6B930}">
      <dgm:prSet/>
      <dgm:spPr/>
      <dgm:t>
        <a:bodyPr/>
        <a:lstStyle/>
        <a:p>
          <a:endParaRPr lang="en-US"/>
        </a:p>
      </dgm:t>
    </dgm:pt>
    <dgm:pt modelId="{2177D027-C3CF-4CEE-8C2E-5332F74F8AE0}">
      <dgm:prSet/>
      <dgm:spPr/>
      <dgm:t>
        <a:bodyPr/>
        <a:lstStyle/>
        <a:p>
          <a:r>
            <a:rPr lang="en-US"/>
            <a:t>3.</a:t>
          </a:r>
          <a:r>
            <a:rPr lang="zh-TW"/>
            <a:t>繪製圖形</a:t>
          </a:r>
          <a:endParaRPr lang="en-US"/>
        </a:p>
      </dgm:t>
    </dgm:pt>
    <dgm:pt modelId="{CA184AA8-3CDD-458C-B309-09E81FCEB6A5}" type="parTrans" cxnId="{22AA45B0-30D0-4A6D-A6AD-EBE87FFA7410}">
      <dgm:prSet/>
      <dgm:spPr/>
      <dgm:t>
        <a:bodyPr/>
        <a:lstStyle/>
        <a:p>
          <a:endParaRPr lang="en-US"/>
        </a:p>
      </dgm:t>
    </dgm:pt>
    <dgm:pt modelId="{A70E0649-9E8F-415F-9BF9-A91CC95E8695}" type="sibTrans" cxnId="{22AA45B0-30D0-4A6D-A6AD-EBE87FFA7410}">
      <dgm:prSet/>
      <dgm:spPr/>
      <dgm:t>
        <a:bodyPr/>
        <a:lstStyle/>
        <a:p>
          <a:endParaRPr lang="en-US"/>
        </a:p>
      </dgm:t>
    </dgm:pt>
    <dgm:pt modelId="{B1A66BA8-941A-423E-8C33-F25752310372}">
      <dgm:prSet/>
      <dgm:spPr/>
      <dgm:t>
        <a:bodyPr/>
        <a:lstStyle/>
        <a:p>
          <a:r>
            <a:rPr lang="zh-TW"/>
            <a:t>．伺服端網頁程式開發</a:t>
          </a:r>
          <a:r>
            <a:rPr lang="en-US"/>
            <a:t>(Server-side web programming)</a:t>
          </a:r>
        </a:p>
      </dgm:t>
    </dgm:pt>
    <dgm:pt modelId="{735CDE4D-CACA-4E7F-B9EE-BCB0220DE8FC}" type="parTrans" cxnId="{C70498B2-8E57-48FE-9ACE-87028D1D44B8}">
      <dgm:prSet/>
      <dgm:spPr/>
      <dgm:t>
        <a:bodyPr/>
        <a:lstStyle/>
        <a:p>
          <a:endParaRPr lang="en-US"/>
        </a:p>
      </dgm:t>
    </dgm:pt>
    <dgm:pt modelId="{D42364AE-9E27-4A81-B326-9DB233AA5DB2}" type="sibTrans" cxnId="{C70498B2-8E57-48FE-9ACE-87028D1D44B8}">
      <dgm:prSet/>
      <dgm:spPr/>
      <dgm:t>
        <a:bodyPr/>
        <a:lstStyle/>
        <a:p>
          <a:endParaRPr lang="en-US"/>
        </a:p>
      </dgm:t>
    </dgm:pt>
    <dgm:pt modelId="{44998E5D-7F1A-42F9-80CE-E7250D7CC9DD}">
      <dgm:prSet/>
      <dgm:spPr/>
      <dgm:t>
        <a:bodyPr/>
        <a:lstStyle/>
        <a:p>
          <a:r>
            <a:rPr lang="en-US"/>
            <a:t>1.</a:t>
          </a:r>
          <a:r>
            <a:rPr lang="zh-TW"/>
            <a:t>高效率的資訊儲存及傳輸</a:t>
          </a:r>
          <a:endParaRPr lang="en-US"/>
        </a:p>
      </dgm:t>
    </dgm:pt>
    <dgm:pt modelId="{19990E8F-96EF-4FD5-81B5-86BCA779520D}" type="parTrans" cxnId="{49EC7172-8C5C-49BF-B797-F81CADB220EF}">
      <dgm:prSet/>
      <dgm:spPr/>
      <dgm:t>
        <a:bodyPr/>
        <a:lstStyle/>
        <a:p>
          <a:endParaRPr lang="en-US"/>
        </a:p>
      </dgm:t>
    </dgm:pt>
    <dgm:pt modelId="{02AB1108-6148-4B33-B2AD-4BD4CA90B58E}" type="sibTrans" cxnId="{49EC7172-8C5C-49BF-B797-F81CADB220EF}">
      <dgm:prSet/>
      <dgm:spPr/>
      <dgm:t>
        <a:bodyPr/>
        <a:lstStyle/>
        <a:p>
          <a:endParaRPr lang="en-US"/>
        </a:p>
      </dgm:t>
    </dgm:pt>
    <dgm:pt modelId="{96A16848-88D6-4989-8ECC-CE21BD59E714}">
      <dgm:prSet/>
      <dgm:spPr/>
      <dgm:t>
        <a:bodyPr/>
        <a:lstStyle/>
        <a:p>
          <a:r>
            <a:rPr lang="en-US"/>
            <a:t>2.</a:t>
          </a:r>
          <a:r>
            <a:rPr lang="zh-TW"/>
            <a:t>資料分析</a:t>
          </a:r>
          <a:endParaRPr lang="en-US"/>
        </a:p>
      </dgm:t>
    </dgm:pt>
    <dgm:pt modelId="{976F3005-925A-408D-8B84-7EA74291BDE6}" type="parTrans" cxnId="{ED79F0D1-1044-4DD0-ADF6-85E77156A616}">
      <dgm:prSet/>
      <dgm:spPr/>
      <dgm:t>
        <a:bodyPr/>
        <a:lstStyle/>
        <a:p>
          <a:endParaRPr lang="en-US"/>
        </a:p>
      </dgm:t>
    </dgm:pt>
    <dgm:pt modelId="{89ED17C5-CA94-42E1-883B-812912BC3D91}" type="sibTrans" cxnId="{ED79F0D1-1044-4DD0-ADF6-85E77156A616}">
      <dgm:prSet/>
      <dgm:spPr/>
      <dgm:t>
        <a:bodyPr/>
        <a:lstStyle/>
        <a:p>
          <a:endParaRPr lang="en-US"/>
        </a:p>
      </dgm:t>
    </dgm:pt>
    <dgm:pt modelId="{D158DBBF-1325-40ED-BD77-BBDD5E1183CF}">
      <dgm:prSet/>
      <dgm:spPr/>
      <dgm:t>
        <a:bodyPr/>
        <a:lstStyle/>
        <a:p>
          <a:r>
            <a:rPr lang="en-US"/>
            <a:t>3.</a:t>
          </a:r>
          <a:r>
            <a:rPr lang="zh-TW"/>
            <a:t>控制內容存取</a:t>
          </a:r>
          <a:endParaRPr lang="en-US"/>
        </a:p>
      </dgm:t>
    </dgm:pt>
    <dgm:pt modelId="{98229F84-13F7-4BE9-BFD2-B44ECD6B81B3}" type="parTrans" cxnId="{EE816A95-6FE2-4D17-A837-C65655F0F72E}">
      <dgm:prSet/>
      <dgm:spPr/>
      <dgm:t>
        <a:bodyPr/>
        <a:lstStyle/>
        <a:p>
          <a:endParaRPr lang="en-US"/>
        </a:p>
      </dgm:t>
    </dgm:pt>
    <dgm:pt modelId="{26C6B0E5-8F16-4513-8BBD-330C1CA14B03}" type="sibTrans" cxnId="{EE816A95-6FE2-4D17-A837-C65655F0F72E}">
      <dgm:prSet/>
      <dgm:spPr/>
      <dgm:t>
        <a:bodyPr/>
        <a:lstStyle/>
        <a:p>
          <a:endParaRPr lang="en-US"/>
        </a:p>
      </dgm:t>
    </dgm:pt>
    <dgm:pt modelId="{2F6EEDF9-2733-4365-8B80-F4413C6E3882}" type="pres">
      <dgm:prSet presAssocID="{2E4CB006-691B-404F-A782-CA6290040ADA}" presName="vert0" presStyleCnt="0">
        <dgm:presLayoutVars>
          <dgm:dir/>
          <dgm:animOne val="branch"/>
          <dgm:animLvl val="lvl"/>
        </dgm:presLayoutVars>
      </dgm:prSet>
      <dgm:spPr/>
    </dgm:pt>
    <dgm:pt modelId="{01E0A8D5-1AB5-4C20-B570-ADEF2021C6D8}" type="pres">
      <dgm:prSet presAssocID="{DEF18C43-F55C-48FF-9EAF-44F8BDCAFED8}" presName="thickLine" presStyleLbl="alignNode1" presStyleIdx="0" presStyleCnt="8"/>
      <dgm:spPr/>
    </dgm:pt>
    <dgm:pt modelId="{FCC4113A-0E74-405F-A264-3F376C9BD2D0}" type="pres">
      <dgm:prSet presAssocID="{DEF18C43-F55C-48FF-9EAF-44F8BDCAFED8}" presName="horz1" presStyleCnt="0"/>
      <dgm:spPr/>
    </dgm:pt>
    <dgm:pt modelId="{26AF1408-2283-4823-A8A1-17B12788FCCD}" type="pres">
      <dgm:prSet presAssocID="{DEF18C43-F55C-48FF-9EAF-44F8BDCAFED8}" presName="tx1" presStyleLbl="revTx" presStyleIdx="0" presStyleCnt="8"/>
      <dgm:spPr/>
    </dgm:pt>
    <dgm:pt modelId="{D2F399F9-5A26-47FB-8F26-3DA01F626BBB}" type="pres">
      <dgm:prSet presAssocID="{DEF18C43-F55C-48FF-9EAF-44F8BDCAFED8}" presName="vert1" presStyleCnt="0"/>
      <dgm:spPr/>
    </dgm:pt>
    <dgm:pt modelId="{4F83DA27-973C-4D97-8B51-CF74AFFCA6FD}" type="pres">
      <dgm:prSet presAssocID="{769D4FC3-4B88-4C99-A731-F632C5567926}" presName="thickLine" presStyleLbl="alignNode1" presStyleIdx="1" presStyleCnt="8"/>
      <dgm:spPr/>
    </dgm:pt>
    <dgm:pt modelId="{79C8670A-0D2B-4A7B-A1DF-3FCD4740C50F}" type="pres">
      <dgm:prSet presAssocID="{769D4FC3-4B88-4C99-A731-F632C5567926}" presName="horz1" presStyleCnt="0"/>
      <dgm:spPr/>
    </dgm:pt>
    <dgm:pt modelId="{1B01E242-32FA-43A6-A2CD-4A04EFA64AE3}" type="pres">
      <dgm:prSet presAssocID="{769D4FC3-4B88-4C99-A731-F632C5567926}" presName="tx1" presStyleLbl="revTx" presStyleIdx="1" presStyleCnt="8"/>
      <dgm:spPr/>
    </dgm:pt>
    <dgm:pt modelId="{69090C67-0ABF-4AC3-ACDB-F4441DBE293C}" type="pres">
      <dgm:prSet presAssocID="{769D4FC3-4B88-4C99-A731-F632C5567926}" presName="vert1" presStyleCnt="0"/>
      <dgm:spPr/>
    </dgm:pt>
    <dgm:pt modelId="{7B1DF288-0754-409F-BA1D-856763078C45}" type="pres">
      <dgm:prSet presAssocID="{7213CCFA-F02C-4FFF-97F3-731023746A9C}" presName="thickLine" presStyleLbl="alignNode1" presStyleIdx="2" presStyleCnt="8"/>
      <dgm:spPr/>
    </dgm:pt>
    <dgm:pt modelId="{AB1B3566-6139-43E8-AECC-2CD162CBD07D}" type="pres">
      <dgm:prSet presAssocID="{7213CCFA-F02C-4FFF-97F3-731023746A9C}" presName="horz1" presStyleCnt="0"/>
      <dgm:spPr/>
    </dgm:pt>
    <dgm:pt modelId="{D6450AAF-2A2C-4264-8E14-CFC749871EA5}" type="pres">
      <dgm:prSet presAssocID="{7213CCFA-F02C-4FFF-97F3-731023746A9C}" presName="tx1" presStyleLbl="revTx" presStyleIdx="2" presStyleCnt="8"/>
      <dgm:spPr/>
    </dgm:pt>
    <dgm:pt modelId="{E2332E5C-265A-40CE-89BF-1CAA6EF21578}" type="pres">
      <dgm:prSet presAssocID="{7213CCFA-F02C-4FFF-97F3-731023746A9C}" presName="vert1" presStyleCnt="0"/>
      <dgm:spPr/>
    </dgm:pt>
    <dgm:pt modelId="{D5EF0E83-3046-4018-B92D-8BA61E774E74}" type="pres">
      <dgm:prSet presAssocID="{2177D027-C3CF-4CEE-8C2E-5332F74F8AE0}" presName="thickLine" presStyleLbl="alignNode1" presStyleIdx="3" presStyleCnt="8"/>
      <dgm:spPr/>
    </dgm:pt>
    <dgm:pt modelId="{E2C8D2BA-B568-47CB-841F-F7DABCACC76C}" type="pres">
      <dgm:prSet presAssocID="{2177D027-C3CF-4CEE-8C2E-5332F74F8AE0}" presName="horz1" presStyleCnt="0"/>
      <dgm:spPr/>
    </dgm:pt>
    <dgm:pt modelId="{698C9DE1-FBF4-40EC-B962-AB03032EE362}" type="pres">
      <dgm:prSet presAssocID="{2177D027-C3CF-4CEE-8C2E-5332F74F8AE0}" presName="tx1" presStyleLbl="revTx" presStyleIdx="3" presStyleCnt="8"/>
      <dgm:spPr/>
    </dgm:pt>
    <dgm:pt modelId="{0668AAC0-84A9-41C8-B4C5-6C426549DEA5}" type="pres">
      <dgm:prSet presAssocID="{2177D027-C3CF-4CEE-8C2E-5332F74F8AE0}" presName="vert1" presStyleCnt="0"/>
      <dgm:spPr/>
    </dgm:pt>
    <dgm:pt modelId="{891A9E67-67BA-4CC5-926E-E519B50FE126}" type="pres">
      <dgm:prSet presAssocID="{B1A66BA8-941A-423E-8C33-F25752310372}" presName="thickLine" presStyleLbl="alignNode1" presStyleIdx="4" presStyleCnt="8"/>
      <dgm:spPr/>
    </dgm:pt>
    <dgm:pt modelId="{BFAE25B1-E165-4945-B1BF-223B888268CC}" type="pres">
      <dgm:prSet presAssocID="{B1A66BA8-941A-423E-8C33-F25752310372}" presName="horz1" presStyleCnt="0"/>
      <dgm:spPr/>
    </dgm:pt>
    <dgm:pt modelId="{75D7292A-8E71-4BD8-A023-FED4D1BDDA63}" type="pres">
      <dgm:prSet presAssocID="{B1A66BA8-941A-423E-8C33-F25752310372}" presName="tx1" presStyleLbl="revTx" presStyleIdx="4" presStyleCnt="8"/>
      <dgm:spPr/>
    </dgm:pt>
    <dgm:pt modelId="{055CDD50-6177-4898-BAAA-636692AB4AEF}" type="pres">
      <dgm:prSet presAssocID="{B1A66BA8-941A-423E-8C33-F25752310372}" presName="vert1" presStyleCnt="0"/>
      <dgm:spPr/>
    </dgm:pt>
    <dgm:pt modelId="{21BF557B-C8F5-4725-818C-F0135C863CBB}" type="pres">
      <dgm:prSet presAssocID="{44998E5D-7F1A-42F9-80CE-E7250D7CC9DD}" presName="thickLine" presStyleLbl="alignNode1" presStyleIdx="5" presStyleCnt="8"/>
      <dgm:spPr/>
    </dgm:pt>
    <dgm:pt modelId="{6D25DE8F-55D7-458E-94AF-E5AB59C268E8}" type="pres">
      <dgm:prSet presAssocID="{44998E5D-7F1A-42F9-80CE-E7250D7CC9DD}" presName="horz1" presStyleCnt="0"/>
      <dgm:spPr/>
    </dgm:pt>
    <dgm:pt modelId="{DB1CF846-5CFD-42ED-B33D-A0A5E4C6B2D2}" type="pres">
      <dgm:prSet presAssocID="{44998E5D-7F1A-42F9-80CE-E7250D7CC9DD}" presName="tx1" presStyleLbl="revTx" presStyleIdx="5" presStyleCnt="8"/>
      <dgm:spPr/>
    </dgm:pt>
    <dgm:pt modelId="{87C000DD-3A80-47AB-AE75-1CE524FA13C5}" type="pres">
      <dgm:prSet presAssocID="{44998E5D-7F1A-42F9-80CE-E7250D7CC9DD}" presName="vert1" presStyleCnt="0"/>
      <dgm:spPr/>
    </dgm:pt>
    <dgm:pt modelId="{8696E834-E869-45CF-8AE2-05A89B27C9E7}" type="pres">
      <dgm:prSet presAssocID="{96A16848-88D6-4989-8ECC-CE21BD59E714}" presName="thickLine" presStyleLbl="alignNode1" presStyleIdx="6" presStyleCnt="8"/>
      <dgm:spPr/>
    </dgm:pt>
    <dgm:pt modelId="{D905E817-C473-4E02-920B-ABC80BC6D68E}" type="pres">
      <dgm:prSet presAssocID="{96A16848-88D6-4989-8ECC-CE21BD59E714}" presName="horz1" presStyleCnt="0"/>
      <dgm:spPr/>
    </dgm:pt>
    <dgm:pt modelId="{A5AEB897-E8FD-4AE7-BE89-6ABF08428745}" type="pres">
      <dgm:prSet presAssocID="{96A16848-88D6-4989-8ECC-CE21BD59E714}" presName="tx1" presStyleLbl="revTx" presStyleIdx="6" presStyleCnt="8"/>
      <dgm:spPr/>
    </dgm:pt>
    <dgm:pt modelId="{DD29CD2A-4AE7-4DE6-9178-E0F84E245A66}" type="pres">
      <dgm:prSet presAssocID="{96A16848-88D6-4989-8ECC-CE21BD59E714}" presName="vert1" presStyleCnt="0"/>
      <dgm:spPr/>
    </dgm:pt>
    <dgm:pt modelId="{01CA1E6E-8D07-482B-A443-DD65D390F463}" type="pres">
      <dgm:prSet presAssocID="{D158DBBF-1325-40ED-BD77-BBDD5E1183CF}" presName="thickLine" presStyleLbl="alignNode1" presStyleIdx="7" presStyleCnt="8"/>
      <dgm:spPr/>
    </dgm:pt>
    <dgm:pt modelId="{D2F1831A-E890-4A53-8183-BF53FFBC654C}" type="pres">
      <dgm:prSet presAssocID="{D158DBBF-1325-40ED-BD77-BBDD5E1183CF}" presName="horz1" presStyleCnt="0"/>
      <dgm:spPr/>
    </dgm:pt>
    <dgm:pt modelId="{7DDE4119-6505-426C-8695-62128B47F3CA}" type="pres">
      <dgm:prSet presAssocID="{D158DBBF-1325-40ED-BD77-BBDD5E1183CF}" presName="tx1" presStyleLbl="revTx" presStyleIdx="7" presStyleCnt="8"/>
      <dgm:spPr/>
    </dgm:pt>
    <dgm:pt modelId="{6DBB278D-2279-4B8C-BF07-E26E9C0707AF}" type="pres">
      <dgm:prSet presAssocID="{D158DBBF-1325-40ED-BD77-BBDD5E1183CF}" presName="vert1" presStyleCnt="0"/>
      <dgm:spPr/>
    </dgm:pt>
  </dgm:ptLst>
  <dgm:cxnLst>
    <dgm:cxn modelId="{0AFA7C05-D481-4EC7-B454-9EA4A0A4346F}" type="presOf" srcId="{96A16848-88D6-4989-8ECC-CE21BD59E714}" destId="{A5AEB897-E8FD-4AE7-BE89-6ABF08428745}" srcOrd="0" destOrd="0" presId="urn:microsoft.com/office/officeart/2008/layout/LinedList"/>
    <dgm:cxn modelId="{048EF728-2246-44A7-96BC-68DEE0AA535D}" type="presOf" srcId="{44998E5D-7F1A-42F9-80CE-E7250D7CC9DD}" destId="{DB1CF846-5CFD-42ED-B33D-A0A5E4C6B2D2}" srcOrd="0" destOrd="0" presId="urn:microsoft.com/office/officeart/2008/layout/LinedList"/>
    <dgm:cxn modelId="{9E921530-2067-4CEE-99F3-50A5DF52D98A}" srcId="{2E4CB006-691B-404F-A782-CA6290040ADA}" destId="{DEF18C43-F55C-48FF-9EAF-44F8BDCAFED8}" srcOrd="0" destOrd="0" parTransId="{7918C233-61FB-45AA-BF3D-42F96DE3FBB8}" sibTransId="{8498E892-5543-41DF-8530-90EDD3B39433}"/>
    <dgm:cxn modelId="{700DD463-77F8-4A47-8ADF-2C62532132DB}" type="presOf" srcId="{B1A66BA8-941A-423E-8C33-F25752310372}" destId="{75D7292A-8E71-4BD8-A023-FED4D1BDDA63}" srcOrd="0" destOrd="0" presId="urn:microsoft.com/office/officeart/2008/layout/LinedList"/>
    <dgm:cxn modelId="{F4335A6B-4741-42F1-B7A9-FBFCEE30F432}" type="presOf" srcId="{2177D027-C3CF-4CEE-8C2E-5332F74F8AE0}" destId="{698C9DE1-FBF4-40EC-B962-AB03032EE362}" srcOrd="0" destOrd="0" presId="urn:microsoft.com/office/officeart/2008/layout/LinedList"/>
    <dgm:cxn modelId="{8E3F324E-C6C8-4C02-BC9D-8072C5D6B930}" srcId="{2E4CB006-691B-404F-A782-CA6290040ADA}" destId="{7213CCFA-F02C-4FFF-97F3-731023746A9C}" srcOrd="2" destOrd="0" parTransId="{F17DD302-5AF8-43F4-BD12-F831B0E04222}" sibTransId="{E1A1E067-30C8-411B-BF18-732FB99408CA}"/>
    <dgm:cxn modelId="{49EC7172-8C5C-49BF-B797-F81CADB220EF}" srcId="{2E4CB006-691B-404F-A782-CA6290040ADA}" destId="{44998E5D-7F1A-42F9-80CE-E7250D7CC9DD}" srcOrd="5" destOrd="0" parTransId="{19990E8F-96EF-4FD5-81B5-86BCA779520D}" sibTransId="{02AB1108-6148-4B33-B2AD-4BD4CA90B58E}"/>
    <dgm:cxn modelId="{2F2D1757-3860-4229-B07C-6934EFD79AB8}" type="presOf" srcId="{2E4CB006-691B-404F-A782-CA6290040ADA}" destId="{2F6EEDF9-2733-4365-8B80-F4413C6E3882}" srcOrd="0" destOrd="0" presId="urn:microsoft.com/office/officeart/2008/layout/LinedList"/>
    <dgm:cxn modelId="{EE816A95-6FE2-4D17-A837-C65655F0F72E}" srcId="{2E4CB006-691B-404F-A782-CA6290040ADA}" destId="{D158DBBF-1325-40ED-BD77-BBDD5E1183CF}" srcOrd="7" destOrd="0" parTransId="{98229F84-13F7-4BE9-BFD2-B44ECD6B81B3}" sibTransId="{26C6B0E5-8F16-4513-8BBD-330C1CA14B03}"/>
    <dgm:cxn modelId="{6628FCA7-5A5C-4F81-8FE7-767810DF5D96}" srcId="{2E4CB006-691B-404F-A782-CA6290040ADA}" destId="{769D4FC3-4B88-4C99-A731-F632C5567926}" srcOrd="1" destOrd="0" parTransId="{ABAD7463-9250-47F7-922F-FEEB29302527}" sibTransId="{B0CD4B40-16F8-41D3-89D3-501A8F95F9FA}"/>
    <dgm:cxn modelId="{22AA45B0-30D0-4A6D-A6AD-EBE87FFA7410}" srcId="{2E4CB006-691B-404F-A782-CA6290040ADA}" destId="{2177D027-C3CF-4CEE-8C2E-5332F74F8AE0}" srcOrd="3" destOrd="0" parTransId="{CA184AA8-3CDD-458C-B309-09E81FCEB6A5}" sibTransId="{A70E0649-9E8F-415F-9BF9-A91CC95E8695}"/>
    <dgm:cxn modelId="{C70498B2-8E57-48FE-9ACE-87028D1D44B8}" srcId="{2E4CB006-691B-404F-A782-CA6290040ADA}" destId="{B1A66BA8-941A-423E-8C33-F25752310372}" srcOrd="4" destOrd="0" parTransId="{735CDE4D-CACA-4E7F-B9EE-BCB0220DE8FC}" sibTransId="{D42364AE-9E27-4A81-B326-9DB233AA5DB2}"/>
    <dgm:cxn modelId="{74D0B7BB-F34F-4FA7-90BE-3B97328090FA}" type="presOf" srcId="{DEF18C43-F55C-48FF-9EAF-44F8BDCAFED8}" destId="{26AF1408-2283-4823-A8A1-17B12788FCCD}" srcOrd="0" destOrd="0" presId="urn:microsoft.com/office/officeart/2008/layout/LinedList"/>
    <dgm:cxn modelId="{7C22CFC7-E0F1-4BD9-BFB7-51B16B42FBE5}" type="presOf" srcId="{769D4FC3-4B88-4C99-A731-F632C5567926}" destId="{1B01E242-32FA-43A6-A2CD-4A04EFA64AE3}" srcOrd="0" destOrd="0" presId="urn:microsoft.com/office/officeart/2008/layout/LinedList"/>
    <dgm:cxn modelId="{544401CF-8841-44C6-AFC6-1D07215E14FE}" type="presOf" srcId="{D158DBBF-1325-40ED-BD77-BBDD5E1183CF}" destId="{7DDE4119-6505-426C-8695-62128B47F3CA}" srcOrd="0" destOrd="0" presId="urn:microsoft.com/office/officeart/2008/layout/LinedList"/>
    <dgm:cxn modelId="{ED79F0D1-1044-4DD0-ADF6-85E77156A616}" srcId="{2E4CB006-691B-404F-A782-CA6290040ADA}" destId="{96A16848-88D6-4989-8ECC-CE21BD59E714}" srcOrd="6" destOrd="0" parTransId="{976F3005-925A-408D-8B84-7EA74291BDE6}" sibTransId="{89ED17C5-CA94-42E1-883B-812912BC3D91}"/>
    <dgm:cxn modelId="{0ECF24FB-F715-45A7-A990-1AF1DAB9CFCA}" type="presOf" srcId="{7213CCFA-F02C-4FFF-97F3-731023746A9C}" destId="{D6450AAF-2A2C-4264-8E14-CFC749871EA5}" srcOrd="0" destOrd="0" presId="urn:microsoft.com/office/officeart/2008/layout/LinedList"/>
    <dgm:cxn modelId="{BD49FF8C-A8A0-46C2-A00A-499719795467}" type="presParOf" srcId="{2F6EEDF9-2733-4365-8B80-F4413C6E3882}" destId="{01E0A8D5-1AB5-4C20-B570-ADEF2021C6D8}" srcOrd="0" destOrd="0" presId="urn:microsoft.com/office/officeart/2008/layout/LinedList"/>
    <dgm:cxn modelId="{9FB7D8D1-5719-4508-B072-486F256399AD}" type="presParOf" srcId="{2F6EEDF9-2733-4365-8B80-F4413C6E3882}" destId="{FCC4113A-0E74-405F-A264-3F376C9BD2D0}" srcOrd="1" destOrd="0" presId="urn:microsoft.com/office/officeart/2008/layout/LinedList"/>
    <dgm:cxn modelId="{593F2078-683B-4F06-92FF-C1C028C09150}" type="presParOf" srcId="{FCC4113A-0E74-405F-A264-3F376C9BD2D0}" destId="{26AF1408-2283-4823-A8A1-17B12788FCCD}" srcOrd="0" destOrd="0" presId="urn:microsoft.com/office/officeart/2008/layout/LinedList"/>
    <dgm:cxn modelId="{5003C37F-8EEC-48A0-952D-E1AEEEB04361}" type="presParOf" srcId="{FCC4113A-0E74-405F-A264-3F376C9BD2D0}" destId="{D2F399F9-5A26-47FB-8F26-3DA01F626BBB}" srcOrd="1" destOrd="0" presId="urn:microsoft.com/office/officeart/2008/layout/LinedList"/>
    <dgm:cxn modelId="{1EB61380-129D-4C44-9447-D05B085A7DB2}" type="presParOf" srcId="{2F6EEDF9-2733-4365-8B80-F4413C6E3882}" destId="{4F83DA27-973C-4D97-8B51-CF74AFFCA6FD}" srcOrd="2" destOrd="0" presId="urn:microsoft.com/office/officeart/2008/layout/LinedList"/>
    <dgm:cxn modelId="{0216400D-5860-44D5-B08F-820D3BBD5FF4}" type="presParOf" srcId="{2F6EEDF9-2733-4365-8B80-F4413C6E3882}" destId="{79C8670A-0D2B-4A7B-A1DF-3FCD4740C50F}" srcOrd="3" destOrd="0" presId="urn:microsoft.com/office/officeart/2008/layout/LinedList"/>
    <dgm:cxn modelId="{599C5296-C676-4233-953E-5226E994BE1B}" type="presParOf" srcId="{79C8670A-0D2B-4A7B-A1DF-3FCD4740C50F}" destId="{1B01E242-32FA-43A6-A2CD-4A04EFA64AE3}" srcOrd="0" destOrd="0" presId="urn:microsoft.com/office/officeart/2008/layout/LinedList"/>
    <dgm:cxn modelId="{60EC23DE-2428-4930-BBE7-F09CF4415AD4}" type="presParOf" srcId="{79C8670A-0D2B-4A7B-A1DF-3FCD4740C50F}" destId="{69090C67-0ABF-4AC3-ACDB-F4441DBE293C}" srcOrd="1" destOrd="0" presId="urn:microsoft.com/office/officeart/2008/layout/LinedList"/>
    <dgm:cxn modelId="{B2BAAA57-C8CA-4E0B-B20C-FD13D46A94B1}" type="presParOf" srcId="{2F6EEDF9-2733-4365-8B80-F4413C6E3882}" destId="{7B1DF288-0754-409F-BA1D-856763078C45}" srcOrd="4" destOrd="0" presId="urn:microsoft.com/office/officeart/2008/layout/LinedList"/>
    <dgm:cxn modelId="{D9B0DDE7-B76F-4CAF-A743-7129FBD48E53}" type="presParOf" srcId="{2F6EEDF9-2733-4365-8B80-F4413C6E3882}" destId="{AB1B3566-6139-43E8-AECC-2CD162CBD07D}" srcOrd="5" destOrd="0" presId="urn:microsoft.com/office/officeart/2008/layout/LinedList"/>
    <dgm:cxn modelId="{5D11078E-F012-4E7D-A7ED-39330F358901}" type="presParOf" srcId="{AB1B3566-6139-43E8-AECC-2CD162CBD07D}" destId="{D6450AAF-2A2C-4264-8E14-CFC749871EA5}" srcOrd="0" destOrd="0" presId="urn:microsoft.com/office/officeart/2008/layout/LinedList"/>
    <dgm:cxn modelId="{BDE631C5-0AD6-476C-8C34-6A77FBDF616F}" type="presParOf" srcId="{AB1B3566-6139-43E8-AECC-2CD162CBD07D}" destId="{E2332E5C-265A-40CE-89BF-1CAA6EF21578}" srcOrd="1" destOrd="0" presId="urn:microsoft.com/office/officeart/2008/layout/LinedList"/>
    <dgm:cxn modelId="{C3E09256-DCAD-44B5-AD1E-60F8A15D975E}" type="presParOf" srcId="{2F6EEDF9-2733-4365-8B80-F4413C6E3882}" destId="{D5EF0E83-3046-4018-B92D-8BA61E774E74}" srcOrd="6" destOrd="0" presId="urn:microsoft.com/office/officeart/2008/layout/LinedList"/>
    <dgm:cxn modelId="{E40A2CF6-9F47-4E19-AE8F-142C57E9B9E6}" type="presParOf" srcId="{2F6EEDF9-2733-4365-8B80-F4413C6E3882}" destId="{E2C8D2BA-B568-47CB-841F-F7DABCACC76C}" srcOrd="7" destOrd="0" presId="urn:microsoft.com/office/officeart/2008/layout/LinedList"/>
    <dgm:cxn modelId="{F7519C73-9B07-4AE4-AF64-1ACBE50752B1}" type="presParOf" srcId="{E2C8D2BA-B568-47CB-841F-F7DABCACC76C}" destId="{698C9DE1-FBF4-40EC-B962-AB03032EE362}" srcOrd="0" destOrd="0" presId="urn:microsoft.com/office/officeart/2008/layout/LinedList"/>
    <dgm:cxn modelId="{1EABADAE-E2B8-4C3D-A54A-CC727C6E023C}" type="presParOf" srcId="{E2C8D2BA-B568-47CB-841F-F7DABCACC76C}" destId="{0668AAC0-84A9-41C8-B4C5-6C426549DEA5}" srcOrd="1" destOrd="0" presId="urn:microsoft.com/office/officeart/2008/layout/LinedList"/>
    <dgm:cxn modelId="{6ED1A9A5-E694-47D8-85AE-39E6E47F877D}" type="presParOf" srcId="{2F6EEDF9-2733-4365-8B80-F4413C6E3882}" destId="{891A9E67-67BA-4CC5-926E-E519B50FE126}" srcOrd="8" destOrd="0" presId="urn:microsoft.com/office/officeart/2008/layout/LinedList"/>
    <dgm:cxn modelId="{71AB8B74-81F6-49B1-B495-A3CA4EA84BFB}" type="presParOf" srcId="{2F6EEDF9-2733-4365-8B80-F4413C6E3882}" destId="{BFAE25B1-E165-4945-B1BF-223B888268CC}" srcOrd="9" destOrd="0" presId="urn:microsoft.com/office/officeart/2008/layout/LinedList"/>
    <dgm:cxn modelId="{A229D690-A63B-46A3-9E3F-05CA05700F86}" type="presParOf" srcId="{BFAE25B1-E165-4945-B1BF-223B888268CC}" destId="{75D7292A-8E71-4BD8-A023-FED4D1BDDA63}" srcOrd="0" destOrd="0" presId="urn:microsoft.com/office/officeart/2008/layout/LinedList"/>
    <dgm:cxn modelId="{3953D176-EF79-4DEE-A96F-E66D5E317EC0}" type="presParOf" srcId="{BFAE25B1-E165-4945-B1BF-223B888268CC}" destId="{055CDD50-6177-4898-BAAA-636692AB4AEF}" srcOrd="1" destOrd="0" presId="urn:microsoft.com/office/officeart/2008/layout/LinedList"/>
    <dgm:cxn modelId="{CEF002E8-49D1-4110-9BA8-CAAEF2A529AC}" type="presParOf" srcId="{2F6EEDF9-2733-4365-8B80-F4413C6E3882}" destId="{21BF557B-C8F5-4725-818C-F0135C863CBB}" srcOrd="10" destOrd="0" presId="urn:microsoft.com/office/officeart/2008/layout/LinedList"/>
    <dgm:cxn modelId="{233DF6EF-A62A-44E1-94B6-0BEDAEC89707}" type="presParOf" srcId="{2F6EEDF9-2733-4365-8B80-F4413C6E3882}" destId="{6D25DE8F-55D7-458E-94AF-E5AB59C268E8}" srcOrd="11" destOrd="0" presId="urn:microsoft.com/office/officeart/2008/layout/LinedList"/>
    <dgm:cxn modelId="{7450643D-6C7C-4446-B40F-CE543145605A}" type="presParOf" srcId="{6D25DE8F-55D7-458E-94AF-E5AB59C268E8}" destId="{DB1CF846-5CFD-42ED-B33D-A0A5E4C6B2D2}" srcOrd="0" destOrd="0" presId="urn:microsoft.com/office/officeart/2008/layout/LinedList"/>
    <dgm:cxn modelId="{5E0A32A4-81CD-4EA7-8FB7-6349971A81F4}" type="presParOf" srcId="{6D25DE8F-55D7-458E-94AF-E5AB59C268E8}" destId="{87C000DD-3A80-47AB-AE75-1CE524FA13C5}" srcOrd="1" destOrd="0" presId="urn:microsoft.com/office/officeart/2008/layout/LinedList"/>
    <dgm:cxn modelId="{822333B9-30E1-4899-B4CA-87B8AEED78C9}" type="presParOf" srcId="{2F6EEDF9-2733-4365-8B80-F4413C6E3882}" destId="{8696E834-E869-45CF-8AE2-05A89B27C9E7}" srcOrd="12" destOrd="0" presId="urn:microsoft.com/office/officeart/2008/layout/LinedList"/>
    <dgm:cxn modelId="{CE1437D6-F6E2-4453-BA7A-752E8B22B9B6}" type="presParOf" srcId="{2F6EEDF9-2733-4365-8B80-F4413C6E3882}" destId="{D905E817-C473-4E02-920B-ABC80BC6D68E}" srcOrd="13" destOrd="0" presId="urn:microsoft.com/office/officeart/2008/layout/LinedList"/>
    <dgm:cxn modelId="{442075C1-F27B-430D-A7E0-0ED27B354F6E}" type="presParOf" srcId="{D905E817-C473-4E02-920B-ABC80BC6D68E}" destId="{A5AEB897-E8FD-4AE7-BE89-6ABF08428745}" srcOrd="0" destOrd="0" presId="urn:microsoft.com/office/officeart/2008/layout/LinedList"/>
    <dgm:cxn modelId="{FC2659B2-754D-4B3B-9E9B-37A56397C9FC}" type="presParOf" srcId="{D905E817-C473-4E02-920B-ABC80BC6D68E}" destId="{DD29CD2A-4AE7-4DE6-9178-E0F84E245A66}" srcOrd="1" destOrd="0" presId="urn:microsoft.com/office/officeart/2008/layout/LinedList"/>
    <dgm:cxn modelId="{1916F12E-CDE9-4241-8CC1-DA82F668E198}" type="presParOf" srcId="{2F6EEDF9-2733-4365-8B80-F4413C6E3882}" destId="{01CA1E6E-8D07-482B-A443-DD65D390F463}" srcOrd="14" destOrd="0" presId="urn:microsoft.com/office/officeart/2008/layout/LinedList"/>
    <dgm:cxn modelId="{DD58786D-1C36-4537-83B7-D04C7381529E}" type="presParOf" srcId="{2F6EEDF9-2733-4365-8B80-F4413C6E3882}" destId="{D2F1831A-E890-4A53-8183-BF53FFBC654C}" srcOrd="15" destOrd="0" presId="urn:microsoft.com/office/officeart/2008/layout/LinedList"/>
    <dgm:cxn modelId="{CC443DDF-CD1D-4EAF-983E-A108D3E54CE5}" type="presParOf" srcId="{D2F1831A-E890-4A53-8183-BF53FFBC654C}" destId="{7DDE4119-6505-426C-8695-62128B47F3CA}" srcOrd="0" destOrd="0" presId="urn:microsoft.com/office/officeart/2008/layout/LinedList"/>
    <dgm:cxn modelId="{F541F765-A14C-4ADB-B507-5C0F458AE29E}" type="presParOf" srcId="{D2F1831A-E890-4A53-8183-BF53FFBC654C}" destId="{6DBB278D-2279-4B8C-BF07-E26E9C0707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9434AA-7346-4342-95FE-61D5C6BE1D7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B86C95-EA5C-4FF9-B1A0-2FC0155A4430}">
      <dgm:prSet/>
      <dgm:spPr/>
      <dgm:t>
        <a:bodyPr/>
        <a:lstStyle/>
        <a:p>
          <a:r>
            <a:rPr lang="en-US"/>
            <a:t>Inline CSS</a:t>
          </a:r>
        </a:p>
      </dgm:t>
    </dgm:pt>
    <dgm:pt modelId="{9DCA5BF0-0BF3-4299-B5DD-72C678B45B20}" type="parTrans" cxnId="{B223B3CA-793D-49C1-856E-E35A9E477E09}">
      <dgm:prSet/>
      <dgm:spPr/>
      <dgm:t>
        <a:bodyPr/>
        <a:lstStyle/>
        <a:p>
          <a:endParaRPr lang="en-US"/>
        </a:p>
      </dgm:t>
    </dgm:pt>
    <dgm:pt modelId="{D8E8CD0E-DE9C-404C-A2B6-C3CDCA765D50}" type="sibTrans" cxnId="{B223B3CA-793D-49C1-856E-E35A9E477E09}">
      <dgm:prSet/>
      <dgm:spPr/>
      <dgm:t>
        <a:bodyPr/>
        <a:lstStyle/>
        <a:p>
          <a:endParaRPr lang="en-US"/>
        </a:p>
      </dgm:t>
    </dgm:pt>
    <dgm:pt modelId="{962843AF-594C-419E-92F4-3280DA6FA69C}">
      <dgm:prSet/>
      <dgm:spPr/>
      <dgm:t>
        <a:bodyPr/>
        <a:lstStyle/>
        <a:p>
          <a:r>
            <a:rPr lang="en-US"/>
            <a:t>Internal CSS</a:t>
          </a:r>
        </a:p>
      </dgm:t>
    </dgm:pt>
    <dgm:pt modelId="{7F3203A0-0F85-4EB9-B8D4-1EC9F14E7644}" type="parTrans" cxnId="{88680096-4212-4AA1-ABC3-B50D9C819290}">
      <dgm:prSet/>
      <dgm:spPr/>
      <dgm:t>
        <a:bodyPr/>
        <a:lstStyle/>
        <a:p>
          <a:endParaRPr lang="en-US"/>
        </a:p>
      </dgm:t>
    </dgm:pt>
    <dgm:pt modelId="{2F058939-B1B3-45EA-9A3E-1CC13F8AC2A5}" type="sibTrans" cxnId="{88680096-4212-4AA1-ABC3-B50D9C819290}">
      <dgm:prSet/>
      <dgm:spPr/>
      <dgm:t>
        <a:bodyPr/>
        <a:lstStyle/>
        <a:p>
          <a:endParaRPr lang="en-US"/>
        </a:p>
      </dgm:t>
    </dgm:pt>
    <dgm:pt modelId="{C2B809DD-CE6A-4196-A40B-365FDBA6B27F}">
      <dgm:prSet/>
      <dgm:spPr/>
      <dgm:t>
        <a:bodyPr/>
        <a:lstStyle/>
        <a:p>
          <a:r>
            <a:rPr lang="en-US"/>
            <a:t>External CSS       </a:t>
          </a:r>
        </a:p>
      </dgm:t>
    </dgm:pt>
    <dgm:pt modelId="{FC16907E-A0C2-4F6D-96C7-BDE1F2E56121}" type="parTrans" cxnId="{1797703C-05DD-4E5F-B1AB-640F5245D108}">
      <dgm:prSet/>
      <dgm:spPr/>
      <dgm:t>
        <a:bodyPr/>
        <a:lstStyle/>
        <a:p>
          <a:endParaRPr lang="en-US"/>
        </a:p>
      </dgm:t>
    </dgm:pt>
    <dgm:pt modelId="{6D56137B-4E66-4809-B2CF-5AC2F3EF25A7}" type="sibTrans" cxnId="{1797703C-05DD-4E5F-B1AB-640F5245D108}">
      <dgm:prSet/>
      <dgm:spPr/>
      <dgm:t>
        <a:bodyPr/>
        <a:lstStyle/>
        <a:p>
          <a:endParaRPr lang="en-US"/>
        </a:p>
      </dgm:t>
    </dgm:pt>
    <dgm:pt modelId="{411AB19A-D93B-4464-997B-5CC5BACC230E}">
      <dgm:prSet/>
      <dgm:spPr/>
      <dgm:t>
        <a:bodyPr/>
        <a:lstStyle/>
        <a:p>
          <a:r>
            <a:rPr lang="zh-TW"/>
            <a:t>相同目錄下的</a:t>
          </a:r>
          <a:r>
            <a:rPr lang="en-US"/>
            <a:t>XXX.css</a:t>
          </a:r>
        </a:p>
      </dgm:t>
    </dgm:pt>
    <dgm:pt modelId="{C07D7F79-E34C-4CF9-AB90-3EBB0C7F9A4A}" type="parTrans" cxnId="{3ADB428D-29A4-4C27-9C3B-EE80616DBC5D}">
      <dgm:prSet/>
      <dgm:spPr/>
      <dgm:t>
        <a:bodyPr/>
        <a:lstStyle/>
        <a:p>
          <a:endParaRPr lang="en-US"/>
        </a:p>
      </dgm:t>
    </dgm:pt>
    <dgm:pt modelId="{57346C68-7C76-403E-9A64-33DCE7D9B62A}" type="sibTrans" cxnId="{3ADB428D-29A4-4C27-9C3B-EE80616DBC5D}">
      <dgm:prSet/>
      <dgm:spPr/>
      <dgm:t>
        <a:bodyPr/>
        <a:lstStyle/>
        <a:p>
          <a:endParaRPr lang="en-US"/>
        </a:p>
      </dgm:t>
    </dgm:pt>
    <dgm:pt modelId="{71C69AA9-6207-48F0-AB84-1AA80D910E34}">
      <dgm:prSet/>
      <dgm:spPr/>
      <dgm:t>
        <a:bodyPr/>
        <a:lstStyle/>
        <a:p>
          <a:r>
            <a:rPr lang="zh-TW"/>
            <a:t>遠方網站的</a:t>
          </a:r>
          <a:r>
            <a:rPr lang="en-US"/>
            <a:t>YYY.css</a:t>
          </a:r>
        </a:p>
      </dgm:t>
    </dgm:pt>
    <dgm:pt modelId="{4EED7DE9-F5A6-42D5-802E-5B433D40E796}" type="parTrans" cxnId="{BADA74B7-2F97-47A5-906F-421DF0FE8D36}">
      <dgm:prSet/>
      <dgm:spPr/>
      <dgm:t>
        <a:bodyPr/>
        <a:lstStyle/>
        <a:p>
          <a:endParaRPr lang="en-US"/>
        </a:p>
      </dgm:t>
    </dgm:pt>
    <dgm:pt modelId="{A76B3FEA-B4CF-4680-9AC6-9E4C98590824}" type="sibTrans" cxnId="{BADA74B7-2F97-47A5-906F-421DF0FE8D36}">
      <dgm:prSet/>
      <dgm:spPr/>
      <dgm:t>
        <a:bodyPr/>
        <a:lstStyle/>
        <a:p>
          <a:endParaRPr lang="en-US"/>
        </a:p>
      </dgm:t>
    </dgm:pt>
    <dgm:pt modelId="{E48FA87A-EF39-4A5A-9F63-4611BF4B5388}" type="pres">
      <dgm:prSet presAssocID="{A59434AA-7346-4342-95FE-61D5C6BE1D7C}" presName="Name0" presStyleCnt="0">
        <dgm:presLayoutVars>
          <dgm:dir/>
          <dgm:animLvl val="lvl"/>
          <dgm:resizeHandles val="exact"/>
        </dgm:presLayoutVars>
      </dgm:prSet>
      <dgm:spPr/>
    </dgm:pt>
    <dgm:pt modelId="{760ED0C6-CCAF-44B6-B703-1AA0400F2B49}" type="pres">
      <dgm:prSet presAssocID="{C2B809DD-CE6A-4196-A40B-365FDBA6B27F}" presName="boxAndChildren" presStyleCnt="0"/>
      <dgm:spPr/>
    </dgm:pt>
    <dgm:pt modelId="{E4CD5508-D1C8-4EA9-BA1E-DCAF4476A92D}" type="pres">
      <dgm:prSet presAssocID="{C2B809DD-CE6A-4196-A40B-365FDBA6B27F}" presName="parentTextBox" presStyleLbl="node1" presStyleIdx="0" presStyleCnt="3"/>
      <dgm:spPr/>
    </dgm:pt>
    <dgm:pt modelId="{DE9F535C-1AA3-4938-98F1-6023A1FDAB28}" type="pres">
      <dgm:prSet presAssocID="{C2B809DD-CE6A-4196-A40B-365FDBA6B27F}" presName="entireBox" presStyleLbl="node1" presStyleIdx="0" presStyleCnt="3"/>
      <dgm:spPr/>
    </dgm:pt>
    <dgm:pt modelId="{7874207E-0086-4CAF-A9DB-966125D43821}" type="pres">
      <dgm:prSet presAssocID="{C2B809DD-CE6A-4196-A40B-365FDBA6B27F}" presName="descendantBox" presStyleCnt="0"/>
      <dgm:spPr/>
    </dgm:pt>
    <dgm:pt modelId="{62FA2DFD-ABCE-48FB-9888-5FC059B1E5C6}" type="pres">
      <dgm:prSet presAssocID="{411AB19A-D93B-4464-997B-5CC5BACC230E}" presName="childTextBox" presStyleLbl="fgAccFollowNode1" presStyleIdx="0" presStyleCnt="2">
        <dgm:presLayoutVars>
          <dgm:bulletEnabled val="1"/>
        </dgm:presLayoutVars>
      </dgm:prSet>
      <dgm:spPr/>
    </dgm:pt>
    <dgm:pt modelId="{43339A87-8896-4996-A649-88484B9D1E59}" type="pres">
      <dgm:prSet presAssocID="{71C69AA9-6207-48F0-AB84-1AA80D910E34}" presName="childTextBox" presStyleLbl="fgAccFollowNode1" presStyleIdx="1" presStyleCnt="2">
        <dgm:presLayoutVars>
          <dgm:bulletEnabled val="1"/>
        </dgm:presLayoutVars>
      </dgm:prSet>
      <dgm:spPr/>
    </dgm:pt>
    <dgm:pt modelId="{5A8FF7F4-C4D0-45B6-84C5-E7487A84D22C}" type="pres">
      <dgm:prSet presAssocID="{2F058939-B1B3-45EA-9A3E-1CC13F8AC2A5}" presName="sp" presStyleCnt="0"/>
      <dgm:spPr/>
    </dgm:pt>
    <dgm:pt modelId="{2091D925-7B9D-4C65-A01C-98C9C2E4C631}" type="pres">
      <dgm:prSet presAssocID="{962843AF-594C-419E-92F4-3280DA6FA69C}" presName="arrowAndChildren" presStyleCnt="0"/>
      <dgm:spPr/>
    </dgm:pt>
    <dgm:pt modelId="{A893D08F-F2BA-4AE2-B8D3-C21F3EF0201B}" type="pres">
      <dgm:prSet presAssocID="{962843AF-594C-419E-92F4-3280DA6FA69C}" presName="parentTextArrow" presStyleLbl="node1" presStyleIdx="1" presStyleCnt="3"/>
      <dgm:spPr/>
    </dgm:pt>
    <dgm:pt modelId="{E45C5B90-31F8-40EA-A894-889A10D02C09}" type="pres">
      <dgm:prSet presAssocID="{D8E8CD0E-DE9C-404C-A2B6-C3CDCA765D50}" presName="sp" presStyleCnt="0"/>
      <dgm:spPr/>
    </dgm:pt>
    <dgm:pt modelId="{B5335459-ACFD-4F61-B5F7-E8B672B6137F}" type="pres">
      <dgm:prSet presAssocID="{EDB86C95-EA5C-4FF9-B1A0-2FC0155A4430}" presName="arrowAndChildren" presStyleCnt="0"/>
      <dgm:spPr/>
    </dgm:pt>
    <dgm:pt modelId="{B7C679BB-4644-4278-938F-18FF53921ED2}" type="pres">
      <dgm:prSet presAssocID="{EDB86C95-EA5C-4FF9-B1A0-2FC0155A4430}" presName="parentTextArrow" presStyleLbl="node1" presStyleIdx="2" presStyleCnt="3"/>
      <dgm:spPr/>
    </dgm:pt>
  </dgm:ptLst>
  <dgm:cxnLst>
    <dgm:cxn modelId="{1797703C-05DD-4E5F-B1AB-640F5245D108}" srcId="{A59434AA-7346-4342-95FE-61D5C6BE1D7C}" destId="{C2B809DD-CE6A-4196-A40B-365FDBA6B27F}" srcOrd="2" destOrd="0" parTransId="{FC16907E-A0C2-4F6D-96C7-BDE1F2E56121}" sibTransId="{6D56137B-4E66-4809-B2CF-5AC2F3EF25A7}"/>
    <dgm:cxn modelId="{1D0F865A-288E-4A26-BBA5-23FDDBC21437}" type="presOf" srcId="{C2B809DD-CE6A-4196-A40B-365FDBA6B27F}" destId="{DE9F535C-1AA3-4938-98F1-6023A1FDAB28}" srcOrd="1" destOrd="0" presId="urn:microsoft.com/office/officeart/2005/8/layout/process4"/>
    <dgm:cxn modelId="{3ADB428D-29A4-4C27-9C3B-EE80616DBC5D}" srcId="{C2B809DD-CE6A-4196-A40B-365FDBA6B27F}" destId="{411AB19A-D93B-4464-997B-5CC5BACC230E}" srcOrd="0" destOrd="0" parTransId="{C07D7F79-E34C-4CF9-AB90-3EBB0C7F9A4A}" sibTransId="{57346C68-7C76-403E-9A64-33DCE7D9B62A}"/>
    <dgm:cxn modelId="{88680096-4212-4AA1-ABC3-B50D9C819290}" srcId="{A59434AA-7346-4342-95FE-61D5C6BE1D7C}" destId="{962843AF-594C-419E-92F4-3280DA6FA69C}" srcOrd="1" destOrd="0" parTransId="{7F3203A0-0F85-4EB9-B8D4-1EC9F14E7644}" sibTransId="{2F058939-B1B3-45EA-9A3E-1CC13F8AC2A5}"/>
    <dgm:cxn modelId="{499E98AD-4EE8-4AA5-B8F3-88D7F5494C6C}" type="presOf" srcId="{A59434AA-7346-4342-95FE-61D5C6BE1D7C}" destId="{E48FA87A-EF39-4A5A-9F63-4611BF4B5388}" srcOrd="0" destOrd="0" presId="urn:microsoft.com/office/officeart/2005/8/layout/process4"/>
    <dgm:cxn modelId="{BADA74B7-2F97-47A5-906F-421DF0FE8D36}" srcId="{C2B809DD-CE6A-4196-A40B-365FDBA6B27F}" destId="{71C69AA9-6207-48F0-AB84-1AA80D910E34}" srcOrd="1" destOrd="0" parTransId="{4EED7DE9-F5A6-42D5-802E-5B433D40E796}" sibTransId="{A76B3FEA-B4CF-4680-9AC6-9E4C98590824}"/>
    <dgm:cxn modelId="{30CE8BC5-7842-49D2-A323-A89D8C8F8A39}" type="presOf" srcId="{EDB86C95-EA5C-4FF9-B1A0-2FC0155A4430}" destId="{B7C679BB-4644-4278-938F-18FF53921ED2}" srcOrd="0" destOrd="0" presId="urn:microsoft.com/office/officeart/2005/8/layout/process4"/>
    <dgm:cxn modelId="{B223B3CA-793D-49C1-856E-E35A9E477E09}" srcId="{A59434AA-7346-4342-95FE-61D5C6BE1D7C}" destId="{EDB86C95-EA5C-4FF9-B1A0-2FC0155A4430}" srcOrd="0" destOrd="0" parTransId="{9DCA5BF0-0BF3-4299-B5DD-72C678B45B20}" sibTransId="{D8E8CD0E-DE9C-404C-A2B6-C3CDCA765D50}"/>
    <dgm:cxn modelId="{A3AD30D4-997B-47EA-B90A-757D678FFE5C}" type="presOf" srcId="{962843AF-594C-419E-92F4-3280DA6FA69C}" destId="{A893D08F-F2BA-4AE2-B8D3-C21F3EF0201B}" srcOrd="0" destOrd="0" presId="urn:microsoft.com/office/officeart/2005/8/layout/process4"/>
    <dgm:cxn modelId="{C10F71DD-DCF3-4357-A823-069B6892875C}" type="presOf" srcId="{411AB19A-D93B-4464-997B-5CC5BACC230E}" destId="{62FA2DFD-ABCE-48FB-9888-5FC059B1E5C6}" srcOrd="0" destOrd="0" presId="urn:microsoft.com/office/officeart/2005/8/layout/process4"/>
    <dgm:cxn modelId="{2A71F5DF-6E02-4889-9902-B2FC07BF6B7C}" type="presOf" srcId="{C2B809DD-CE6A-4196-A40B-365FDBA6B27F}" destId="{E4CD5508-D1C8-4EA9-BA1E-DCAF4476A92D}" srcOrd="0" destOrd="0" presId="urn:microsoft.com/office/officeart/2005/8/layout/process4"/>
    <dgm:cxn modelId="{E7A084F9-6E9A-4DBD-9990-3DD19C4CAC59}" type="presOf" srcId="{71C69AA9-6207-48F0-AB84-1AA80D910E34}" destId="{43339A87-8896-4996-A649-88484B9D1E59}" srcOrd="0" destOrd="0" presId="urn:microsoft.com/office/officeart/2005/8/layout/process4"/>
    <dgm:cxn modelId="{461AA1BA-5E01-44C4-98C7-4604B31057A1}" type="presParOf" srcId="{E48FA87A-EF39-4A5A-9F63-4611BF4B5388}" destId="{760ED0C6-CCAF-44B6-B703-1AA0400F2B49}" srcOrd="0" destOrd="0" presId="urn:microsoft.com/office/officeart/2005/8/layout/process4"/>
    <dgm:cxn modelId="{81CD61E4-F1B2-46D8-98B1-BD1B88E9C927}" type="presParOf" srcId="{760ED0C6-CCAF-44B6-B703-1AA0400F2B49}" destId="{E4CD5508-D1C8-4EA9-BA1E-DCAF4476A92D}" srcOrd="0" destOrd="0" presId="urn:microsoft.com/office/officeart/2005/8/layout/process4"/>
    <dgm:cxn modelId="{0E383043-E7A3-431B-BA85-BCA204FE66C4}" type="presParOf" srcId="{760ED0C6-CCAF-44B6-B703-1AA0400F2B49}" destId="{DE9F535C-1AA3-4938-98F1-6023A1FDAB28}" srcOrd="1" destOrd="0" presId="urn:microsoft.com/office/officeart/2005/8/layout/process4"/>
    <dgm:cxn modelId="{72F4D04C-D28C-4B57-AF62-250C3C223A69}" type="presParOf" srcId="{760ED0C6-CCAF-44B6-B703-1AA0400F2B49}" destId="{7874207E-0086-4CAF-A9DB-966125D43821}" srcOrd="2" destOrd="0" presId="urn:microsoft.com/office/officeart/2005/8/layout/process4"/>
    <dgm:cxn modelId="{CD9499A3-EC5A-4D32-B094-E39F49E53B0C}" type="presParOf" srcId="{7874207E-0086-4CAF-A9DB-966125D43821}" destId="{62FA2DFD-ABCE-48FB-9888-5FC059B1E5C6}" srcOrd="0" destOrd="0" presId="urn:microsoft.com/office/officeart/2005/8/layout/process4"/>
    <dgm:cxn modelId="{3AB03AE7-6DB9-461C-9673-5438345CB912}" type="presParOf" srcId="{7874207E-0086-4CAF-A9DB-966125D43821}" destId="{43339A87-8896-4996-A649-88484B9D1E59}" srcOrd="1" destOrd="0" presId="urn:microsoft.com/office/officeart/2005/8/layout/process4"/>
    <dgm:cxn modelId="{7C6B7A6C-0399-40FB-AEC4-FB94EF6A859C}" type="presParOf" srcId="{E48FA87A-EF39-4A5A-9F63-4611BF4B5388}" destId="{5A8FF7F4-C4D0-45B6-84C5-E7487A84D22C}" srcOrd="1" destOrd="0" presId="urn:microsoft.com/office/officeart/2005/8/layout/process4"/>
    <dgm:cxn modelId="{643120A8-978C-4037-BFAD-B52C7B3FF593}" type="presParOf" srcId="{E48FA87A-EF39-4A5A-9F63-4611BF4B5388}" destId="{2091D925-7B9D-4C65-A01C-98C9C2E4C631}" srcOrd="2" destOrd="0" presId="urn:microsoft.com/office/officeart/2005/8/layout/process4"/>
    <dgm:cxn modelId="{FD9E105B-FAF5-497D-A4A8-514543BEAA6F}" type="presParOf" srcId="{2091D925-7B9D-4C65-A01C-98C9C2E4C631}" destId="{A893D08F-F2BA-4AE2-B8D3-C21F3EF0201B}" srcOrd="0" destOrd="0" presId="urn:microsoft.com/office/officeart/2005/8/layout/process4"/>
    <dgm:cxn modelId="{7FBAA7BC-B49F-4157-836C-2AD1120E0718}" type="presParOf" srcId="{E48FA87A-EF39-4A5A-9F63-4611BF4B5388}" destId="{E45C5B90-31F8-40EA-A894-889A10D02C09}" srcOrd="3" destOrd="0" presId="urn:microsoft.com/office/officeart/2005/8/layout/process4"/>
    <dgm:cxn modelId="{1FE83658-4317-4C84-A410-D793E307150C}" type="presParOf" srcId="{E48FA87A-EF39-4A5A-9F63-4611BF4B5388}" destId="{B5335459-ACFD-4F61-B5F7-E8B672B6137F}" srcOrd="4" destOrd="0" presId="urn:microsoft.com/office/officeart/2005/8/layout/process4"/>
    <dgm:cxn modelId="{8FC10587-5FEB-431F-AFBD-87FB7642426D}" type="presParOf" srcId="{B5335459-ACFD-4F61-B5F7-E8B672B6137F}" destId="{B7C679BB-4644-4278-938F-18FF53921ED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0A8D5-1AB5-4C20-B570-ADEF2021C6D8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F1408-2283-4823-A8A1-17B12788FCCD}">
      <dsp:nvSpPr>
        <dsp:cNvPr id="0" name=""/>
        <dsp:cNvSpPr/>
      </dsp:nvSpPr>
      <dsp:spPr>
        <a:xfrm>
          <a:off x="0" y="0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．客戶端網頁程式開發</a:t>
          </a:r>
          <a:r>
            <a:rPr lang="en-US" sz="2200" kern="1200"/>
            <a:t>(Client-side web programming)</a:t>
          </a:r>
        </a:p>
      </dsp:txBody>
      <dsp:txXfrm>
        <a:off x="0" y="0"/>
        <a:ext cx="7728267" cy="635915"/>
      </dsp:txXfrm>
    </dsp:sp>
    <dsp:sp modelId="{4F83DA27-973C-4D97-8B51-CF74AFFCA6FD}">
      <dsp:nvSpPr>
        <dsp:cNvPr id="0" name=""/>
        <dsp:cNvSpPr/>
      </dsp:nvSpPr>
      <dsp:spPr>
        <a:xfrm>
          <a:off x="0" y="635915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1E242-32FA-43A6-A2CD-4A04EFA64AE3}">
      <dsp:nvSpPr>
        <dsp:cNvPr id="0" name=""/>
        <dsp:cNvSpPr/>
      </dsp:nvSpPr>
      <dsp:spPr>
        <a:xfrm>
          <a:off x="0" y="635915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</a:t>
          </a:r>
          <a:r>
            <a:rPr lang="zh-TW" sz="2200" kern="1200"/>
            <a:t>使用</a:t>
          </a:r>
          <a:r>
            <a:rPr lang="en-US" sz="2200" kern="1200"/>
            <a:t>java script </a:t>
          </a:r>
        </a:p>
      </dsp:txBody>
      <dsp:txXfrm>
        <a:off x="0" y="635915"/>
        <a:ext cx="7728267" cy="635915"/>
      </dsp:txXfrm>
    </dsp:sp>
    <dsp:sp modelId="{7B1DF288-0754-409F-BA1D-856763078C45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50AAF-2A2C-4264-8E14-CFC749871EA5}">
      <dsp:nvSpPr>
        <dsp:cNvPr id="0" name=""/>
        <dsp:cNvSpPr/>
      </dsp:nvSpPr>
      <dsp:spPr>
        <a:xfrm>
          <a:off x="0" y="1271831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</a:t>
          </a:r>
          <a:r>
            <a:rPr lang="zh-TW" sz="2200" kern="1200"/>
            <a:t>從伺服器獲取數據 </a:t>
          </a:r>
          <a:endParaRPr lang="en-US" sz="2200" kern="1200"/>
        </a:p>
      </dsp:txBody>
      <dsp:txXfrm>
        <a:off x="0" y="1271831"/>
        <a:ext cx="7728267" cy="635915"/>
      </dsp:txXfrm>
    </dsp:sp>
    <dsp:sp modelId="{D5EF0E83-3046-4018-B92D-8BA61E774E74}">
      <dsp:nvSpPr>
        <dsp:cNvPr id="0" name=""/>
        <dsp:cNvSpPr/>
      </dsp:nvSpPr>
      <dsp:spPr>
        <a:xfrm>
          <a:off x="0" y="1907746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C9DE1-FBF4-40EC-B962-AB03032EE362}">
      <dsp:nvSpPr>
        <dsp:cNvPr id="0" name=""/>
        <dsp:cNvSpPr/>
      </dsp:nvSpPr>
      <dsp:spPr>
        <a:xfrm>
          <a:off x="0" y="1907746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</a:t>
          </a:r>
          <a:r>
            <a:rPr lang="zh-TW" sz="2200" kern="1200"/>
            <a:t>繪製圖形</a:t>
          </a:r>
          <a:endParaRPr lang="en-US" sz="2200" kern="1200"/>
        </a:p>
      </dsp:txBody>
      <dsp:txXfrm>
        <a:off x="0" y="1907746"/>
        <a:ext cx="7728267" cy="635915"/>
      </dsp:txXfrm>
    </dsp:sp>
    <dsp:sp modelId="{891A9E67-67BA-4CC5-926E-E519B50FE126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7292A-8E71-4BD8-A023-FED4D1BDDA63}">
      <dsp:nvSpPr>
        <dsp:cNvPr id="0" name=""/>
        <dsp:cNvSpPr/>
      </dsp:nvSpPr>
      <dsp:spPr>
        <a:xfrm>
          <a:off x="0" y="2543662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/>
            <a:t>．伺服端網頁程式開發</a:t>
          </a:r>
          <a:r>
            <a:rPr lang="en-US" sz="2200" kern="1200"/>
            <a:t>(Server-side web programming)</a:t>
          </a:r>
        </a:p>
      </dsp:txBody>
      <dsp:txXfrm>
        <a:off x="0" y="2543662"/>
        <a:ext cx="7728267" cy="635915"/>
      </dsp:txXfrm>
    </dsp:sp>
    <dsp:sp modelId="{21BF557B-C8F5-4725-818C-F0135C863CBB}">
      <dsp:nvSpPr>
        <dsp:cNvPr id="0" name=""/>
        <dsp:cNvSpPr/>
      </dsp:nvSpPr>
      <dsp:spPr>
        <a:xfrm>
          <a:off x="0" y="3179577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CF846-5CFD-42ED-B33D-A0A5E4C6B2D2}">
      <dsp:nvSpPr>
        <dsp:cNvPr id="0" name=""/>
        <dsp:cNvSpPr/>
      </dsp:nvSpPr>
      <dsp:spPr>
        <a:xfrm>
          <a:off x="0" y="3179577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</a:t>
          </a:r>
          <a:r>
            <a:rPr lang="zh-TW" sz="2200" kern="1200"/>
            <a:t>高效率的資訊儲存及傳輸</a:t>
          </a:r>
          <a:endParaRPr lang="en-US" sz="2200" kern="1200"/>
        </a:p>
      </dsp:txBody>
      <dsp:txXfrm>
        <a:off x="0" y="3179577"/>
        <a:ext cx="7728267" cy="635915"/>
      </dsp:txXfrm>
    </dsp:sp>
    <dsp:sp modelId="{8696E834-E869-45CF-8AE2-05A89B27C9E7}">
      <dsp:nvSpPr>
        <dsp:cNvPr id="0" name=""/>
        <dsp:cNvSpPr/>
      </dsp:nvSpPr>
      <dsp:spPr>
        <a:xfrm>
          <a:off x="0" y="3815492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EB897-E8FD-4AE7-BE89-6ABF08428745}">
      <dsp:nvSpPr>
        <dsp:cNvPr id="0" name=""/>
        <dsp:cNvSpPr/>
      </dsp:nvSpPr>
      <dsp:spPr>
        <a:xfrm>
          <a:off x="0" y="3815493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</a:t>
          </a:r>
          <a:r>
            <a:rPr lang="zh-TW" sz="2200" kern="1200"/>
            <a:t>資料分析</a:t>
          </a:r>
          <a:endParaRPr lang="en-US" sz="2200" kern="1200"/>
        </a:p>
      </dsp:txBody>
      <dsp:txXfrm>
        <a:off x="0" y="3815493"/>
        <a:ext cx="7728267" cy="635915"/>
      </dsp:txXfrm>
    </dsp:sp>
    <dsp:sp modelId="{01CA1E6E-8D07-482B-A443-DD65D390F463}">
      <dsp:nvSpPr>
        <dsp:cNvPr id="0" name=""/>
        <dsp:cNvSpPr/>
      </dsp:nvSpPr>
      <dsp:spPr>
        <a:xfrm>
          <a:off x="0" y="4451408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E4119-6505-426C-8695-62128B47F3CA}">
      <dsp:nvSpPr>
        <dsp:cNvPr id="0" name=""/>
        <dsp:cNvSpPr/>
      </dsp:nvSpPr>
      <dsp:spPr>
        <a:xfrm>
          <a:off x="0" y="4451408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</a:t>
          </a:r>
          <a:r>
            <a:rPr lang="zh-TW" sz="2200" kern="1200"/>
            <a:t>控制內容存取</a:t>
          </a:r>
          <a:endParaRPr lang="en-US" sz="2200" kern="1200"/>
        </a:p>
      </dsp:txBody>
      <dsp:txXfrm>
        <a:off x="0" y="4451408"/>
        <a:ext cx="7728267" cy="6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F535C-1AA3-4938-98F1-6023A1FDAB28}">
      <dsp:nvSpPr>
        <dsp:cNvPr id="0" name=""/>
        <dsp:cNvSpPr/>
      </dsp:nvSpPr>
      <dsp:spPr>
        <a:xfrm>
          <a:off x="0" y="2410575"/>
          <a:ext cx="10271760" cy="791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External CSS       </a:t>
          </a:r>
        </a:p>
      </dsp:txBody>
      <dsp:txXfrm>
        <a:off x="0" y="2410575"/>
        <a:ext cx="10271760" cy="427250"/>
      </dsp:txXfrm>
    </dsp:sp>
    <dsp:sp modelId="{62FA2DFD-ABCE-48FB-9888-5FC059B1E5C6}">
      <dsp:nvSpPr>
        <dsp:cNvPr id="0" name=""/>
        <dsp:cNvSpPr/>
      </dsp:nvSpPr>
      <dsp:spPr>
        <a:xfrm>
          <a:off x="0" y="2822001"/>
          <a:ext cx="5135880" cy="3639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相同目錄下的</a:t>
          </a:r>
          <a:r>
            <a:rPr lang="en-US" sz="1500" kern="1200"/>
            <a:t>XXX.css</a:t>
          </a:r>
        </a:p>
      </dsp:txBody>
      <dsp:txXfrm>
        <a:off x="0" y="2822001"/>
        <a:ext cx="5135880" cy="363954"/>
      </dsp:txXfrm>
    </dsp:sp>
    <dsp:sp modelId="{43339A87-8896-4996-A649-88484B9D1E59}">
      <dsp:nvSpPr>
        <dsp:cNvPr id="0" name=""/>
        <dsp:cNvSpPr/>
      </dsp:nvSpPr>
      <dsp:spPr>
        <a:xfrm>
          <a:off x="5135880" y="2822001"/>
          <a:ext cx="5135880" cy="3639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遠方網站的</a:t>
          </a:r>
          <a:r>
            <a:rPr lang="en-US" sz="1500" kern="1200"/>
            <a:t>YYY.css</a:t>
          </a:r>
        </a:p>
      </dsp:txBody>
      <dsp:txXfrm>
        <a:off x="5135880" y="2822001"/>
        <a:ext cx="5135880" cy="363954"/>
      </dsp:txXfrm>
    </dsp:sp>
    <dsp:sp modelId="{A893D08F-F2BA-4AE2-B8D3-C21F3EF0201B}">
      <dsp:nvSpPr>
        <dsp:cNvPr id="0" name=""/>
        <dsp:cNvSpPr/>
      </dsp:nvSpPr>
      <dsp:spPr>
        <a:xfrm rot="10800000">
          <a:off x="0" y="1205570"/>
          <a:ext cx="10271760" cy="121687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Internal CSS</a:t>
          </a:r>
        </a:p>
      </dsp:txBody>
      <dsp:txXfrm rot="10800000">
        <a:off x="0" y="1205570"/>
        <a:ext cx="10271760" cy="790687"/>
      </dsp:txXfrm>
    </dsp:sp>
    <dsp:sp modelId="{B7C679BB-4644-4278-938F-18FF53921ED2}">
      <dsp:nvSpPr>
        <dsp:cNvPr id="0" name=""/>
        <dsp:cNvSpPr/>
      </dsp:nvSpPr>
      <dsp:spPr>
        <a:xfrm rot="10800000">
          <a:off x="0" y="566"/>
          <a:ext cx="10271760" cy="121687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Inline CSS</a:t>
          </a:r>
        </a:p>
      </dsp:txBody>
      <dsp:txXfrm rot="10800000">
        <a:off x="0" y="566"/>
        <a:ext cx="10271760" cy="790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2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1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6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28111-B000-42FD-A2DE-B405C65B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2387600"/>
          </a:xfrm>
        </p:spPr>
        <p:txBody>
          <a:bodyPr/>
          <a:lstStyle/>
          <a:p>
            <a:r>
              <a:rPr lang="zh-TW" altLang="en-US" dirty="0"/>
              <a:t>網頁架設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1C22950-85DA-4E44-BD57-194A071E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>
                <a:ea typeface="新細明體"/>
                <a:cs typeface="Calibri"/>
              </a:rPr>
              <a:t>姓名:黃梓豪</a:t>
            </a:r>
            <a:endParaRPr lang="zh-TW" altLang="en-US" sz="3600" dirty="0">
              <a:ea typeface="新細明體"/>
              <a:cs typeface="Calibri"/>
            </a:endParaRPr>
          </a:p>
          <a:p>
            <a:r>
              <a:rPr lang="zh-TW" altLang="en-US" sz="3600">
                <a:ea typeface="新細明體"/>
                <a:cs typeface="Calibri"/>
              </a:rPr>
              <a:t>老師:曾龍</a:t>
            </a:r>
            <a:endParaRPr lang="zh-TW" altLang="en-US" sz="36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97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08596B-347F-4EEC-A768-CB8D0773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800" b="1" spc="-100"/>
              <a:t>網站建置</a:t>
            </a:r>
            <a:br>
              <a:rPr lang="en-US" altLang="zh-TW" sz="5800" b="1" spc="-100"/>
            </a:br>
            <a:endParaRPr lang="en-US" altLang="zh-TW" sz="5800" spc="-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833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C6F7CA2-013C-485F-AA27-8ECFF682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880268"/>
            <a:ext cx="7852212" cy="5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E87998-868D-4010-883F-8EFFFC42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29" y="604837"/>
            <a:ext cx="10186942" cy="54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AF64A1-791A-46E3-979F-DFE37061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527050"/>
            <a:ext cx="104013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D52C40-89C6-494E-8F7D-C3DC55B4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800" b="1" spc="-100"/>
              <a:t>HTML </a:t>
            </a:r>
            <a:r>
              <a:rPr lang="zh-TW" altLang="en-US" sz="5800" b="1" spc="-100"/>
              <a:t>開發技術</a:t>
            </a:r>
            <a:br>
              <a:rPr lang="en-US" altLang="zh-TW" sz="5800" b="1" spc="-100"/>
            </a:br>
            <a:endParaRPr lang="en-US" altLang="zh-TW" sz="5800" spc="-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794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91FB2B-DB34-4BE7-AC5C-0EBF015E3338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sz="900"/>
              <a:t>Paragraphs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sz="90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sz="900"/>
              <a:t>HTML Images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sz="90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sz="900"/>
              <a:t>Marquee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sz="90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sz="900"/>
              <a:t>Audio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sz="90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sz="900"/>
              <a:t>Video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sz="90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sz="900"/>
              <a:t>HTML YouTube Videos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sz="90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sz="900"/>
              <a:t>Iframe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sz="90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sz="900"/>
              <a:t>Table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altLang="zh-TW" sz="90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zh-TW" sz="900"/>
              <a:t>Form</a:t>
            </a:r>
            <a:endParaRPr lang="en-US" altLang="zh-TW" sz="900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637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FCAB76-8C36-4356-B982-46B7BC64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7" y="762000"/>
            <a:ext cx="7462083" cy="5334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7200" b="1" spc="-100">
                <a:solidFill>
                  <a:schemeClr val="accent1"/>
                </a:solidFill>
              </a:rPr>
              <a:t>CSS</a:t>
            </a:r>
            <a:r>
              <a:rPr lang="zh-TW" altLang="en-US" sz="7200" b="1" spc="-100">
                <a:solidFill>
                  <a:schemeClr val="accent1"/>
                </a:solidFill>
              </a:rPr>
              <a:t>開發技術</a:t>
            </a:r>
            <a:br>
              <a:rPr lang="en-US" altLang="zh-TW" sz="7200" b="1" spc="-100">
                <a:solidFill>
                  <a:schemeClr val="accent1"/>
                </a:solidFill>
              </a:rPr>
            </a:br>
            <a:endParaRPr lang="en-US" altLang="zh-TW" sz="7200" spc="-10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ECC41B7-B5A2-425E-ABF1-47A67EC47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318166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12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35E1DC-2FF9-4B67-A71B-9A3E0DC4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800" b="1" spc="-100"/>
              <a:t>JAVAscript</a:t>
            </a:r>
            <a:r>
              <a:rPr lang="zh-TW" altLang="en-US" sz="5800" b="1" spc="-100"/>
              <a:t>開發技術</a:t>
            </a:r>
            <a:br>
              <a:rPr lang="en-US" altLang="zh-TW" sz="5800" b="1" spc="-100"/>
            </a:br>
            <a:endParaRPr lang="en-US" altLang="zh-TW" sz="5800" spc="-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48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033C1FA-44DC-4135-AC8E-99278C317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8481A727-51BA-47CD-BDF2-F800D0449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EBAFE6-44A3-48B0-A3D7-6CA194D6E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56" b="-3"/>
          <a:stretch/>
        </p:blipFill>
        <p:spPr>
          <a:xfrm>
            <a:off x="9402417" y="768097"/>
            <a:ext cx="2093613" cy="23351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B182C6-11DD-41D6-932F-DC7361CAB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6130"/>
          <a:stretch/>
        </p:blipFill>
        <p:spPr>
          <a:xfrm>
            <a:off x="7460907" y="3264090"/>
            <a:ext cx="4027002" cy="28258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728C2C-94F3-43EB-B7CE-FB4E0398F5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03" b="-3"/>
          <a:stretch/>
        </p:blipFill>
        <p:spPr>
          <a:xfrm>
            <a:off x="5137461" y="758952"/>
            <a:ext cx="4113439" cy="3161093"/>
          </a:xfrm>
          <a:custGeom>
            <a:avLst/>
            <a:gdLst/>
            <a:ahLst/>
            <a:cxnLst/>
            <a:rect l="l" t="t" r="r" b="b"/>
            <a:pathLst>
              <a:path w="4113439" h="3161093">
                <a:moveTo>
                  <a:pt x="0" y="0"/>
                </a:moveTo>
                <a:lnTo>
                  <a:pt x="4113439" y="0"/>
                </a:lnTo>
                <a:lnTo>
                  <a:pt x="4113439" y="2344272"/>
                </a:lnTo>
                <a:lnTo>
                  <a:pt x="2157387" y="2344272"/>
                </a:lnTo>
                <a:lnTo>
                  <a:pt x="2157387" y="3161093"/>
                </a:lnTo>
                <a:lnTo>
                  <a:pt x="0" y="3161093"/>
                </a:lnTo>
                <a:close/>
              </a:path>
            </a:pathLst>
          </a:cu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AECAA3C-5BC5-4B62-96A0-0897FB480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83" r="15002" b="2"/>
          <a:stretch/>
        </p:blipFill>
        <p:spPr>
          <a:xfrm>
            <a:off x="5137461" y="4080912"/>
            <a:ext cx="2157385" cy="200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6B7092-FA11-45BD-B50D-DF7999301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6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EB645-49B3-4AF5-9293-315F9399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zh-TW" altLang="en-US" sz="1700">
                <a:latin typeface="+mn-ea"/>
              </a:rPr>
              <a:t>網站程式開發</a:t>
            </a:r>
            <a:endParaRPr lang="en-US" altLang="zh-TW" sz="1700">
              <a:latin typeface="+mn-ea"/>
            </a:endParaRPr>
          </a:p>
          <a:p>
            <a:endParaRPr lang="en-US" altLang="zh-TW" sz="1700">
              <a:latin typeface="+mn-ea"/>
            </a:endParaRPr>
          </a:p>
          <a:p>
            <a:r>
              <a:rPr lang="zh-TW" altLang="en-US" sz="1700" b="1">
                <a:latin typeface="+mn-ea"/>
              </a:rPr>
              <a:t>網站建置</a:t>
            </a:r>
            <a:endParaRPr lang="en-US" altLang="zh-TW" sz="1700" b="1">
              <a:latin typeface="+mn-ea"/>
            </a:endParaRPr>
          </a:p>
          <a:p>
            <a:endParaRPr lang="en-US" altLang="zh-TW" sz="1700" b="1">
              <a:latin typeface="+mn-ea"/>
            </a:endParaRPr>
          </a:p>
          <a:p>
            <a:r>
              <a:rPr lang="en-US" altLang="zh-TW" sz="1700" b="1">
                <a:latin typeface="+mn-ea"/>
              </a:rPr>
              <a:t>HTML </a:t>
            </a:r>
            <a:r>
              <a:rPr lang="zh-TW" altLang="en-US" sz="1700" b="1">
                <a:latin typeface="+mn-ea"/>
              </a:rPr>
              <a:t>開發技術</a:t>
            </a:r>
            <a:endParaRPr lang="en-US" altLang="zh-TW" sz="1700" b="1">
              <a:latin typeface="+mn-ea"/>
            </a:endParaRPr>
          </a:p>
          <a:p>
            <a:endParaRPr lang="zh-TW" altLang="en-US" sz="1700" b="1">
              <a:latin typeface="+mn-ea"/>
            </a:endParaRPr>
          </a:p>
          <a:p>
            <a:r>
              <a:rPr lang="en-US" altLang="zh-TW" sz="1700" b="1">
                <a:latin typeface="+mn-ea"/>
              </a:rPr>
              <a:t>CSS</a:t>
            </a:r>
            <a:r>
              <a:rPr lang="zh-TW" altLang="en-US" sz="1700" b="1">
                <a:latin typeface="+mn-ea"/>
              </a:rPr>
              <a:t>開發技術</a:t>
            </a:r>
            <a:endParaRPr lang="en-US" altLang="zh-TW" sz="1700" b="1">
              <a:latin typeface="+mn-ea"/>
            </a:endParaRPr>
          </a:p>
          <a:p>
            <a:endParaRPr lang="zh-TW" altLang="en-US" sz="1700" b="1">
              <a:latin typeface="+mn-ea"/>
            </a:endParaRPr>
          </a:p>
          <a:p>
            <a:r>
              <a:rPr lang="en-US" altLang="zh-TW" sz="1700" b="1" err="1">
                <a:latin typeface="微軟正黑體"/>
                <a:ea typeface="微軟正黑體"/>
              </a:rPr>
              <a:t>JAVAscript</a:t>
            </a:r>
            <a:r>
              <a:rPr lang="zh-TW" altLang="en-US" sz="1700" b="1">
                <a:latin typeface="微軟正黑體"/>
                <a:ea typeface="微軟正黑體"/>
              </a:rPr>
              <a:t>開發技術</a:t>
            </a:r>
            <a:endParaRPr lang="en-US" altLang="zh-TW" sz="1700" b="1">
              <a:latin typeface="微軟正黑體"/>
              <a:ea typeface="微軟正黑體"/>
            </a:endParaRPr>
          </a:p>
          <a:p>
            <a:endParaRPr lang="zh-TW" altLang="en-US" sz="1700" b="1">
              <a:latin typeface="+mn-ea"/>
            </a:endParaRPr>
          </a:p>
          <a:p>
            <a:endParaRPr lang="zh-TW" altLang="en-US" sz="1700" b="1">
              <a:latin typeface="+mj-ea"/>
              <a:ea typeface="+mj-ea"/>
            </a:endParaRPr>
          </a:p>
          <a:p>
            <a:endParaRPr lang="zh-TW" altLang="en-US" sz="1700">
              <a:latin typeface="+mj-ea"/>
              <a:ea typeface="+mj-ea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60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A7FA6D-127D-4937-B55E-26BC4091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1" y="1761704"/>
            <a:ext cx="5553513" cy="36336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CF5F1-70F6-4B05-A7C2-4779281F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12" y="1157680"/>
            <a:ext cx="6247001" cy="36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3B85CE-730D-4E2A-9B5A-FDA3F230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3" y="257680"/>
            <a:ext cx="11816593" cy="18563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04A4AA-D491-4F35-90FF-948B788B3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" y="2114025"/>
            <a:ext cx="11816593" cy="1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FFAB549-A72B-42EF-BFC4-CAB60616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213493"/>
            <a:ext cx="12192000" cy="50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AC61E73-AA1C-4621-86FC-AA613600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825625"/>
            <a:ext cx="11627141" cy="33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772CE6B-88F1-4EC2-95D4-3503CA5C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1" y="948349"/>
            <a:ext cx="11081857" cy="32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19AFFC-37A8-4096-B85A-7573E39E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2" y="432598"/>
            <a:ext cx="10515600" cy="3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1E3FB6D-1093-4D9E-AA8A-C7916CA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4" y="687270"/>
            <a:ext cx="10452683" cy="36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5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16C4B2-F719-40E0-BAEE-564CE356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2" y="596451"/>
            <a:ext cx="11311156" cy="1970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3F04FE-3032-43C2-8879-C5E21E19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22" y="2567032"/>
            <a:ext cx="11274104" cy="23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B9932B8-C4BC-4376-B35C-121FDFA4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0" y="584055"/>
            <a:ext cx="10192624" cy="1863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D230CDC-335E-4692-90DE-95DCB508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0" y="2507879"/>
            <a:ext cx="10192624" cy="18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D59BD1-664A-4203-BACA-6A5E43B4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800" spc="-100"/>
              <a:t>網站程式開發</a:t>
            </a:r>
            <a:br>
              <a:rPr lang="en-US" altLang="zh-TW" sz="5800" spc="-100"/>
            </a:br>
            <a:endParaRPr lang="en-US" altLang="zh-TW" sz="5800" spc="-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93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DA5A91A-BA8B-49E9-A995-1E299EBF6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98169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66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58EE06-9B03-4D70-A63C-13660A9C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A257B-6D54-40C8-8E37-BA113BEB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2EDE9-7E29-473D-8499-DB2B5854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9FF889-1E29-47FB-AC7D-7ED6EEC7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114" y="1083731"/>
            <a:ext cx="8184221" cy="47587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7200" spc="-100"/>
              <a:t>安裝</a:t>
            </a:r>
            <a:r>
              <a:rPr lang="en-US" altLang="zh-TW" sz="7200" spc="-10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47699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111647-9175-4865-A3C2-5AA5EE71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06" y="773725"/>
            <a:ext cx="7173913" cy="56798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DB18A6-9056-4680-905D-F72CF98B57DE}"/>
              </a:ext>
            </a:extLst>
          </p:cNvPr>
          <p:cNvSpPr/>
          <p:nvPr/>
        </p:nvSpPr>
        <p:spPr>
          <a:xfrm>
            <a:off x="829690" y="4043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124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BCC4513-C2DF-4532-8F44-417A3F38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1" y="454106"/>
            <a:ext cx="7046912" cy="59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4724AB-2F3B-46ED-A1F0-D172D0C6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1" y="1222886"/>
            <a:ext cx="6785309" cy="4771514"/>
          </a:xfrm>
        </p:spPr>
      </p:pic>
    </p:spTree>
    <p:extLst>
      <p:ext uri="{BB962C8B-B14F-4D97-AF65-F5344CB8AC3E}">
        <p14:creationId xmlns:p14="http://schemas.microsoft.com/office/powerpoint/2010/main" val="315641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519DE3-1B28-436D-A54E-2F61FCFA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786835"/>
            <a:ext cx="7010399" cy="5284329"/>
          </a:xfrm>
        </p:spPr>
      </p:pic>
    </p:spTree>
    <p:extLst>
      <p:ext uri="{BB962C8B-B14F-4D97-AF65-F5344CB8AC3E}">
        <p14:creationId xmlns:p14="http://schemas.microsoft.com/office/powerpoint/2010/main" val="13212737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385</Words>
  <Application>Microsoft Office PowerPoint</Application>
  <PresentationFormat>Widescreen</PresentationFormat>
  <Paragraphs>68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Frame</vt:lpstr>
      <vt:lpstr>網頁架設</vt:lpstr>
      <vt:lpstr>PowerPoint Presentation</vt:lpstr>
      <vt:lpstr>網站程式開發 </vt:lpstr>
      <vt:lpstr>PowerPoint Presentation</vt:lpstr>
      <vt:lpstr>安裝XAMPP</vt:lpstr>
      <vt:lpstr>PowerPoint Presentation</vt:lpstr>
      <vt:lpstr>PowerPoint Presentation</vt:lpstr>
      <vt:lpstr>PowerPoint Presentation</vt:lpstr>
      <vt:lpstr>PowerPoint Presentation</vt:lpstr>
      <vt:lpstr>網站建置 </vt:lpstr>
      <vt:lpstr>PowerPoint Presentation</vt:lpstr>
      <vt:lpstr>PowerPoint Presentation</vt:lpstr>
      <vt:lpstr>PowerPoint Presentation</vt:lpstr>
      <vt:lpstr>HTML 開發技術 </vt:lpstr>
      <vt:lpstr>PowerPoint Presentation</vt:lpstr>
      <vt:lpstr>CSS開發技術 </vt:lpstr>
      <vt:lpstr>PowerPoint Presentation</vt:lpstr>
      <vt:lpstr>JAVAscript開發技術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66</cp:revision>
  <dcterms:created xsi:type="dcterms:W3CDTF">2021-11-18T06:02:41Z</dcterms:created>
  <dcterms:modified xsi:type="dcterms:W3CDTF">2022-01-04T11:26:45Z</dcterms:modified>
</cp:coreProperties>
</file>