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63" r:id="rId4"/>
    <p:sldId id="257" r:id="rId5"/>
    <p:sldId id="260" r:id="rId6"/>
    <p:sldId id="261" r:id="rId7"/>
    <p:sldId id="271" r:id="rId8"/>
    <p:sldId id="259" r:id="rId9"/>
    <p:sldId id="258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dk981202@naver.com" userId="6e1275291dcc5c53" providerId="LiveId" clId="{4C2EBE34-134A-47D0-A52C-7F3DE1842BE7}"/>
    <pc:docChg chg="undo custSel modSld">
      <pc:chgData name="sdk981202@naver.com" userId="6e1275291dcc5c53" providerId="LiveId" clId="{4C2EBE34-134A-47D0-A52C-7F3DE1842BE7}" dt="2023-04-28T14:21:12.653" v="653"/>
      <pc:docMkLst>
        <pc:docMk/>
      </pc:docMkLst>
      <pc:sldChg chg="addSp modSp mod">
        <pc:chgData name="sdk981202@naver.com" userId="6e1275291dcc5c53" providerId="LiveId" clId="{4C2EBE34-134A-47D0-A52C-7F3DE1842BE7}" dt="2023-04-28T14:12:59.404" v="409" actId="1076"/>
        <pc:sldMkLst>
          <pc:docMk/>
          <pc:sldMk cId="2475198043" sldId="258"/>
        </pc:sldMkLst>
        <pc:spChg chg="add mod">
          <ac:chgData name="sdk981202@naver.com" userId="6e1275291dcc5c53" providerId="LiveId" clId="{4C2EBE34-134A-47D0-A52C-7F3DE1842BE7}" dt="2023-04-28T13:50:05.845" v="43" actId="1076"/>
          <ac:spMkLst>
            <pc:docMk/>
            <pc:sldMk cId="2475198043" sldId="258"/>
            <ac:spMk id="8" creationId="{A9A4E2F1-8DCF-0552-30D2-8C7416086AFA}"/>
          </ac:spMkLst>
        </pc:spChg>
        <pc:spChg chg="add mod">
          <ac:chgData name="sdk981202@naver.com" userId="6e1275291dcc5c53" providerId="LiveId" clId="{4C2EBE34-134A-47D0-A52C-7F3DE1842BE7}" dt="2023-04-28T14:12:59.404" v="409" actId="1076"/>
          <ac:spMkLst>
            <pc:docMk/>
            <pc:sldMk cId="2475198043" sldId="258"/>
            <ac:spMk id="9" creationId="{B93C849D-5B2C-856E-19E6-1677C7A6D6D9}"/>
          </ac:spMkLst>
        </pc:spChg>
        <pc:picChg chg="add mod">
          <ac:chgData name="sdk981202@naver.com" userId="6e1275291dcc5c53" providerId="LiveId" clId="{4C2EBE34-134A-47D0-A52C-7F3DE1842BE7}" dt="2023-04-28T13:47:38.301" v="4" actId="1076"/>
          <ac:picMkLst>
            <pc:docMk/>
            <pc:sldMk cId="2475198043" sldId="258"/>
            <ac:picMk id="7" creationId="{095CB886-16A7-DCED-5B4C-2626CA5011E2}"/>
          </ac:picMkLst>
        </pc:picChg>
      </pc:sldChg>
      <pc:sldChg chg="addSp delSp modSp mod">
        <pc:chgData name="sdk981202@naver.com" userId="6e1275291dcc5c53" providerId="LiveId" clId="{4C2EBE34-134A-47D0-A52C-7F3DE1842BE7}" dt="2023-04-28T14:21:12.653" v="653"/>
        <pc:sldMkLst>
          <pc:docMk/>
          <pc:sldMk cId="3822613683" sldId="259"/>
        </pc:sldMkLst>
        <pc:spChg chg="del">
          <ac:chgData name="sdk981202@naver.com" userId="6e1275291dcc5c53" providerId="LiveId" clId="{4C2EBE34-134A-47D0-A52C-7F3DE1842BE7}" dt="2023-04-28T13:54:29.103" v="44" actId="478"/>
          <ac:spMkLst>
            <pc:docMk/>
            <pc:sldMk cId="3822613683" sldId="259"/>
            <ac:spMk id="2" creationId="{8ABC90C4-9313-65E0-B43F-2EB694E74291}"/>
          </ac:spMkLst>
        </pc:spChg>
        <pc:spChg chg="del">
          <ac:chgData name="sdk981202@naver.com" userId="6e1275291dcc5c53" providerId="LiveId" clId="{4C2EBE34-134A-47D0-A52C-7F3DE1842BE7}" dt="2023-04-28T13:54:34.439" v="45" actId="478"/>
          <ac:spMkLst>
            <pc:docMk/>
            <pc:sldMk cId="3822613683" sldId="259"/>
            <ac:spMk id="3" creationId="{413B9D57-9A01-DA1C-7A88-31C62BB64EF4}"/>
          </ac:spMkLst>
        </pc:spChg>
        <pc:spChg chg="add mod">
          <ac:chgData name="sdk981202@naver.com" userId="6e1275291dcc5c53" providerId="LiveId" clId="{4C2EBE34-134A-47D0-A52C-7F3DE1842BE7}" dt="2023-04-28T13:56:46.451" v="62" actId="1076"/>
          <ac:spMkLst>
            <pc:docMk/>
            <pc:sldMk cId="3822613683" sldId="259"/>
            <ac:spMk id="8" creationId="{980CCADB-929A-B4F3-2BFA-AF2299DACE3D}"/>
          </ac:spMkLst>
        </pc:spChg>
        <pc:spChg chg="add mod">
          <ac:chgData name="sdk981202@naver.com" userId="6e1275291dcc5c53" providerId="LiveId" clId="{4C2EBE34-134A-47D0-A52C-7F3DE1842BE7}" dt="2023-04-28T14:21:12.653" v="653"/>
          <ac:spMkLst>
            <pc:docMk/>
            <pc:sldMk cId="3822613683" sldId="259"/>
            <ac:spMk id="9" creationId="{9A91621A-5E4D-1215-A95C-A845972FC8B2}"/>
          </ac:spMkLst>
        </pc:spChg>
        <pc:picChg chg="add mod">
          <ac:chgData name="sdk981202@naver.com" userId="6e1275291dcc5c53" providerId="LiveId" clId="{4C2EBE34-134A-47D0-A52C-7F3DE1842BE7}" dt="2023-04-28T13:56:24.572" v="59" actId="1076"/>
          <ac:picMkLst>
            <pc:docMk/>
            <pc:sldMk cId="3822613683" sldId="259"/>
            <ac:picMk id="7" creationId="{48638A68-5CFF-E3EC-72C7-F5AFB397B3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9E0F-D0C2-4407-8566-907D69BA1E9B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3F2F-CF92-4544-AF05-996D618A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3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4C0F-8725-2D53-3B50-5CB68F79A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05EBB6-4C65-40EC-808E-A84511BF8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1379A-7CF5-AF72-20B1-54D54FFE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E3A7-D6E1-454B-82C4-09CD90275CD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5C912C-63F3-308A-480C-C461168A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6DB92-8490-8A2F-76EF-D2663ABC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3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1236D-673D-4484-5597-F43BDCDB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E0503-2796-3445-8D5E-7A5E469D9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58D2F-8E21-55C8-A8AA-9351321B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F509-A382-4227-8EAD-945707A19A0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1D5EB-1C05-C755-5F17-AFBD7A6E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63688-3B1A-A3FC-4709-F0E73C97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5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D7C345-1D78-15B0-316B-8122B2029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A3C32-8B20-DCBA-4D5C-E7F2F026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4552A-8A40-D9ED-07A4-234062AE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4BDA-7FC5-4FD9-9D52-B94674CF2367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690DA-6C50-8B81-AC67-E9BA6DD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56D76-85A4-EB8D-11F2-365934E7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2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2B5E0-01A3-BCF6-BBEC-CC8CF107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9F42D-8BE9-FA40-EC3D-4F67CF59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BCF0A-763B-687B-BD7D-F70CC703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751F-4FDA-48AC-9807-74B7DEC41B2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E5AEE-8195-0995-F74F-F6BBD479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ahnschrift SemiBold" panose="020B0502040204020203" pitchFamily="34" charset="0"/>
              </a:defRPr>
            </a:lvl1pPr>
          </a:lstStyle>
          <a:p>
            <a:r>
              <a:rPr lang="ko-KR" altLang="en-US" dirty="0"/>
              <a:t>신동규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911D-8C11-7B8D-6503-A984369F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061006" cy="365125"/>
          </a:xfrm>
        </p:spPr>
        <p:txBody>
          <a:bodyPr/>
          <a:lstStyle>
            <a:lvl1pPr algn="l">
              <a:defRPr/>
            </a:lvl1pPr>
          </a:lstStyle>
          <a:p>
            <a:fld id="{E8C90BA6-36DC-4A17-B6EA-FE0A5CEDFC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52F91BDE-0FE6-4CFA-2357-D5A5B792CE7E}"/>
              </a:ext>
            </a:extLst>
          </p:cNvPr>
          <p:cNvSpPr/>
          <p:nvPr userDrawn="1"/>
        </p:nvSpPr>
        <p:spPr>
          <a:xfrm>
            <a:off x="863600" y="-1"/>
            <a:ext cx="1357745" cy="1246853"/>
          </a:xfrm>
          <a:prstGeom prst="cube">
            <a:avLst>
              <a:gd name="adj" fmla="val 6203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619B568E-975B-3049-A899-9D902DC220DD}"/>
              </a:ext>
            </a:extLst>
          </p:cNvPr>
          <p:cNvSpPr/>
          <p:nvPr userDrawn="1"/>
        </p:nvSpPr>
        <p:spPr>
          <a:xfrm>
            <a:off x="9996055" y="5611147"/>
            <a:ext cx="1357745" cy="1246853"/>
          </a:xfrm>
          <a:prstGeom prst="cube">
            <a:avLst>
              <a:gd name="adj" fmla="val 7092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3CACC1AA-23C2-7722-F5A0-09247DF3A469}"/>
              </a:ext>
            </a:extLst>
          </p:cNvPr>
          <p:cNvSpPr/>
          <p:nvPr userDrawn="1"/>
        </p:nvSpPr>
        <p:spPr>
          <a:xfrm>
            <a:off x="10464800" y="5611147"/>
            <a:ext cx="1727200" cy="124685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605BE4F2-1C8F-F3A0-0CB7-54F6F5952615}"/>
              </a:ext>
            </a:extLst>
          </p:cNvPr>
          <p:cNvSpPr/>
          <p:nvPr userDrawn="1"/>
        </p:nvSpPr>
        <p:spPr>
          <a:xfrm>
            <a:off x="0" y="4907"/>
            <a:ext cx="1727200" cy="124685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6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19A0B-A5CF-8DC0-9671-50CAFD61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3B020-9F55-A034-CC8A-4BBF14D4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C21A2-135E-4A3C-DF26-0E2B9877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ACAF-7AC2-4511-958A-FF15663AAA0F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9C989-5773-BFE8-A286-14A879CA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E1366-6620-C29F-BA4B-4384E5FD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0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592ED-13AA-061E-5E7E-71461E39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790EB-7B3C-4CF7-BC62-A0583E818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9BFF02-4D96-B980-0D1A-F103828C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42683-9DEA-B5DC-7E2D-154CC46C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44B5-6CF8-475C-B6C8-E859E360C72C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9DA9B-8A27-7721-0CE0-E41C6EB1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F6232-9289-3F36-1DE5-2D67E9A6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D5A6B-5A92-FA93-6023-D3D616B9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89DAB-E193-E620-3C10-01001FF4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3813B7-C294-57D7-B99F-D2152391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820BD-8774-A4C8-CB6D-4AE41397B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FC2D8-B9B7-C70D-104C-4E1F36603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A76437-9E9F-E140-8428-76DFFF9C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B041-E012-4C99-A9D6-EB1D1D883C2B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8A68D7-F526-342A-3F4F-E35D256F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1B831-0309-1433-2CBA-756225D8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0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81903-4C36-EA18-5BFF-A56BD2C8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E10A4E-4F59-2ECE-8E0C-2E13FD98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4468-66EF-48BF-B6A8-88565076BD09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5036C-6BFC-A01E-F749-E67C83AA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42F94-B1B1-BCEB-69BD-A58EFE39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1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625D48-0AF3-8E76-A156-B268D109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8277-2985-46D6-8DA3-DA56C3374C6E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273A72-FF30-ADB6-2C5B-2D08E46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E50B3-001B-2D48-C6A9-65B279C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D8A8F-AA1E-7DFB-7F3F-EBBA0A4F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A78DA-3F92-4191-6D6E-8C7EF198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348EA-A2F8-49B9-7479-3687FA92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99567-B206-2B3F-03F8-74936834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14A0-384F-4F04-AC7F-C806ABDCFAD5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1C10C-16E4-1EB0-121B-674E3847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13FB0-0932-AB09-9C64-660C7810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3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B1564-03F5-AE22-A5DF-8A647773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289E72-7809-2472-8A97-BD56C1800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724A0-8474-6B9F-156D-58FE978E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8AAA6-787A-E3C1-D4CF-3B5EA544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B03E-EF9E-4F60-A2CF-B742E5D42A57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9BC00-C419-AB18-C953-8EC84209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3F4D2-7C36-039A-374D-E3356EEE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7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032E-A513-3C61-9E33-919BDE4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47684-4DEA-80BA-259F-565ED44A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35CF4-3F16-B0AB-5A07-985BD23A7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EF1D-A8AC-49F0-A3C5-F9CC47698AA6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A1C06-00BC-67DE-F9D0-8C44A8EB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신동규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63750-9B58-2DDA-97EF-81BE3B350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0BA6-36DC-4A17-B6EA-FE0A5CEDF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3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CC6242-358C-E9B0-8F38-0AAE51CFA220}"/>
              </a:ext>
            </a:extLst>
          </p:cNvPr>
          <p:cNvSpPr/>
          <p:nvPr/>
        </p:nvSpPr>
        <p:spPr>
          <a:xfrm>
            <a:off x="7818061" y="410747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>
                <a:ln w="0"/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포트폴리오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7B33D-9721-92EE-162F-46452447DCC3}"/>
              </a:ext>
            </a:extLst>
          </p:cNvPr>
          <p:cNvSpPr/>
          <p:nvPr/>
        </p:nvSpPr>
        <p:spPr>
          <a:xfrm>
            <a:off x="0" y="0"/>
            <a:ext cx="6186196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C45A7-CF56-C7DF-96A0-13F097B87EB0}"/>
              </a:ext>
            </a:extLst>
          </p:cNvPr>
          <p:cNvSpPr txBox="1"/>
          <p:nvPr/>
        </p:nvSpPr>
        <p:spPr>
          <a:xfrm>
            <a:off x="7585788" y="2369976"/>
            <a:ext cx="26893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endParaRPr lang="en-US" altLang="ko-KR" dirty="0"/>
          </a:p>
          <a:p>
            <a:r>
              <a:rPr lang="ko-KR" altLang="en-US" dirty="0"/>
              <a:t>신동규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전화 번호</a:t>
            </a:r>
            <a:endParaRPr lang="en-US" altLang="ko-KR" dirty="0"/>
          </a:p>
          <a:p>
            <a:r>
              <a:rPr lang="en-US" altLang="ko-KR" dirty="0"/>
              <a:t>010-4050-2216</a:t>
            </a:r>
          </a:p>
          <a:p>
            <a:endParaRPr lang="en-US" altLang="ko-KR" dirty="0"/>
          </a:p>
          <a:p>
            <a:r>
              <a:rPr lang="ko-KR" altLang="en-US" dirty="0"/>
              <a:t>배운 것</a:t>
            </a:r>
            <a:endParaRPr lang="en-US" altLang="ko-KR" dirty="0"/>
          </a:p>
          <a:p>
            <a:r>
              <a:rPr lang="en-US" altLang="ko-KR" dirty="0"/>
              <a:t>HTML, CSS, JAVASCRIPT</a:t>
            </a:r>
          </a:p>
          <a:p>
            <a:r>
              <a:rPr lang="en-US" altLang="ko-KR" dirty="0"/>
              <a:t>JQUERY, NODE.js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8DE62-E530-07B8-490F-AFE07C84114D}"/>
              </a:ext>
            </a:extLst>
          </p:cNvPr>
          <p:cNvSpPr txBox="1"/>
          <p:nvPr/>
        </p:nvSpPr>
        <p:spPr>
          <a:xfrm>
            <a:off x="460463" y="3893279"/>
            <a:ext cx="4483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배운 과목들 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자기소개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코딩을 배우는 이유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지금까지 한 내용들 요약 및 기술 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배우면서 </a:t>
            </a:r>
            <a:r>
              <a:rPr lang="ko-KR" altLang="en-US" dirty="0" err="1"/>
              <a:t>느겼었던</a:t>
            </a:r>
            <a:r>
              <a:rPr lang="ko-KR" altLang="en-US" dirty="0"/>
              <a:t> 것들</a:t>
            </a:r>
          </a:p>
        </p:txBody>
      </p:sp>
    </p:spTree>
    <p:extLst>
      <p:ext uri="{BB962C8B-B14F-4D97-AF65-F5344CB8AC3E}">
        <p14:creationId xmlns:p14="http://schemas.microsoft.com/office/powerpoint/2010/main" val="407142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620977-BD65-FE58-5544-5B9F6E36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1F5D6E-552C-4C15-D3D3-24694C48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22200C-1786-4672-A031-D0B76704C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69271"/>
            <a:ext cx="4267200" cy="20740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C4C8B6-4E72-4117-B163-88160E821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034671"/>
            <a:ext cx="4267200" cy="20740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95AD62-A57B-4D7C-B00A-52D504EE106F}"/>
              </a:ext>
            </a:extLst>
          </p:cNvPr>
          <p:cNvSpPr txBox="1"/>
          <p:nvPr/>
        </p:nvSpPr>
        <p:spPr>
          <a:xfrm>
            <a:off x="6464300" y="1231900"/>
            <a:ext cx="37705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r>
              <a:rPr lang="en-US" altLang="ko-KR" dirty="0"/>
              <a:t>Var : </a:t>
            </a:r>
            <a:r>
              <a:rPr lang="ko-KR" altLang="en-US" dirty="0"/>
              <a:t>재할당</a:t>
            </a:r>
            <a:r>
              <a:rPr lang="en-US" altLang="ko-KR" dirty="0"/>
              <a:t>, </a:t>
            </a:r>
            <a:r>
              <a:rPr lang="ko-KR" altLang="en-US" dirty="0" err="1"/>
              <a:t>재선언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Let : </a:t>
            </a:r>
            <a:r>
              <a:rPr lang="ko-KR" altLang="en-US" dirty="0"/>
              <a:t>재할당 </a:t>
            </a:r>
            <a:r>
              <a:rPr lang="en-US" altLang="ko-KR" dirty="0"/>
              <a:t>o </a:t>
            </a:r>
            <a:r>
              <a:rPr lang="ko-KR" altLang="en-US" dirty="0" err="1"/>
              <a:t>재선언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Const </a:t>
            </a:r>
            <a:r>
              <a:rPr lang="ko-KR" altLang="en-US" dirty="0"/>
              <a:t>재할당 </a:t>
            </a:r>
            <a:r>
              <a:rPr lang="ko-KR" altLang="en-US" dirty="0" err="1"/>
              <a:t>재선언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Prompt </a:t>
            </a:r>
            <a:r>
              <a:rPr lang="ko-KR" altLang="en-US" dirty="0"/>
              <a:t>결과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년도</a:t>
            </a:r>
            <a:r>
              <a:rPr lang="en-US" altLang="ko-KR" dirty="0"/>
              <a:t>, </a:t>
            </a:r>
            <a:r>
              <a:rPr lang="ko-KR" altLang="en-US" dirty="0"/>
              <a:t>태어난 연도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나이는 </a:t>
            </a:r>
            <a:r>
              <a:rPr lang="ko-KR" altLang="en-US" dirty="0" err="1"/>
              <a:t>현재년도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태어난 연도 </a:t>
            </a:r>
            <a:r>
              <a:rPr lang="en-US" altLang="ko-KR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61734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C669F-BD80-4514-9224-356E481B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4BA38B-A0BF-41D5-897F-6DEE45B6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5F1F6D2-B1AF-4050-9487-CE5934580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" y="1524000"/>
            <a:ext cx="4579522" cy="2286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45916A-3C3A-4D43-8F16-E1E07F20814E}"/>
              </a:ext>
            </a:extLst>
          </p:cNvPr>
          <p:cNvSpPr txBox="1"/>
          <p:nvPr/>
        </p:nvSpPr>
        <p:spPr>
          <a:xfrm>
            <a:off x="3327400" y="5588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기술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5E370-AB9F-45B7-97E2-0BCB2D9ABA90}"/>
              </a:ext>
            </a:extLst>
          </p:cNvPr>
          <p:cNvSpPr txBox="1"/>
          <p:nvPr/>
        </p:nvSpPr>
        <p:spPr>
          <a:xfrm>
            <a:off x="5245100" y="635675"/>
            <a:ext cx="62841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Addeventrisner</a:t>
            </a:r>
            <a:r>
              <a:rPr lang="en-US" altLang="ko-KR" dirty="0"/>
              <a:t> : </a:t>
            </a:r>
            <a:r>
              <a:rPr lang="ko-KR" altLang="en-US" dirty="0"/>
              <a:t>이벤트 실행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DomContentLoad</a:t>
            </a:r>
            <a:r>
              <a:rPr lang="en-US" altLang="ko-KR" dirty="0"/>
              <a:t> : html </a:t>
            </a:r>
            <a:r>
              <a:rPr lang="ko-KR" altLang="en-US" dirty="0"/>
              <a:t>문서 분석이 완료되면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quryselectorAll</a:t>
            </a:r>
            <a:r>
              <a:rPr lang="en-US" altLang="ko-KR" dirty="0"/>
              <a:t> : </a:t>
            </a:r>
            <a:r>
              <a:rPr lang="ko-KR" altLang="en-US" dirty="0"/>
              <a:t>서로 다른 이름의 요소를 한꺼번에 부른다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h1 5</a:t>
            </a:r>
            <a:r>
              <a:rPr lang="ko-KR" altLang="en-US" dirty="0"/>
              <a:t>개 생성하고 </a:t>
            </a:r>
            <a:r>
              <a:rPr lang="en-US" altLang="ko-KR" dirty="0"/>
              <a:t>script</a:t>
            </a:r>
            <a:r>
              <a:rPr lang="ko-KR" altLang="en-US" dirty="0"/>
              <a:t>로 자바스크립트 연결 </a:t>
            </a:r>
          </a:p>
        </p:txBody>
      </p:sp>
    </p:spTree>
    <p:extLst>
      <p:ext uri="{BB962C8B-B14F-4D97-AF65-F5344CB8AC3E}">
        <p14:creationId xmlns:p14="http://schemas.microsoft.com/office/powerpoint/2010/main" val="99856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A2D65-B699-4559-AA4F-E8FC2732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DC1260-5F0E-4A79-97AD-681CDA47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31" y="1446508"/>
            <a:ext cx="3017003" cy="23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0FED6-CBCF-4846-9361-28399A6E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EBA91-C62D-4F00-94F1-9B4F19DB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1BD5A-FB25-4981-9C84-B920F236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518D4-275E-4A0D-A9D4-19DDDF9A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6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A96CB-2C64-4936-913E-033B069C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901A9-363A-421B-B4D4-32075DE2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23CC26-F68E-4452-9561-4D3F07E2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F00832-1F89-4EBC-B217-A8C070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45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46F62-4862-477A-912D-CE05E097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05946-FC32-4B92-9E53-C1B2582B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57FE16-392E-4B43-AC0D-4955DF2E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BB32B2-B099-4AD2-9540-8A7C2BAC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8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FE167-4C6D-4CE4-BE46-EEE00C4D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2ABB4-FFCC-4A5A-A182-374054C9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FD238-3C11-4506-998B-531F8378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51AD34-F1C0-4064-A284-81109FD6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02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01A3C-ECDA-4930-9DBB-FFDFAE23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AC51E8-AE72-470A-9D19-E61E62E2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0ABD3B-FE45-473A-A542-2B26280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6" name="내용 개체 틀 5" descr="Tortoise - low poly">
                <a:extLst>
                  <a:ext uri="{FF2B5EF4-FFF2-40B4-BE49-F238E27FC236}">
                    <a16:creationId xmlns:a16="http://schemas.microsoft.com/office/drawing/2014/main" id="{ADF097A8-8EEB-4F6E-AE47-5BBDF02BDE21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6678399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515600" cy="4351338"/>
                    </a:xfrm>
                    <a:prstGeom prst="rect">
                      <a:avLst/>
                    </a:prstGeom>
                  </am3d:spPr>
                  <am3d:camera>
                    <am3d:pos x="0" y="0" z="603646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18569" d="1000000"/>
                    <am3d:preTrans dx="85144" dy="-9786347" dz="-631714"/>
                    <am3d:scale>
                      <am3d:sx n="1000000" d="1000000"/>
                      <am3d:sy n="1000000" d="1000000"/>
                      <am3d:sz n="1000000" d="1000000"/>
                    </am3d:scale>
                    <am3d:rot ax="1402266" ay="2630391" az="99979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8688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내용 개체 틀 5" descr="Tortoise - low poly">
                <a:extLst>
                  <a:ext uri="{FF2B5EF4-FFF2-40B4-BE49-F238E27FC236}">
                    <a16:creationId xmlns:a16="http://schemas.microsoft.com/office/drawing/2014/main" id="{ADF097A8-8EEB-4F6E-AE47-5BBDF02BD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78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9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9FCB-9DFB-404F-AB78-75E289D3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0" y="136525"/>
            <a:ext cx="4048125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자기소개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29FA78-8F0B-DC22-6C67-9855FF9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FE3957-92FE-6087-CD8E-B0E6E87C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29455-C69A-2AD3-51B0-9675AF7805D4}"/>
              </a:ext>
            </a:extLst>
          </p:cNvPr>
          <p:cNvSpPr txBox="1"/>
          <p:nvPr/>
        </p:nvSpPr>
        <p:spPr>
          <a:xfrm>
            <a:off x="2343150" y="1801957"/>
            <a:ext cx="65838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신동규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나이 </a:t>
            </a:r>
            <a:r>
              <a:rPr lang="en-US" altLang="ko-KR" dirty="0"/>
              <a:t>:26</a:t>
            </a:r>
          </a:p>
          <a:p>
            <a:endParaRPr lang="en-US" altLang="ko-KR" dirty="0"/>
          </a:p>
          <a:p>
            <a:r>
              <a:rPr lang="ko-KR" altLang="en-US" dirty="0"/>
              <a:t>사는 곳 </a:t>
            </a:r>
            <a:r>
              <a:rPr lang="en-US" altLang="ko-KR" dirty="0"/>
              <a:t>: </a:t>
            </a:r>
            <a:r>
              <a:rPr lang="ko-KR" altLang="en-US" dirty="0"/>
              <a:t>서울 특별시 강동구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연락처 </a:t>
            </a:r>
            <a:r>
              <a:rPr lang="en-US" altLang="ko-KR" dirty="0"/>
              <a:t>: 010-4050-2216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좋아하는 것 </a:t>
            </a:r>
            <a:r>
              <a:rPr lang="en-US" altLang="ko-KR" dirty="0"/>
              <a:t>: </a:t>
            </a:r>
            <a:r>
              <a:rPr lang="ko-KR" altLang="en-US" dirty="0"/>
              <a:t>자전거</a:t>
            </a:r>
            <a:r>
              <a:rPr lang="en-US" altLang="ko-KR" dirty="0"/>
              <a:t>, </a:t>
            </a:r>
            <a:r>
              <a:rPr lang="ko-KR" altLang="en-US" dirty="0"/>
              <a:t>여행</a:t>
            </a:r>
            <a:r>
              <a:rPr lang="en-US" altLang="ko-KR" dirty="0"/>
              <a:t>, </a:t>
            </a:r>
            <a:r>
              <a:rPr lang="ko-KR" altLang="en-US" dirty="0"/>
              <a:t>도전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버킷 리스트 </a:t>
            </a:r>
            <a:r>
              <a:rPr lang="en-US" altLang="ko-KR" dirty="0"/>
              <a:t>: </a:t>
            </a:r>
            <a:r>
              <a:rPr lang="ko-KR" altLang="en-US" dirty="0"/>
              <a:t>자전거 여행</a:t>
            </a:r>
            <a:r>
              <a:rPr lang="en-US" altLang="ko-KR" dirty="0"/>
              <a:t>, </a:t>
            </a:r>
            <a:r>
              <a:rPr lang="ko-KR" altLang="en-US" dirty="0"/>
              <a:t>대회 다니기</a:t>
            </a:r>
            <a:r>
              <a:rPr lang="en-US" altLang="ko-KR" dirty="0"/>
              <a:t>, </a:t>
            </a:r>
            <a:r>
              <a:rPr lang="ko-KR" altLang="en-US" dirty="0"/>
              <a:t>해외에서 스킨스쿠버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       </a:t>
            </a:r>
            <a:r>
              <a:rPr lang="ko-KR" altLang="en-US" dirty="0"/>
              <a:t>스카이다이빙 해보기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1EB69916-B843-BF4E-2D27-EC8231D7AC56}"/>
              </a:ext>
            </a:extLst>
          </p:cNvPr>
          <p:cNvSpPr/>
          <p:nvPr/>
        </p:nvSpPr>
        <p:spPr>
          <a:xfrm>
            <a:off x="1868703" y="1362269"/>
            <a:ext cx="8712211" cy="4310743"/>
          </a:xfrm>
          <a:prstGeom prst="frame">
            <a:avLst>
              <a:gd name="adj1" fmla="val 8387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DDFC7-4170-EEA5-5CEB-08D20A4D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1FB07-C795-9E68-2C98-F71CD12A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신동규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D4E84-C544-0FE9-069F-47B8091602F7}"/>
              </a:ext>
            </a:extLst>
          </p:cNvPr>
          <p:cNvSpPr txBox="1"/>
          <p:nvPr/>
        </p:nvSpPr>
        <p:spPr>
          <a:xfrm>
            <a:off x="2435016" y="2223613"/>
            <a:ext cx="5912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비전공자이지만 과</a:t>
            </a:r>
            <a:r>
              <a:rPr lang="en-US" altLang="ko-KR" sz="2800" dirty="0"/>
              <a:t>(</a:t>
            </a:r>
            <a:r>
              <a:rPr lang="ko-KR" altLang="en-US" sz="2800" dirty="0"/>
              <a:t>애완동물학과</a:t>
            </a:r>
            <a:r>
              <a:rPr lang="en-US" altLang="ko-KR" sz="2800" dirty="0"/>
              <a:t>)</a:t>
            </a:r>
            <a:r>
              <a:rPr lang="ko-KR" altLang="en-US" sz="2800" dirty="0"/>
              <a:t>를 나와서 애견 관련 홈페이지를 만들려고 구로디지털센터에 들어와서 코딩을 배워 </a:t>
            </a:r>
            <a:r>
              <a:rPr lang="en-US" altLang="ko-KR" sz="2800" dirty="0"/>
              <a:t>IT</a:t>
            </a:r>
            <a:r>
              <a:rPr lang="ko-KR" altLang="en-US" sz="2800" dirty="0"/>
              <a:t>회사나 애견 홈페이지 만드는 회사에 취직할 것이다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647291-87C2-D9E5-6ED5-41AF1FC1907F}"/>
              </a:ext>
            </a:extLst>
          </p:cNvPr>
          <p:cNvSpPr/>
          <p:nvPr/>
        </p:nvSpPr>
        <p:spPr>
          <a:xfrm>
            <a:off x="2435016" y="569368"/>
            <a:ext cx="8646919" cy="923330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코딩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왜 하려고 하는 가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362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9EBF06-D2EE-BB3E-E5D5-EF2F85C6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8C9721E-9144-AA82-070D-12E8A1EA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C650F-3DF5-4DE2-AD71-23D98D1C4BB7}"/>
              </a:ext>
            </a:extLst>
          </p:cNvPr>
          <p:cNvSpPr txBox="1"/>
          <p:nvPr/>
        </p:nvSpPr>
        <p:spPr>
          <a:xfrm>
            <a:off x="5809077" y="0"/>
            <a:ext cx="554472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기술 설명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Form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입력 양식 전체를 감싸는 태그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Text : </a:t>
            </a:r>
            <a:r>
              <a:rPr lang="ko-KR" altLang="en-US" dirty="0"/>
              <a:t>한 줄 </a:t>
            </a:r>
            <a:r>
              <a:rPr lang="ko-KR" altLang="en-US" dirty="0" err="1"/>
              <a:t>짜리</a:t>
            </a:r>
            <a:r>
              <a:rPr lang="ko-KR" altLang="en-US" dirty="0"/>
              <a:t> 텍스트를 입력할 수 있는 </a:t>
            </a:r>
            <a:r>
              <a:rPr lang="en-US" altLang="ko-KR" dirty="0"/>
              <a:t>text </a:t>
            </a:r>
            <a:r>
              <a:rPr lang="ko-KR" altLang="en-US" dirty="0"/>
              <a:t>상자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Password :</a:t>
            </a:r>
            <a:r>
              <a:rPr lang="ko-KR" altLang="en-US" dirty="0"/>
              <a:t>비밀번호 입력 </a:t>
            </a:r>
            <a:r>
              <a:rPr lang="en-US" altLang="ko-KR" dirty="0"/>
              <a:t>****</a:t>
            </a:r>
          </a:p>
          <a:p>
            <a:endParaRPr lang="en-US" altLang="ko-KR" dirty="0"/>
          </a:p>
          <a:p>
            <a:r>
              <a:rPr lang="en-US" altLang="ko-KR" dirty="0"/>
              <a:t>Checkbox : </a:t>
            </a:r>
            <a:r>
              <a:rPr lang="ko-KR" altLang="en-US" dirty="0"/>
              <a:t>체크박스</a:t>
            </a:r>
            <a:r>
              <a:rPr lang="en-US" altLang="ko-KR" dirty="0"/>
              <a:t>(</a:t>
            </a:r>
            <a:r>
              <a:rPr lang="ko-KR" altLang="en-US" dirty="0"/>
              <a:t>다중 선택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-radio </a:t>
            </a:r>
            <a:r>
              <a:rPr lang="ko-KR" altLang="en-US" dirty="0"/>
              <a:t>는 한 개만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File : </a:t>
            </a:r>
            <a:r>
              <a:rPr lang="ko-KR" altLang="en-US" dirty="0"/>
              <a:t>파일을 첨부할 수 있는 버튼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: </a:t>
            </a:r>
            <a:r>
              <a:rPr lang="ko-KR" altLang="en-US" dirty="0"/>
              <a:t>아래로 </a:t>
            </a:r>
            <a:r>
              <a:rPr lang="ko-KR" altLang="en-US" dirty="0" err="1"/>
              <a:t>펼처지는</a:t>
            </a:r>
            <a:r>
              <a:rPr lang="ko-KR" altLang="en-US" dirty="0"/>
              <a:t> 목록 상자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Option :</a:t>
            </a:r>
            <a:r>
              <a:rPr lang="ko-KR" altLang="en-US" dirty="0"/>
              <a:t> </a:t>
            </a:r>
            <a:r>
              <a:rPr lang="en-US" altLang="ko-KR" dirty="0"/>
              <a:t>select</a:t>
            </a:r>
            <a:r>
              <a:rPr lang="ko-KR" altLang="en-US" dirty="0"/>
              <a:t> 태그 내부의 항목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Textarea</a:t>
            </a:r>
            <a:r>
              <a:rPr lang="en-US" altLang="ko-KR" dirty="0"/>
              <a:t> : </a:t>
            </a:r>
            <a:r>
              <a:rPr lang="ko-KR" altLang="en-US" dirty="0"/>
              <a:t>여려 줄의 </a:t>
            </a:r>
            <a:r>
              <a:rPr lang="ko-KR" altLang="en-US" dirty="0" err="1"/>
              <a:t>택스트를</a:t>
            </a:r>
            <a:r>
              <a:rPr lang="ko-KR" altLang="en-US" dirty="0"/>
              <a:t> 입력 할 수 있는 태그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:</a:t>
            </a:r>
            <a:r>
              <a:rPr lang="ko-KR" altLang="en-US" dirty="0"/>
              <a:t>열의 속성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: </a:t>
            </a:r>
            <a:r>
              <a:rPr lang="ko-KR" altLang="en-US" dirty="0"/>
              <a:t>행의 속성 지정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E8E96B-10EF-44E0-A33F-8E891B2B8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6" y="1242774"/>
            <a:ext cx="4798499" cy="23132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B4FF63-CE2D-47EA-85D0-E7F16799B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5" y="4063206"/>
            <a:ext cx="4798499" cy="22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5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1CAC29-91A8-4CE4-8751-94CEAC115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6" y="1455857"/>
            <a:ext cx="4924002" cy="2220793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A8E4D9-9AA3-E93F-9F6D-D12ACAAE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64326-71FE-746D-7A71-3193964B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E33E5-6FE8-4962-B617-0C186A194CFE}"/>
              </a:ext>
            </a:extLst>
          </p:cNvPr>
          <p:cNvSpPr txBox="1"/>
          <p:nvPr/>
        </p:nvSpPr>
        <p:spPr>
          <a:xfrm>
            <a:off x="6327228" y="187325"/>
            <a:ext cx="385554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Strong : </a:t>
            </a:r>
            <a:r>
              <a:rPr lang="ko-KR" altLang="en-US" dirty="0"/>
              <a:t>강조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Em</a:t>
            </a:r>
            <a:r>
              <a:rPr lang="en-US" altLang="ko-KR" dirty="0"/>
              <a:t>  : </a:t>
            </a:r>
            <a:r>
              <a:rPr lang="ko-KR" altLang="en-US" dirty="0" err="1"/>
              <a:t>이랠릭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) </a:t>
            </a:r>
            <a:r>
              <a:rPr lang="ko-KR" altLang="en-US" dirty="0"/>
              <a:t>으로 강조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 : </a:t>
            </a:r>
            <a:r>
              <a:rPr lang="ko-KR" altLang="en-US" dirty="0"/>
              <a:t>문자 가운데  줄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 : </a:t>
            </a:r>
            <a:r>
              <a:rPr lang="ko-KR" altLang="en-US" dirty="0"/>
              <a:t>밑줄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Mark : </a:t>
            </a:r>
            <a:r>
              <a:rPr lang="ko-KR" altLang="en-US" dirty="0"/>
              <a:t> </a:t>
            </a:r>
            <a:r>
              <a:rPr lang="ko-KR" altLang="en-US" dirty="0" err="1"/>
              <a:t>택스트를</a:t>
            </a:r>
            <a:r>
              <a:rPr lang="ko-KR" altLang="en-US" dirty="0"/>
              <a:t> </a:t>
            </a:r>
            <a:r>
              <a:rPr lang="ko-KR" altLang="en-US" dirty="0" err="1"/>
              <a:t>강조할때</a:t>
            </a:r>
            <a:r>
              <a:rPr lang="en-US" altLang="ko-KR" dirty="0"/>
              <a:t>( </a:t>
            </a:r>
            <a:r>
              <a:rPr lang="ko-KR" altLang="en-US" dirty="0" err="1"/>
              <a:t>형광팬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Table : </a:t>
            </a:r>
            <a:r>
              <a:rPr lang="ko-KR" altLang="en-US" dirty="0"/>
              <a:t>표를 만드는 태그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표의 제목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셀을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 : </a:t>
            </a:r>
            <a:r>
              <a:rPr lang="ko-KR" altLang="en-US" dirty="0"/>
              <a:t>가로줄을 만든다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&amp;</a:t>
            </a:r>
            <a:r>
              <a:rPr lang="en-US" altLang="ko-KR" dirty="0" err="1"/>
              <a:t>nbsp</a:t>
            </a:r>
            <a:r>
              <a:rPr lang="en-US" altLang="ko-KR" dirty="0"/>
              <a:t> : </a:t>
            </a:r>
            <a:r>
              <a:rPr lang="ko-KR" altLang="en-US" dirty="0" err="1"/>
              <a:t>스패이스</a:t>
            </a:r>
            <a:r>
              <a:rPr lang="ko-KR" altLang="en-US" dirty="0"/>
              <a:t> 바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1</a:t>
            </a:r>
            <a:r>
              <a:rPr lang="ko-KR" altLang="en-US" dirty="0"/>
              <a:t>부터</a:t>
            </a:r>
            <a:r>
              <a:rPr lang="en-US" altLang="ko-KR" dirty="0"/>
              <a:t>9</a:t>
            </a:r>
            <a:r>
              <a:rPr lang="ko-KR" altLang="en-US" dirty="0"/>
              <a:t>까지 수 출력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913F906A-C127-49B9-B2A6-68F9BEF81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5" y="4041775"/>
            <a:ext cx="4924002" cy="2314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30013D-84BA-46C9-B91B-1175FBD58B14}"/>
              </a:ext>
            </a:extLst>
          </p:cNvPr>
          <p:cNvSpPr txBox="1"/>
          <p:nvPr/>
        </p:nvSpPr>
        <p:spPr>
          <a:xfrm>
            <a:off x="3104291" y="5016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기술 설명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7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C34B4-E74E-4F98-8B46-9B11E75F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FDE562-5024-4A08-A05E-2F61FF1D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내용 개체 틀 10">
            <a:extLst>
              <a:ext uri="{FF2B5EF4-FFF2-40B4-BE49-F238E27FC236}">
                <a16:creationId xmlns:a16="http://schemas.microsoft.com/office/drawing/2014/main" id="{3D3B20A2-2A7E-4504-8612-47E422A70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0700"/>
            <a:ext cx="4114800" cy="212090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7EE68F-1D5B-4BE8-A437-297EE0F4B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790700"/>
            <a:ext cx="4114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1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27A0C-4ACE-5B94-BBC1-526D94B3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9579A-1848-C5AA-151D-C1A0F56D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38A68-5CFF-E3EC-72C7-F5AFB397B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52" y="1566752"/>
            <a:ext cx="2754177" cy="1839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91621A-5E4D-1215-A95C-A845972FC8B2}"/>
              </a:ext>
            </a:extLst>
          </p:cNvPr>
          <p:cNvSpPr txBox="1"/>
          <p:nvPr/>
        </p:nvSpPr>
        <p:spPr>
          <a:xfrm>
            <a:off x="6549881" y="0"/>
            <a:ext cx="497924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기술 설명</a:t>
            </a:r>
          </a:p>
          <a:p>
            <a:r>
              <a:rPr lang="en-US" altLang="ko-KR" dirty="0"/>
              <a:t>H3 </a:t>
            </a:r>
            <a:r>
              <a:rPr lang="ko-KR" altLang="en-US" dirty="0"/>
              <a:t>태그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H1~h7 </a:t>
            </a:r>
            <a:r>
              <a:rPr lang="ko-KR" altLang="en-US" dirty="0"/>
              <a:t>숫자가 높을 수록 글씨가 작아진다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Div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태그이며 인라인 태그와 다르게 </a:t>
            </a:r>
            <a:r>
              <a:rPr lang="ko-KR" altLang="en-US" dirty="0" err="1" smtClean="0"/>
              <a:t>수직정렬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인라인 태그이며 블록 태그와 다르게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Border : </a:t>
            </a:r>
            <a:r>
              <a:rPr lang="ko-KR" altLang="en-US" dirty="0"/>
              <a:t>요소의 </a:t>
            </a:r>
            <a:r>
              <a:rPr lang="ko-KR" altLang="en-US" dirty="0" err="1"/>
              <a:t>태두리</a:t>
            </a:r>
            <a:r>
              <a:rPr lang="ko-KR" altLang="en-US" dirty="0"/>
              <a:t> 생성 </a:t>
            </a:r>
            <a:endParaRPr lang="en-US" altLang="ko-KR" dirty="0"/>
          </a:p>
          <a:p>
            <a:r>
              <a:rPr lang="en-US" altLang="ko-KR" dirty="0"/>
              <a:t>Margin : </a:t>
            </a:r>
            <a:r>
              <a:rPr lang="ko-KR" altLang="en-US" dirty="0" err="1"/>
              <a:t>바같</a:t>
            </a:r>
            <a:r>
              <a:rPr lang="ko-KR" altLang="en-US" dirty="0"/>
              <a:t> 여백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Padding : </a:t>
            </a:r>
            <a:r>
              <a:rPr lang="ko-KR" altLang="en-US" dirty="0"/>
              <a:t>안쪽 여백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Position fixed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위치 고정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F815E9-3E90-4017-B258-D8CE7DA5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6" y="1605694"/>
            <a:ext cx="2650480" cy="1839962"/>
          </a:xfrm>
          <a:prstGeom prst="rect">
            <a:avLst/>
          </a:prstGeom>
        </p:spPr>
      </p:pic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A4A35024-9E48-4D1B-82AC-AE890AAFA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" y="3945668"/>
            <a:ext cx="3027841" cy="1910670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69" y="3987641"/>
            <a:ext cx="2194857" cy="17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AD73C-E1FE-929B-C0C0-0162B949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0BA6-36DC-4A17-B6EA-FE0A5CEDFC9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6585B-8FEC-3EAA-B1B9-3594F5ED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신동규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CB886-16A7-DCED-5B4C-2626CA501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2" y="1702755"/>
            <a:ext cx="4915415" cy="3625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C849D-5B2C-856E-19E6-1677C7A6D6D9}"/>
              </a:ext>
            </a:extLst>
          </p:cNvPr>
          <p:cNvSpPr txBox="1"/>
          <p:nvPr/>
        </p:nvSpPr>
        <p:spPr>
          <a:xfrm>
            <a:off x="6473376" y="1001038"/>
            <a:ext cx="39561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기술 설명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 $(</a:t>
            </a:r>
            <a:r>
              <a:rPr lang="ko-KR" altLang="en-US" dirty="0" err="1"/>
              <a:t>선택자</a:t>
            </a:r>
            <a:r>
              <a:rPr lang="en-US" altLang="ko-KR" dirty="0"/>
              <a:t>).</a:t>
            </a:r>
            <a:r>
              <a:rPr lang="ko-KR" altLang="en-US" dirty="0"/>
              <a:t>동작함수</a:t>
            </a:r>
            <a:r>
              <a:rPr lang="en-US" altLang="ko-KR" dirty="0"/>
              <a:t>( {</a:t>
            </a:r>
          </a:p>
          <a:p>
            <a:endParaRPr lang="en-US" altLang="ko-KR" dirty="0"/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Mouseover :</a:t>
            </a:r>
            <a:r>
              <a:rPr lang="ko-KR" altLang="en-US" dirty="0"/>
              <a:t>마우스 포인터가 범위 안에 </a:t>
            </a:r>
            <a:r>
              <a:rPr lang="ko-KR" altLang="en-US" dirty="0" err="1"/>
              <a:t>들어왔을때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Mouseout</a:t>
            </a:r>
            <a:r>
              <a:rPr lang="en-US" altLang="ko-KR" dirty="0"/>
              <a:t> : </a:t>
            </a:r>
            <a:r>
              <a:rPr lang="ko-KR" altLang="en-US" dirty="0"/>
              <a:t>마우스 포인터가 범위 안에서 </a:t>
            </a:r>
            <a:r>
              <a:rPr lang="ko-KR" altLang="en-US" dirty="0" err="1"/>
              <a:t>벗어낫을때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Parent,</a:t>
            </a:r>
            <a:r>
              <a:rPr lang="ko-KR" altLang="en-US" dirty="0"/>
              <a:t> </a:t>
            </a:r>
            <a:r>
              <a:rPr lang="en-US" altLang="ko-KR" dirty="0"/>
              <a:t>child </a:t>
            </a:r>
          </a:p>
          <a:p>
            <a:endParaRPr lang="en-US" altLang="ko-KR" dirty="0"/>
          </a:p>
          <a:p>
            <a:r>
              <a:rPr lang="ko-KR" altLang="en-US" dirty="0"/>
              <a:t>부모 자식 요소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Next</a:t>
            </a:r>
          </a:p>
          <a:p>
            <a:endParaRPr lang="en-US" altLang="ko-KR" dirty="0"/>
          </a:p>
          <a:p>
            <a:r>
              <a:rPr lang="ko-KR" altLang="en-US" dirty="0"/>
              <a:t>다음 요소 선택</a:t>
            </a:r>
          </a:p>
        </p:txBody>
      </p:sp>
    </p:spTree>
    <p:extLst>
      <p:ext uri="{BB962C8B-B14F-4D97-AF65-F5344CB8AC3E}">
        <p14:creationId xmlns:p14="http://schemas.microsoft.com/office/powerpoint/2010/main" val="247519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400</Words>
  <Application>Microsoft Office PowerPoint</Application>
  <PresentationFormat>와이드스크린</PresentationFormat>
  <Paragraphs>170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Bahnschrift SemiBold</vt:lpstr>
      <vt:lpstr>Office 테마</vt:lpstr>
      <vt:lpstr>PowerPoint 프레젠테이션</vt:lpstr>
      <vt:lpstr>PowerPoint 프레젠테이션</vt:lpstr>
      <vt:lpstr> 자기소개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sdk981202@naver.com</dc:creator>
  <cp:lastModifiedBy>class5-08</cp:lastModifiedBy>
  <cp:revision>7</cp:revision>
  <dcterms:created xsi:type="dcterms:W3CDTF">2023-04-28T12:22:14Z</dcterms:created>
  <dcterms:modified xsi:type="dcterms:W3CDTF">2023-05-08T08:04:41Z</dcterms:modified>
</cp:coreProperties>
</file>