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5757"/>
  </p:normalViewPr>
  <p:slideViewPr>
    <p:cSldViewPr snapToGrid="0" snapToObjects="1">
      <p:cViewPr>
        <p:scale>
          <a:sx n="95" d="100"/>
          <a:sy n="95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3A52F-D342-6242-B297-EE63D53566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46C99-7095-4D49-B3DE-2BDD8D966481}">
      <dgm:prSet phldrT="[Text]"/>
      <dgm:spPr/>
      <dgm:t>
        <a:bodyPr/>
        <a:lstStyle/>
        <a:p>
          <a:r>
            <a:rPr lang="en-US" dirty="0"/>
            <a:t>Primary key</a:t>
          </a:r>
        </a:p>
      </dgm:t>
    </dgm:pt>
    <dgm:pt modelId="{DD213D9D-6A63-1C4B-963D-37251F5DB317}" type="parTrans" cxnId="{0732AE31-F18E-1E4B-A043-ED9B0B440469}">
      <dgm:prSet/>
      <dgm:spPr/>
      <dgm:t>
        <a:bodyPr/>
        <a:lstStyle/>
        <a:p>
          <a:endParaRPr lang="en-US"/>
        </a:p>
      </dgm:t>
    </dgm:pt>
    <dgm:pt modelId="{FF6CA286-C216-3647-89FC-F4DCAA04F6BD}" type="sibTrans" cxnId="{0732AE31-F18E-1E4B-A043-ED9B0B440469}">
      <dgm:prSet/>
      <dgm:spPr/>
      <dgm:t>
        <a:bodyPr/>
        <a:lstStyle/>
        <a:p>
          <a:endParaRPr lang="en-US"/>
        </a:p>
      </dgm:t>
    </dgm:pt>
    <dgm:pt modelId="{4B26F160-8D82-0043-94CE-63C787B963C6}">
      <dgm:prSet phldrT="[Text]"/>
      <dgm:spPr/>
      <dgm:t>
        <a:bodyPr/>
        <a:lstStyle/>
        <a:p>
          <a:r>
            <a:rPr lang="en-US" dirty="0"/>
            <a:t>Incident Number</a:t>
          </a:r>
        </a:p>
      </dgm:t>
    </dgm:pt>
    <dgm:pt modelId="{D9F290F9-7037-6548-B2E4-926FE922B52B}" type="parTrans" cxnId="{24FB731B-4E93-5940-810C-3F409B5B618B}">
      <dgm:prSet/>
      <dgm:spPr/>
      <dgm:t>
        <a:bodyPr/>
        <a:lstStyle/>
        <a:p>
          <a:endParaRPr lang="en-US"/>
        </a:p>
      </dgm:t>
    </dgm:pt>
    <dgm:pt modelId="{A6AFDC76-CCFC-1243-B8C4-069A016F6B34}" type="sibTrans" cxnId="{24FB731B-4E93-5940-810C-3F409B5B618B}">
      <dgm:prSet/>
      <dgm:spPr/>
      <dgm:t>
        <a:bodyPr/>
        <a:lstStyle/>
        <a:p>
          <a:endParaRPr lang="en-US"/>
        </a:p>
      </dgm:t>
    </dgm:pt>
    <dgm:pt modelId="{DCBD0109-682F-E249-9F4E-A27425051EF9}">
      <dgm:prSet phldrT="[Text]"/>
      <dgm:spPr/>
      <dgm:t>
        <a:bodyPr/>
        <a:lstStyle/>
        <a:p>
          <a:r>
            <a:rPr lang="en-US" dirty="0"/>
            <a:t>Crime details</a:t>
          </a:r>
        </a:p>
      </dgm:t>
    </dgm:pt>
    <dgm:pt modelId="{D6A941C8-F170-274D-A6CF-BEBE09D9A053}" type="parTrans" cxnId="{565AC15A-B231-AF49-88C9-4222CB331725}">
      <dgm:prSet/>
      <dgm:spPr/>
      <dgm:t>
        <a:bodyPr/>
        <a:lstStyle/>
        <a:p>
          <a:endParaRPr lang="en-US"/>
        </a:p>
      </dgm:t>
    </dgm:pt>
    <dgm:pt modelId="{ED266DDC-929A-1645-82DA-8BA3C699CDB6}" type="sibTrans" cxnId="{565AC15A-B231-AF49-88C9-4222CB331725}">
      <dgm:prSet/>
      <dgm:spPr/>
      <dgm:t>
        <a:bodyPr/>
        <a:lstStyle/>
        <a:p>
          <a:endParaRPr lang="en-US"/>
        </a:p>
      </dgm:t>
    </dgm:pt>
    <dgm:pt modelId="{50D752D7-3649-E049-A9B4-ED4E17F48159}">
      <dgm:prSet phldrT="[Text]"/>
      <dgm:spPr/>
      <dgm:t>
        <a:bodyPr/>
        <a:lstStyle/>
        <a:p>
          <a:r>
            <a:rPr lang="en-US" dirty="0"/>
            <a:t>Time (date and time)</a:t>
          </a:r>
        </a:p>
      </dgm:t>
    </dgm:pt>
    <dgm:pt modelId="{7BB561A6-3076-8840-87F0-6F478FB6425F}" type="parTrans" cxnId="{2797357C-2BDD-9647-8A35-857DFCD1EEBB}">
      <dgm:prSet/>
      <dgm:spPr/>
      <dgm:t>
        <a:bodyPr/>
        <a:lstStyle/>
        <a:p>
          <a:endParaRPr lang="en-US"/>
        </a:p>
      </dgm:t>
    </dgm:pt>
    <dgm:pt modelId="{2F4839AC-261D-B941-84F1-DD214575DCC9}" type="sibTrans" cxnId="{2797357C-2BDD-9647-8A35-857DFCD1EEBB}">
      <dgm:prSet/>
      <dgm:spPr/>
      <dgm:t>
        <a:bodyPr/>
        <a:lstStyle/>
        <a:p>
          <a:endParaRPr lang="en-US"/>
        </a:p>
      </dgm:t>
    </dgm:pt>
    <dgm:pt modelId="{E60F388C-2769-C743-ABF6-44586EF89707}">
      <dgm:prSet phldrT="[Text]"/>
      <dgm:spPr/>
      <dgm:t>
        <a:bodyPr/>
        <a:lstStyle/>
        <a:p>
          <a:r>
            <a:rPr lang="en-US" dirty="0"/>
            <a:t>Crime location</a:t>
          </a:r>
        </a:p>
      </dgm:t>
    </dgm:pt>
    <dgm:pt modelId="{37F658D2-0B2C-2E42-83F8-81ECEA917127}" type="parTrans" cxnId="{3DEAED11-7CD5-4B4C-9AEA-E590FD789DFE}">
      <dgm:prSet/>
      <dgm:spPr/>
      <dgm:t>
        <a:bodyPr/>
        <a:lstStyle/>
        <a:p>
          <a:endParaRPr lang="en-US"/>
        </a:p>
      </dgm:t>
    </dgm:pt>
    <dgm:pt modelId="{2D59840B-11D6-CB45-9D0F-183BACFD39DE}" type="sibTrans" cxnId="{3DEAED11-7CD5-4B4C-9AEA-E590FD789DFE}">
      <dgm:prSet/>
      <dgm:spPr/>
      <dgm:t>
        <a:bodyPr/>
        <a:lstStyle/>
        <a:p>
          <a:endParaRPr lang="en-US"/>
        </a:p>
      </dgm:t>
    </dgm:pt>
    <dgm:pt modelId="{C5DEDB4B-A13E-D84D-9C78-83ED24288C1A}">
      <dgm:prSet phldrT="[Text]"/>
      <dgm:spPr/>
      <dgm:t>
        <a:bodyPr/>
        <a:lstStyle/>
        <a:p>
          <a:r>
            <a:rPr lang="en-US" dirty="0"/>
            <a:t>District</a:t>
          </a:r>
        </a:p>
      </dgm:t>
    </dgm:pt>
    <dgm:pt modelId="{D1B271CD-AD15-8A46-AD63-3A5B970D7DB7}" type="parTrans" cxnId="{E4279A5F-3924-D646-8AA0-F975F4B3D3F8}">
      <dgm:prSet/>
      <dgm:spPr/>
      <dgm:t>
        <a:bodyPr/>
        <a:lstStyle/>
        <a:p>
          <a:endParaRPr lang="en-US"/>
        </a:p>
      </dgm:t>
    </dgm:pt>
    <dgm:pt modelId="{D3E98CC7-7AF9-6E4C-B243-45FB92CE6D8B}" type="sibTrans" cxnId="{E4279A5F-3924-D646-8AA0-F975F4B3D3F8}">
      <dgm:prSet/>
      <dgm:spPr/>
      <dgm:t>
        <a:bodyPr/>
        <a:lstStyle/>
        <a:p>
          <a:endParaRPr lang="en-US"/>
        </a:p>
      </dgm:t>
    </dgm:pt>
    <dgm:pt modelId="{F95A9DB9-38E7-404F-AE8B-646E32836237}">
      <dgm:prSet phldrT="[Text]"/>
      <dgm:spPr/>
      <dgm:t>
        <a:bodyPr/>
        <a:lstStyle/>
        <a:p>
          <a:r>
            <a:rPr lang="en-US" dirty="0"/>
            <a:t>Coordinates</a:t>
          </a:r>
        </a:p>
      </dgm:t>
    </dgm:pt>
    <dgm:pt modelId="{9F92238C-A469-9447-A012-C8261B91C315}" type="parTrans" cxnId="{F12D3005-523D-394D-8BD6-C4FE4980FE1B}">
      <dgm:prSet/>
      <dgm:spPr/>
      <dgm:t>
        <a:bodyPr/>
        <a:lstStyle/>
        <a:p>
          <a:endParaRPr lang="en-US"/>
        </a:p>
      </dgm:t>
    </dgm:pt>
    <dgm:pt modelId="{2412541A-9DB9-0B43-97A5-CF4AEF773957}" type="sibTrans" cxnId="{F12D3005-523D-394D-8BD6-C4FE4980FE1B}">
      <dgm:prSet/>
      <dgm:spPr/>
      <dgm:t>
        <a:bodyPr/>
        <a:lstStyle/>
        <a:p>
          <a:endParaRPr lang="en-US"/>
        </a:p>
      </dgm:t>
    </dgm:pt>
    <dgm:pt modelId="{6CF18B71-C064-7345-82F8-4D5E737F6C09}">
      <dgm:prSet phldrT="[Text]"/>
      <dgm:spPr/>
      <dgm:t>
        <a:bodyPr/>
        <a:lstStyle/>
        <a:p>
          <a:r>
            <a:rPr lang="en-US" dirty="0"/>
            <a:t>Shooting (yes / no)</a:t>
          </a:r>
        </a:p>
      </dgm:t>
    </dgm:pt>
    <dgm:pt modelId="{85B1FD1B-984C-C541-A82F-B9D733507085}" type="parTrans" cxnId="{5FF9BCFD-E3DE-5849-AE5F-06CB549507B4}">
      <dgm:prSet/>
      <dgm:spPr/>
      <dgm:t>
        <a:bodyPr/>
        <a:lstStyle/>
        <a:p>
          <a:endParaRPr lang="en-US"/>
        </a:p>
      </dgm:t>
    </dgm:pt>
    <dgm:pt modelId="{D319D159-20D3-B449-94B5-5A6A119523D2}" type="sibTrans" cxnId="{5FF9BCFD-E3DE-5849-AE5F-06CB549507B4}">
      <dgm:prSet/>
      <dgm:spPr/>
      <dgm:t>
        <a:bodyPr/>
        <a:lstStyle/>
        <a:p>
          <a:endParaRPr lang="en-US"/>
        </a:p>
      </dgm:t>
    </dgm:pt>
    <dgm:pt modelId="{D6D7298C-3E7E-7541-A439-85DD5A251EFE}">
      <dgm:prSet phldrT="[Text]"/>
      <dgm:spPr/>
      <dgm:t>
        <a:bodyPr/>
        <a:lstStyle/>
        <a:p>
          <a:r>
            <a:rPr lang="en-US" dirty="0"/>
            <a:t>UCR Category</a:t>
          </a:r>
        </a:p>
      </dgm:t>
    </dgm:pt>
    <dgm:pt modelId="{9C2447BB-1E7B-1C48-AA25-48B9D05A1377}" type="parTrans" cxnId="{F4B1824B-5C1B-5C4F-A053-21D74CC8BAB2}">
      <dgm:prSet/>
      <dgm:spPr/>
      <dgm:t>
        <a:bodyPr/>
        <a:lstStyle/>
        <a:p>
          <a:endParaRPr lang="en-US"/>
        </a:p>
      </dgm:t>
    </dgm:pt>
    <dgm:pt modelId="{F7165175-EDE4-8E44-9365-AF6461418D4B}" type="sibTrans" cxnId="{F4B1824B-5C1B-5C4F-A053-21D74CC8BAB2}">
      <dgm:prSet/>
      <dgm:spPr/>
      <dgm:t>
        <a:bodyPr/>
        <a:lstStyle/>
        <a:p>
          <a:endParaRPr lang="en-US"/>
        </a:p>
      </dgm:t>
    </dgm:pt>
    <dgm:pt modelId="{88C89421-B778-1644-92D3-EB5E983BEB88}">
      <dgm:prSet phldrT="[Text]"/>
      <dgm:spPr/>
      <dgm:t>
        <a:bodyPr/>
        <a:lstStyle/>
        <a:p>
          <a:r>
            <a:rPr lang="en-US" dirty="0"/>
            <a:t>Offense code</a:t>
          </a:r>
        </a:p>
      </dgm:t>
    </dgm:pt>
    <dgm:pt modelId="{5FE2CBC1-CF62-4C41-B2E5-3C83C5872C9D}" type="parTrans" cxnId="{50DDC81E-E86A-114E-B405-0DAF120DF7C4}">
      <dgm:prSet/>
      <dgm:spPr/>
      <dgm:t>
        <a:bodyPr/>
        <a:lstStyle/>
        <a:p>
          <a:endParaRPr lang="en-US"/>
        </a:p>
      </dgm:t>
    </dgm:pt>
    <dgm:pt modelId="{3FB57517-7735-E940-8184-DF2721DE4AC3}" type="sibTrans" cxnId="{50DDC81E-E86A-114E-B405-0DAF120DF7C4}">
      <dgm:prSet/>
      <dgm:spPr/>
      <dgm:t>
        <a:bodyPr/>
        <a:lstStyle/>
        <a:p>
          <a:endParaRPr lang="en-US"/>
        </a:p>
      </dgm:t>
    </dgm:pt>
    <dgm:pt modelId="{C66DA2E5-4AD0-4B43-BFD0-927B2FF810EA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28D6A794-E4C0-D940-A3B2-10FFDCE69DBA}" type="parTrans" cxnId="{80088188-7D22-8F4C-B5C3-6A781212F0C2}">
      <dgm:prSet/>
      <dgm:spPr/>
      <dgm:t>
        <a:bodyPr/>
        <a:lstStyle/>
        <a:p>
          <a:endParaRPr lang="en-US"/>
        </a:p>
      </dgm:t>
    </dgm:pt>
    <dgm:pt modelId="{5D18C755-6BDA-4B44-93FD-2F1165FF50B4}" type="sibTrans" cxnId="{80088188-7D22-8F4C-B5C3-6A781212F0C2}">
      <dgm:prSet/>
      <dgm:spPr/>
      <dgm:t>
        <a:bodyPr/>
        <a:lstStyle/>
        <a:p>
          <a:endParaRPr lang="en-US"/>
        </a:p>
      </dgm:t>
    </dgm:pt>
    <dgm:pt modelId="{D63C58F8-3C55-BB48-859B-3FA9FEABE441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66E2F7C0-8009-C348-A2AB-C4B001EE0224}" type="parTrans" cxnId="{0112EF5B-9A3F-4641-857B-2182935977F6}">
      <dgm:prSet/>
      <dgm:spPr/>
      <dgm:t>
        <a:bodyPr/>
        <a:lstStyle/>
        <a:p>
          <a:endParaRPr lang="en-US"/>
        </a:p>
      </dgm:t>
    </dgm:pt>
    <dgm:pt modelId="{0DFB4A24-0FD0-AF48-B997-B29468645933}" type="sibTrans" cxnId="{0112EF5B-9A3F-4641-857B-2182935977F6}">
      <dgm:prSet/>
      <dgm:spPr/>
      <dgm:t>
        <a:bodyPr/>
        <a:lstStyle/>
        <a:p>
          <a:endParaRPr lang="en-US"/>
        </a:p>
      </dgm:t>
    </dgm:pt>
    <dgm:pt modelId="{92B7CE3E-B2F2-AA4B-8554-22B0DC02FD7F}">
      <dgm:prSet phldrT="[Text]"/>
      <dgm:spPr/>
      <dgm:t>
        <a:bodyPr/>
        <a:lstStyle/>
        <a:p>
          <a:r>
            <a:rPr lang="en-US" dirty="0"/>
            <a:t>Descriptions</a:t>
          </a:r>
        </a:p>
      </dgm:t>
    </dgm:pt>
    <dgm:pt modelId="{A3D20201-9754-2B45-ACB1-59E0EF7386CF}" type="parTrans" cxnId="{7B151A16-9FD8-5E4D-A9F7-534F7C58CF7E}">
      <dgm:prSet/>
      <dgm:spPr/>
      <dgm:t>
        <a:bodyPr/>
        <a:lstStyle/>
        <a:p>
          <a:endParaRPr lang="en-US"/>
        </a:p>
      </dgm:t>
    </dgm:pt>
    <dgm:pt modelId="{E26C03E0-FBDA-F44E-A04B-81C7A9D7DE4F}" type="sibTrans" cxnId="{7B151A16-9FD8-5E4D-A9F7-534F7C58CF7E}">
      <dgm:prSet/>
      <dgm:spPr/>
      <dgm:t>
        <a:bodyPr/>
        <a:lstStyle/>
        <a:p>
          <a:endParaRPr lang="en-US"/>
        </a:p>
      </dgm:t>
    </dgm:pt>
    <dgm:pt modelId="{B482EE5C-5040-DF48-AFD2-FCE6351D684A}" type="pres">
      <dgm:prSet presAssocID="{2853A52F-D342-6242-B297-EE63D5356610}" presName="Name0" presStyleCnt="0">
        <dgm:presLayoutVars>
          <dgm:dir/>
          <dgm:animLvl val="lvl"/>
          <dgm:resizeHandles val="exact"/>
        </dgm:presLayoutVars>
      </dgm:prSet>
      <dgm:spPr/>
    </dgm:pt>
    <dgm:pt modelId="{4F62ACB8-8739-1740-87A1-6297F368A500}" type="pres">
      <dgm:prSet presAssocID="{BE846C99-7095-4D49-B3DE-2BDD8D966481}" presName="linNode" presStyleCnt="0"/>
      <dgm:spPr/>
    </dgm:pt>
    <dgm:pt modelId="{15E7011D-79ED-AC43-A00E-10A8C6B9E2B7}" type="pres">
      <dgm:prSet presAssocID="{BE846C99-7095-4D49-B3DE-2BDD8D9664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4A8C3AF-A1F7-8048-8B77-939E73439699}" type="pres">
      <dgm:prSet presAssocID="{BE846C99-7095-4D49-B3DE-2BDD8D966481}" presName="descendantText" presStyleLbl="alignAccFollowNode1" presStyleIdx="0" presStyleCnt="4">
        <dgm:presLayoutVars>
          <dgm:bulletEnabled val="1"/>
        </dgm:presLayoutVars>
      </dgm:prSet>
      <dgm:spPr/>
    </dgm:pt>
    <dgm:pt modelId="{87AA8231-0665-3840-A392-9E212BF4D06A}" type="pres">
      <dgm:prSet presAssocID="{FF6CA286-C216-3647-89FC-F4DCAA04F6BD}" presName="sp" presStyleCnt="0"/>
      <dgm:spPr/>
    </dgm:pt>
    <dgm:pt modelId="{D30B1EDB-D773-DF48-95D8-45C759C38FC4}" type="pres">
      <dgm:prSet presAssocID="{88C89421-B778-1644-92D3-EB5E983BEB88}" presName="linNode" presStyleCnt="0"/>
      <dgm:spPr/>
    </dgm:pt>
    <dgm:pt modelId="{712FAC19-AEF7-914A-9994-5A3C1C8D62E7}" type="pres">
      <dgm:prSet presAssocID="{88C89421-B778-1644-92D3-EB5E983BEB8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7E1FC5C-ACDB-B94A-A51D-1EE4BBC38BBE}" type="pres">
      <dgm:prSet presAssocID="{88C89421-B778-1644-92D3-EB5E983BEB88}" presName="descendantText" presStyleLbl="alignAccFollowNode1" presStyleIdx="1" presStyleCnt="4">
        <dgm:presLayoutVars>
          <dgm:bulletEnabled val="1"/>
        </dgm:presLayoutVars>
      </dgm:prSet>
      <dgm:spPr/>
    </dgm:pt>
    <dgm:pt modelId="{CA053D5F-0224-A74B-B87E-EE3B4CF8E5DD}" type="pres">
      <dgm:prSet presAssocID="{3FB57517-7735-E940-8184-DF2721DE4AC3}" presName="sp" presStyleCnt="0"/>
      <dgm:spPr/>
    </dgm:pt>
    <dgm:pt modelId="{017B279E-FD45-824D-B3A6-20A034E30A03}" type="pres">
      <dgm:prSet presAssocID="{DCBD0109-682F-E249-9F4E-A27425051EF9}" presName="linNode" presStyleCnt="0"/>
      <dgm:spPr/>
    </dgm:pt>
    <dgm:pt modelId="{140DBB06-543A-5A45-AFE5-6945CED5F25F}" type="pres">
      <dgm:prSet presAssocID="{DCBD0109-682F-E249-9F4E-A27425051EF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6CC3428-4980-6543-9E0A-52DFD86B0FA2}" type="pres">
      <dgm:prSet presAssocID="{DCBD0109-682F-E249-9F4E-A27425051EF9}" presName="descendantText" presStyleLbl="alignAccFollowNode1" presStyleIdx="2" presStyleCnt="4">
        <dgm:presLayoutVars>
          <dgm:bulletEnabled val="1"/>
        </dgm:presLayoutVars>
      </dgm:prSet>
      <dgm:spPr/>
    </dgm:pt>
    <dgm:pt modelId="{EE6BF811-7479-8E44-BFFA-11427F2DA0F5}" type="pres">
      <dgm:prSet presAssocID="{ED266DDC-929A-1645-82DA-8BA3C699CDB6}" presName="sp" presStyleCnt="0"/>
      <dgm:spPr/>
    </dgm:pt>
    <dgm:pt modelId="{B2C48F0C-ECCB-164B-88F6-3168F561B3AD}" type="pres">
      <dgm:prSet presAssocID="{E60F388C-2769-C743-ABF6-44586EF89707}" presName="linNode" presStyleCnt="0"/>
      <dgm:spPr/>
    </dgm:pt>
    <dgm:pt modelId="{C54522E5-22FC-0244-BAED-79C5F9C5AED8}" type="pres">
      <dgm:prSet presAssocID="{E60F388C-2769-C743-ABF6-44586EF897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9C3464E-4038-E94B-8995-3EFAEA2B1ED8}" type="pres">
      <dgm:prSet presAssocID="{E60F388C-2769-C743-ABF6-44586EF897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12D3005-523D-394D-8BD6-C4FE4980FE1B}" srcId="{E60F388C-2769-C743-ABF6-44586EF89707}" destId="{F95A9DB9-38E7-404F-AE8B-646E32836237}" srcOrd="1" destOrd="0" parTransId="{9F92238C-A469-9447-A012-C8261B91C315}" sibTransId="{2412541A-9DB9-0B43-97A5-CF4AEF773957}"/>
    <dgm:cxn modelId="{1C383506-BC5F-4E47-B537-0487443BB0FE}" type="presOf" srcId="{C66DA2E5-4AD0-4B43-BFD0-927B2FF810EA}" destId="{47E1FC5C-ACDB-B94A-A51D-1EE4BBC38BBE}" srcOrd="0" destOrd="0" presId="urn:microsoft.com/office/officeart/2005/8/layout/vList5"/>
    <dgm:cxn modelId="{3DEAED11-7CD5-4B4C-9AEA-E590FD789DFE}" srcId="{2853A52F-D342-6242-B297-EE63D5356610}" destId="{E60F388C-2769-C743-ABF6-44586EF89707}" srcOrd="3" destOrd="0" parTransId="{37F658D2-0B2C-2E42-83F8-81ECEA917127}" sibTransId="{2D59840B-11D6-CB45-9D0F-183BACFD39DE}"/>
    <dgm:cxn modelId="{7B151A16-9FD8-5E4D-A9F7-534F7C58CF7E}" srcId="{88C89421-B778-1644-92D3-EB5E983BEB88}" destId="{92B7CE3E-B2F2-AA4B-8554-22B0DC02FD7F}" srcOrd="2" destOrd="0" parTransId="{A3D20201-9754-2B45-ACB1-59E0EF7386CF}" sibTransId="{E26C03E0-FBDA-F44E-A04B-81C7A9D7DE4F}"/>
    <dgm:cxn modelId="{24FB731B-4E93-5940-810C-3F409B5B618B}" srcId="{BE846C99-7095-4D49-B3DE-2BDD8D966481}" destId="{4B26F160-8D82-0043-94CE-63C787B963C6}" srcOrd="0" destOrd="0" parTransId="{D9F290F9-7037-6548-B2E4-926FE922B52B}" sibTransId="{A6AFDC76-CCFC-1243-B8C4-069A016F6B34}"/>
    <dgm:cxn modelId="{50DDC81E-E86A-114E-B405-0DAF120DF7C4}" srcId="{2853A52F-D342-6242-B297-EE63D5356610}" destId="{88C89421-B778-1644-92D3-EB5E983BEB88}" srcOrd="1" destOrd="0" parTransId="{5FE2CBC1-CF62-4C41-B2E5-3C83C5872C9D}" sibTransId="{3FB57517-7735-E940-8184-DF2721DE4AC3}"/>
    <dgm:cxn modelId="{0732AE31-F18E-1E4B-A043-ED9B0B440469}" srcId="{2853A52F-D342-6242-B297-EE63D5356610}" destId="{BE846C99-7095-4D49-B3DE-2BDD8D966481}" srcOrd="0" destOrd="0" parTransId="{DD213D9D-6A63-1C4B-963D-37251F5DB317}" sibTransId="{FF6CA286-C216-3647-89FC-F4DCAA04F6BD}"/>
    <dgm:cxn modelId="{A5068932-9B27-1F45-87E9-5724303C8507}" type="presOf" srcId="{C5DEDB4B-A13E-D84D-9C78-83ED24288C1A}" destId="{C9C3464E-4038-E94B-8995-3EFAEA2B1ED8}" srcOrd="0" destOrd="0" presId="urn:microsoft.com/office/officeart/2005/8/layout/vList5"/>
    <dgm:cxn modelId="{71E1803B-051F-284C-809D-AC4AD5F0FF79}" type="presOf" srcId="{F95A9DB9-38E7-404F-AE8B-646E32836237}" destId="{C9C3464E-4038-E94B-8995-3EFAEA2B1ED8}" srcOrd="0" destOrd="1" presId="urn:microsoft.com/office/officeart/2005/8/layout/vList5"/>
    <dgm:cxn modelId="{CE3A2742-8E65-9C47-9570-6BFA092E7B66}" type="presOf" srcId="{DCBD0109-682F-E249-9F4E-A27425051EF9}" destId="{140DBB06-543A-5A45-AFE5-6945CED5F25F}" srcOrd="0" destOrd="0" presId="urn:microsoft.com/office/officeart/2005/8/layout/vList5"/>
    <dgm:cxn modelId="{F4B1824B-5C1B-5C4F-A053-21D74CC8BAB2}" srcId="{DCBD0109-682F-E249-9F4E-A27425051EF9}" destId="{D6D7298C-3E7E-7541-A439-85DD5A251EFE}" srcOrd="2" destOrd="0" parTransId="{9C2447BB-1E7B-1C48-AA25-48B9D05A1377}" sibTransId="{F7165175-EDE4-8E44-9365-AF6461418D4B}"/>
    <dgm:cxn modelId="{565AC15A-B231-AF49-88C9-4222CB331725}" srcId="{2853A52F-D342-6242-B297-EE63D5356610}" destId="{DCBD0109-682F-E249-9F4E-A27425051EF9}" srcOrd="2" destOrd="0" parTransId="{D6A941C8-F170-274D-A6CF-BEBE09D9A053}" sibTransId="{ED266DDC-929A-1645-82DA-8BA3C699CDB6}"/>
    <dgm:cxn modelId="{0112EF5B-9A3F-4641-857B-2182935977F6}" srcId="{88C89421-B778-1644-92D3-EB5E983BEB88}" destId="{D63C58F8-3C55-BB48-859B-3FA9FEABE441}" srcOrd="1" destOrd="0" parTransId="{66E2F7C0-8009-C348-A2AB-C4B001EE0224}" sibTransId="{0DFB4A24-0FD0-AF48-B997-B29468645933}"/>
    <dgm:cxn modelId="{E4279A5F-3924-D646-8AA0-F975F4B3D3F8}" srcId="{E60F388C-2769-C743-ABF6-44586EF89707}" destId="{C5DEDB4B-A13E-D84D-9C78-83ED24288C1A}" srcOrd="0" destOrd="0" parTransId="{D1B271CD-AD15-8A46-AD63-3A5B970D7DB7}" sibTransId="{D3E98CC7-7AF9-6E4C-B243-45FB92CE6D8B}"/>
    <dgm:cxn modelId="{08D57F6B-B60B-B84F-83D7-0D8471E0C91E}" type="presOf" srcId="{88C89421-B778-1644-92D3-EB5E983BEB88}" destId="{712FAC19-AEF7-914A-9994-5A3C1C8D62E7}" srcOrd="0" destOrd="0" presId="urn:microsoft.com/office/officeart/2005/8/layout/vList5"/>
    <dgm:cxn modelId="{2797357C-2BDD-9647-8A35-857DFCD1EEBB}" srcId="{DCBD0109-682F-E249-9F4E-A27425051EF9}" destId="{50D752D7-3649-E049-A9B4-ED4E17F48159}" srcOrd="0" destOrd="0" parTransId="{7BB561A6-3076-8840-87F0-6F478FB6425F}" sibTransId="{2F4839AC-261D-B941-84F1-DD214575DCC9}"/>
    <dgm:cxn modelId="{80088188-7D22-8F4C-B5C3-6A781212F0C2}" srcId="{88C89421-B778-1644-92D3-EB5E983BEB88}" destId="{C66DA2E5-4AD0-4B43-BFD0-927B2FF810EA}" srcOrd="0" destOrd="0" parTransId="{28D6A794-E4C0-D940-A3B2-10FFDCE69DBA}" sibTransId="{5D18C755-6BDA-4B44-93FD-2F1165FF50B4}"/>
    <dgm:cxn modelId="{377AFFBC-3698-FE43-92DC-F5CD300F71B0}" type="presOf" srcId="{D63C58F8-3C55-BB48-859B-3FA9FEABE441}" destId="{47E1FC5C-ACDB-B94A-A51D-1EE4BBC38BBE}" srcOrd="0" destOrd="1" presId="urn:microsoft.com/office/officeart/2005/8/layout/vList5"/>
    <dgm:cxn modelId="{1037FBBD-B7D8-E941-BE75-D92545078F96}" type="presOf" srcId="{50D752D7-3649-E049-A9B4-ED4E17F48159}" destId="{06CC3428-4980-6543-9E0A-52DFD86B0FA2}" srcOrd="0" destOrd="0" presId="urn:microsoft.com/office/officeart/2005/8/layout/vList5"/>
    <dgm:cxn modelId="{592C14BF-970F-ED42-BB2D-091911278A3C}" type="presOf" srcId="{D6D7298C-3E7E-7541-A439-85DD5A251EFE}" destId="{06CC3428-4980-6543-9E0A-52DFD86B0FA2}" srcOrd="0" destOrd="2" presId="urn:microsoft.com/office/officeart/2005/8/layout/vList5"/>
    <dgm:cxn modelId="{D7B4F1C3-CDA8-3340-BE61-9DAFD0EFF0F6}" type="presOf" srcId="{BE846C99-7095-4D49-B3DE-2BDD8D966481}" destId="{15E7011D-79ED-AC43-A00E-10A8C6B9E2B7}" srcOrd="0" destOrd="0" presId="urn:microsoft.com/office/officeart/2005/8/layout/vList5"/>
    <dgm:cxn modelId="{998B90CC-A474-2D41-9D81-93E70BA624E5}" type="presOf" srcId="{2853A52F-D342-6242-B297-EE63D5356610}" destId="{B482EE5C-5040-DF48-AFD2-FCE6351D684A}" srcOrd="0" destOrd="0" presId="urn:microsoft.com/office/officeart/2005/8/layout/vList5"/>
    <dgm:cxn modelId="{4A5521DA-C3B5-3F48-BD12-A14A79543860}" type="presOf" srcId="{92B7CE3E-B2F2-AA4B-8554-22B0DC02FD7F}" destId="{47E1FC5C-ACDB-B94A-A51D-1EE4BBC38BBE}" srcOrd="0" destOrd="2" presId="urn:microsoft.com/office/officeart/2005/8/layout/vList5"/>
    <dgm:cxn modelId="{5CF33DDD-2CCC-E842-B095-71A67F277C98}" type="presOf" srcId="{E60F388C-2769-C743-ABF6-44586EF89707}" destId="{C54522E5-22FC-0244-BAED-79C5F9C5AED8}" srcOrd="0" destOrd="0" presId="urn:microsoft.com/office/officeart/2005/8/layout/vList5"/>
    <dgm:cxn modelId="{923F24F7-EAA3-E641-9AAA-71B33C72158A}" type="presOf" srcId="{6CF18B71-C064-7345-82F8-4D5E737F6C09}" destId="{06CC3428-4980-6543-9E0A-52DFD86B0FA2}" srcOrd="0" destOrd="1" presId="urn:microsoft.com/office/officeart/2005/8/layout/vList5"/>
    <dgm:cxn modelId="{6721C4F8-9002-DB41-BD42-7F502AE7A7E0}" type="presOf" srcId="{4B26F160-8D82-0043-94CE-63C787B963C6}" destId="{44A8C3AF-A1F7-8048-8B77-939E73439699}" srcOrd="0" destOrd="0" presId="urn:microsoft.com/office/officeart/2005/8/layout/vList5"/>
    <dgm:cxn modelId="{5FF9BCFD-E3DE-5849-AE5F-06CB549507B4}" srcId="{DCBD0109-682F-E249-9F4E-A27425051EF9}" destId="{6CF18B71-C064-7345-82F8-4D5E737F6C09}" srcOrd="1" destOrd="0" parTransId="{85B1FD1B-984C-C541-A82F-B9D733507085}" sibTransId="{D319D159-20D3-B449-94B5-5A6A119523D2}"/>
    <dgm:cxn modelId="{1F581A94-A22C-B84B-BAB4-043C738DE78F}" type="presParOf" srcId="{B482EE5C-5040-DF48-AFD2-FCE6351D684A}" destId="{4F62ACB8-8739-1740-87A1-6297F368A500}" srcOrd="0" destOrd="0" presId="urn:microsoft.com/office/officeart/2005/8/layout/vList5"/>
    <dgm:cxn modelId="{BE2B800A-9AA4-2242-B937-6B3EF6E7E720}" type="presParOf" srcId="{4F62ACB8-8739-1740-87A1-6297F368A500}" destId="{15E7011D-79ED-AC43-A00E-10A8C6B9E2B7}" srcOrd="0" destOrd="0" presId="urn:microsoft.com/office/officeart/2005/8/layout/vList5"/>
    <dgm:cxn modelId="{0E178C27-AD46-8F46-AF94-3973516AC0B0}" type="presParOf" srcId="{4F62ACB8-8739-1740-87A1-6297F368A500}" destId="{44A8C3AF-A1F7-8048-8B77-939E73439699}" srcOrd="1" destOrd="0" presId="urn:microsoft.com/office/officeart/2005/8/layout/vList5"/>
    <dgm:cxn modelId="{C3858092-F544-1644-802C-B6D67663AE14}" type="presParOf" srcId="{B482EE5C-5040-DF48-AFD2-FCE6351D684A}" destId="{87AA8231-0665-3840-A392-9E212BF4D06A}" srcOrd="1" destOrd="0" presId="urn:microsoft.com/office/officeart/2005/8/layout/vList5"/>
    <dgm:cxn modelId="{343DCEB3-4C82-434C-A159-79450AD99877}" type="presParOf" srcId="{B482EE5C-5040-DF48-AFD2-FCE6351D684A}" destId="{D30B1EDB-D773-DF48-95D8-45C759C38FC4}" srcOrd="2" destOrd="0" presId="urn:microsoft.com/office/officeart/2005/8/layout/vList5"/>
    <dgm:cxn modelId="{A2BAADAB-924A-1547-8739-99D578756F1C}" type="presParOf" srcId="{D30B1EDB-D773-DF48-95D8-45C759C38FC4}" destId="{712FAC19-AEF7-914A-9994-5A3C1C8D62E7}" srcOrd="0" destOrd="0" presId="urn:microsoft.com/office/officeart/2005/8/layout/vList5"/>
    <dgm:cxn modelId="{E0C9583F-BCBA-CF4D-8565-38EF7D924FF5}" type="presParOf" srcId="{D30B1EDB-D773-DF48-95D8-45C759C38FC4}" destId="{47E1FC5C-ACDB-B94A-A51D-1EE4BBC38BBE}" srcOrd="1" destOrd="0" presId="urn:microsoft.com/office/officeart/2005/8/layout/vList5"/>
    <dgm:cxn modelId="{D5D0AF85-D3EC-FE4B-BA65-439AAF8FA3DD}" type="presParOf" srcId="{B482EE5C-5040-DF48-AFD2-FCE6351D684A}" destId="{CA053D5F-0224-A74B-B87E-EE3B4CF8E5DD}" srcOrd="3" destOrd="0" presId="urn:microsoft.com/office/officeart/2005/8/layout/vList5"/>
    <dgm:cxn modelId="{4C346CD7-379E-AE4C-A5A9-6A8777D43A15}" type="presParOf" srcId="{B482EE5C-5040-DF48-AFD2-FCE6351D684A}" destId="{017B279E-FD45-824D-B3A6-20A034E30A03}" srcOrd="4" destOrd="0" presId="urn:microsoft.com/office/officeart/2005/8/layout/vList5"/>
    <dgm:cxn modelId="{8ED8952B-4F0A-7641-8672-8BC53339ED3D}" type="presParOf" srcId="{017B279E-FD45-824D-B3A6-20A034E30A03}" destId="{140DBB06-543A-5A45-AFE5-6945CED5F25F}" srcOrd="0" destOrd="0" presId="urn:microsoft.com/office/officeart/2005/8/layout/vList5"/>
    <dgm:cxn modelId="{E75C9796-F355-E64B-A872-FB1B64C6B944}" type="presParOf" srcId="{017B279E-FD45-824D-B3A6-20A034E30A03}" destId="{06CC3428-4980-6543-9E0A-52DFD86B0FA2}" srcOrd="1" destOrd="0" presId="urn:microsoft.com/office/officeart/2005/8/layout/vList5"/>
    <dgm:cxn modelId="{A2D74FC9-F64D-1243-B335-EC05735FAEBC}" type="presParOf" srcId="{B482EE5C-5040-DF48-AFD2-FCE6351D684A}" destId="{EE6BF811-7479-8E44-BFFA-11427F2DA0F5}" srcOrd="5" destOrd="0" presId="urn:microsoft.com/office/officeart/2005/8/layout/vList5"/>
    <dgm:cxn modelId="{FBD6EE5D-75C4-7F48-B57F-734A1EF4572B}" type="presParOf" srcId="{B482EE5C-5040-DF48-AFD2-FCE6351D684A}" destId="{B2C48F0C-ECCB-164B-88F6-3168F561B3AD}" srcOrd="6" destOrd="0" presId="urn:microsoft.com/office/officeart/2005/8/layout/vList5"/>
    <dgm:cxn modelId="{52568CD3-D863-1748-B8F4-9D5C5D5F677D}" type="presParOf" srcId="{B2C48F0C-ECCB-164B-88F6-3168F561B3AD}" destId="{C54522E5-22FC-0244-BAED-79C5F9C5AED8}" srcOrd="0" destOrd="0" presId="urn:microsoft.com/office/officeart/2005/8/layout/vList5"/>
    <dgm:cxn modelId="{D26ADCB4-CD63-9249-9F1D-146B3809C11E}" type="presParOf" srcId="{B2C48F0C-ECCB-164B-88F6-3168F561B3AD}" destId="{C9C3464E-4038-E94B-8995-3EFAEA2B1E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8C3AF-A1F7-8048-8B77-939E73439699}">
      <dsp:nvSpPr>
        <dsp:cNvPr id="0" name=""/>
        <dsp:cNvSpPr/>
      </dsp:nvSpPr>
      <dsp:spPr>
        <a:xfrm rot="5400000">
          <a:off x="4481274" y="-1721974"/>
          <a:ext cx="986123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Incident Number</a:t>
          </a:r>
        </a:p>
      </dsp:txBody>
      <dsp:txXfrm rot="-5400000">
        <a:off x="2633472" y="173967"/>
        <a:ext cx="4633589" cy="889845"/>
      </dsp:txXfrm>
    </dsp:sp>
    <dsp:sp modelId="{15E7011D-79ED-AC43-A00E-10A8C6B9E2B7}">
      <dsp:nvSpPr>
        <dsp:cNvPr id="0" name=""/>
        <dsp:cNvSpPr/>
      </dsp:nvSpPr>
      <dsp:spPr>
        <a:xfrm>
          <a:off x="0" y="2562"/>
          <a:ext cx="2633472" cy="123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Primary key</a:t>
          </a:r>
        </a:p>
      </dsp:txBody>
      <dsp:txXfrm>
        <a:off x="60173" y="62735"/>
        <a:ext cx="2513126" cy="1112308"/>
      </dsp:txXfrm>
    </dsp:sp>
    <dsp:sp modelId="{47E1FC5C-ACDB-B94A-A51D-1EE4BBC38BBE}">
      <dsp:nvSpPr>
        <dsp:cNvPr id="0" name=""/>
        <dsp:cNvSpPr/>
      </dsp:nvSpPr>
      <dsp:spPr>
        <a:xfrm rot="5400000">
          <a:off x="4481274" y="-427687"/>
          <a:ext cx="986123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Name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Descriptions</a:t>
          </a:r>
        </a:p>
      </dsp:txBody>
      <dsp:txXfrm rot="-5400000">
        <a:off x="2633472" y="1468254"/>
        <a:ext cx="4633589" cy="889845"/>
      </dsp:txXfrm>
    </dsp:sp>
    <dsp:sp modelId="{712FAC19-AEF7-914A-9994-5A3C1C8D62E7}">
      <dsp:nvSpPr>
        <dsp:cNvPr id="0" name=""/>
        <dsp:cNvSpPr/>
      </dsp:nvSpPr>
      <dsp:spPr>
        <a:xfrm>
          <a:off x="0" y="1296849"/>
          <a:ext cx="2633472" cy="123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Offense code</a:t>
          </a:r>
        </a:p>
      </dsp:txBody>
      <dsp:txXfrm>
        <a:off x="60173" y="1357022"/>
        <a:ext cx="2513126" cy="1112308"/>
      </dsp:txXfrm>
    </dsp:sp>
    <dsp:sp modelId="{06CC3428-4980-6543-9E0A-52DFD86B0FA2}">
      <dsp:nvSpPr>
        <dsp:cNvPr id="0" name=""/>
        <dsp:cNvSpPr/>
      </dsp:nvSpPr>
      <dsp:spPr>
        <a:xfrm rot="5400000">
          <a:off x="4481274" y="866599"/>
          <a:ext cx="986123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Time (date and time)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Shooting (yes / no)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UCR Category</a:t>
          </a:r>
        </a:p>
      </dsp:txBody>
      <dsp:txXfrm rot="-5400000">
        <a:off x="2633472" y="2762541"/>
        <a:ext cx="4633589" cy="889845"/>
      </dsp:txXfrm>
    </dsp:sp>
    <dsp:sp modelId="{140DBB06-543A-5A45-AFE5-6945CED5F25F}">
      <dsp:nvSpPr>
        <dsp:cNvPr id="0" name=""/>
        <dsp:cNvSpPr/>
      </dsp:nvSpPr>
      <dsp:spPr>
        <a:xfrm>
          <a:off x="0" y="2591136"/>
          <a:ext cx="2633472" cy="123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Crime details</a:t>
          </a:r>
        </a:p>
      </dsp:txBody>
      <dsp:txXfrm>
        <a:off x="60173" y="2651309"/>
        <a:ext cx="2513126" cy="1112308"/>
      </dsp:txXfrm>
    </dsp:sp>
    <dsp:sp modelId="{C9C3464E-4038-E94B-8995-3EFAEA2B1ED8}">
      <dsp:nvSpPr>
        <dsp:cNvPr id="0" name=""/>
        <dsp:cNvSpPr/>
      </dsp:nvSpPr>
      <dsp:spPr>
        <a:xfrm rot="5400000">
          <a:off x="4481274" y="2160886"/>
          <a:ext cx="986123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District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Coordinates</a:t>
          </a:r>
        </a:p>
      </dsp:txBody>
      <dsp:txXfrm rot="-5400000">
        <a:off x="2633472" y="4056828"/>
        <a:ext cx="4633589" cy="889845"/>
      </dsp:txXfrm>
    </dsp:sp>
    <dsp:sp modelId="{C54522E5-22FC-0244-BAED-79C5F9C5AED8}">
      <dsp:nvSpPr>
        <dsp:cNvPr id="0" name=""/>
        <dsp:cNvSpPr/>
      </dsp:nvSpPr>
      <dsp:spPr>
        <a:xfrm>
          <a:off x="0" y="3885423"/>
          <a:ext cx="2633472" cy="1232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Crime location</a:t>
          </a:r>
        </a:p>
      </dsp:txBody>
      <dsp:txXfrm>
        <a:off x="60173" y="3945596"/>
        <a:ext cx="2513126" cy="111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BE98-27A9-7642-902B-B99ADBE8142D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9D7C-13CE-404B-B7D3-8C3FFD936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officer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patroli</a:t>
            </a:r>
            <a:r>
              <a:rPr lang="en-ID" dirty="0"/>
              <a:t>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urgent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total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dilaporkan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14 </a:t>
            </a:r>
            <a:r>
              <a:rPr lang="en-ID" dirty="0" err="1"/>
              <a:t>Juni</a:t>
            </a:r>
            <a:r>
              <a:rPr lang="en-ID" dirty="0"/>
              <a:t> 2015 - 3 Sept 2018.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tingginya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kecelakaan</a:t>
            </a:r>
            <a:r>
              <a:rPr lang="en-ID" dirty="0"/>
              <a:t> motor vehicle,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disosialisasikan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(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menaati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lalulintas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berkendara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public service lain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pemadam</a:t>
            </a:r>
            <a:r>
              <a:rPr lang="en-ID" dirty="0"/>
              <a:t> </a:t>
            </a:r>
            <a:r>
              <a:rPr lang="en-ID" dirty="0" err="1"/>
              <a:t>kebakaran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dioptimalkan</a:t>
            </a:r>
            <a:r>
              <a:rPr lang="en-ID" dirty="0"/>
              <a:t> agar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kecelakaan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bermotor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dihandle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Hate crimes(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diskriminasi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hate speech racial, social group, religion, etc)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puncak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kejatan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Boston.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keseriusan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hukuman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pelaku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kejahatan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kerugian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dialami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korban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merugikan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finansial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pengobatan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psikolog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psikiater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Kosmadopoulos</a:t>
            </a:r>
            <a:r>
              <a:rPr lang="en-US" dirty="0"/>
              <a:t>, A. 2020 (https://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/articles/PMC7230712/) </a:t>
            </a:r>
            <a:r>
              <a:rPr lang="en-US" dirty="0" err="1"/>
              <a:t>polisi</a:t>
            </a:r>
            <a:r>
              <a:rPr lang="en-US" dirty="0"/>
              <a:t> US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obesitas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shift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district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persentase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diteliti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lanjut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masyarakatnya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cenderung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kriminal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polisinya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kompeten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district lain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C9D7C-13CE-404B-B7D3-8C3FFD936D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842-CBDA-D945-9C36-A38932187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in Boston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11789-5248-794F-BA26-37AF668D0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Aria Dipa </a:t>
            </a:r>
            <a:r>
              <a:rPr lang="en-US" dirty="0" err="1"/>
              <a:t>Itna</a:t>
            </a:r>
            <a:r>
              <a:rPr lang="en-US" dirty="0"/>
              <a:t> </a:t>
            </a:r>
            <a:r>
              <a:rPr lang="en-US" dirty="0" err="1"/>
              <a:t>Erlangga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7B9E-6455-884A-8F5F-36A8190C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incident based on type of crime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DE98AA4-8C15-7C45-979F-14FB2F10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5" y="798688"/>
            <a:ext cx="7467597" cy="5844662"/>
          </a:xfrm>
        </p:spPr>
      </p:pic>
    </p:spTree>
    <p:extLst>
      <p:ext uri="{BB962C8B-B14F-4D97-AF65-F5344CB8AC3E}">
        <p14:creationId xmlns:p14="http://schemas.microsoft.com/office/powerpoint/2010/main" val="110661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B7E-D6D5-F14D-9775-4CC0C52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incident group by UCR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07E1A-D173-094F-82EC-BB4705E92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65475"/>
            <a:ext cx="7315200" cy="9263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F41BA-87CB-B948-A214-E3E245640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2" t="-1" b="-1"/>
          <a:stretch/>
        </p:blipFill>
        <p:spPr>
          <a:xfrm>
            <a:off x="7661560" y="1034216"/>
            <a:ext cx="427814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21C06-B5FB-2A4E-BA36-C1CA8CD79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3"/>
          <a:stretch/>
        </p:blipFill>
        <p:spPr>
          <a:xfrm>
            <a:off x="3508516" y="1034216"/>
            <a:ext cx="3982192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70D4B-B063-D249-9F1C-AE1F7FC17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82"/>
          <a:stretch/>
        </p:blipFill>
        <p:spPr>
          <a:xfrm>
            <a:off x="3508515" y="3936307"/>
            <a:ext cx="3988932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5DFAED-3BDA-A549-A974-B3C16C43D2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20" b="9758"/>
          <a:stretch/>
        </p:blipFill>
        <p:spPr>
          <a:xfrm>
            <a:off x="7652072" y="3949754"/>
            <a:ext cx="4531100" cy="2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D52E-F6B6-954E-86AF-D1099FEC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 incident happens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F41A7-D208-134F-A7E5-C7369C59A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442" y="259606"/>
            <a:ext cx="2462894" cy="2849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0BF6B-CE42-AD4E-9D35-B74AF029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61" y="259607"/>
            <a:ext cx="3852304" cy="2849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55639-B058-6A40-B359-45198BF7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902" y="3069185"/>
            <a:ext cx="5574926" cy="37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2BF-2957-6941-B621-8AA72C8A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reported by District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4F7C2B-8386-B647-8C84-E30AE803F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258" y="863790"/>
            <a:ext cx="4618675" cy="5121275"/>
          </a:xfrm>
        </p:spPr>
      </p:pic>
    </p:spTree>
    <p:extLst>
      <p:ext uri="{BB962C8B-B14F-4D97-AF65-F5344CB8AC3E}">
        <p14:creationId xmlns:p14="http://schemas.microsoft.com/office/powerpoint/2010/main" val="159076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ADDAD8D-9143-4A4A-9B18-157F7F7A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85775"/>
            <a:ext cx="113728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3" descr="Story 12">
            <a:extLst>
              <a:ext uri="{FF2B5EF4-FFF2-40B4-BE49-F238E27FC236}">
                <a16:creationId xmlns:a16="http://schemas.microsoft.com/office/drawing/2014/main" id="{73122DE0-263E-1241-B666-9284F7F29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485775"/>
            <a:ext cx="113728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6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CC28-367D-5A41-B08A-9B48959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2F0D-ABFF-3441-91F0-2B5C98BA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dilaporkan</a:t>
            </a:r>
            <a:r>
              <a:rPr lang="en-ID" dirty="0"/>
              <a:t> </a:t>
            </a:r>
            <a:r>
              <a:rPr lang="en-ID" dirty="0" err="1"/>
              <a:t>terbilang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(97 </a:t>
            </a:r>
            <a:r>
              <a:rPr lang="en-ID" dirty="0" err="1"/>
              <a:t>ribu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per </a:t>
            </a:r>
            <a:r>
              <a:rPr lang="en-ID" dirty="0" err="1"/>
              <a:t>tahun</a:t>
            </a:r>
            <a:r>
              <a:rPr lang="en-ID" dirty="0"/>
              <a:t>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14 </a:t>
            </a:r>
            <a:r>
              <a:rPr lang="en-ID" dirty="0" err="1"/>
              <a:t>Juni</a:t>
            </a:r>
            <a:r>
              <a:rPr lang="en-ID" dirty="0"/>
              <a:t> 2015 - 3 Sept 2018.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dilaporkan</a:t>
            </a:r>
            <a:r>
              <a:rPr lang="en-ID" dirty="0"/>
              <a:t>.</a:t>
            </a:r>
          </a:p>
          <a:p>
            <a:r>
              <a:rPr lang="en-ID" dirty="0" err="1"/>
              <a:t>Kecelakaan</a:t>
            </a:r>
            <a:r>
              <a:rPr lang="en-ID" dirty="0"/>
              <a:t> Motor Vehicle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yang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dilaporkan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serious crimes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Larceny.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UCR, UCR Part three (hate crimes)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peringkat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, </a:t>
            </a:r>
            <a:r>
              <a:rPr lang="en-ID" dirty="0" err="1"/>
              <a:t>diikuti</a:t>
            </a:r>
            <a:r>
              <a:rPr lang="en-ID" dirty="0"/>
              <a:t> UCR Part two (common crimes), </a:t>
            </a:r>
            <a:r>
              <a:rPr lang="en-ID" dirty="0" err="1"/>
              <a:t>kemudian</a:t>
            </a:r>
            <a:r>
              <a:rPr lang="en-ID" dirty="0"/>
              <a:t> UCR Part one (serious crimes), </a:t>
            </a:r>
            <a:r>
              <a:rPr lang="en-ID" dirty="0" err="1"/>
              <a:t>dan</a:t>
            </a:r>
            <a:r>
              <a:rPr lang="en-ID" dirty="0"/>
              <a:t> UCR Part four (Cargo theft).</a:t>
            </a:r>
          </a:p>
          <a:p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(</a:t>
            </a:r>
            <a:r>
              <a:rPr lang="en-ID" dirty="0" err="1"/>
              <a:t>pukul</a:t>
            </a:r>
            <a:r>
              <a:rPr lang="en-ID" dirty="0"/>
              <a:t> 6 - 12)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puncaknya</a:t>
            </a:r>
            <a:r>
              <a:rPr lang="en-ID" dirty="0"/>
              <a:t> di afternoon </a:t>
            </a:r>
            <a:r>
              <a:rPr lang="en-ID" dirty="0" err="1"/>
              <a:t>ke</a:t>
            </a:r>
            <a:r>
              <a:rPr lang="en-ID" dirty="0"/>
              <a:t> evening (</a:t>
            </a:r>
            <a:r>
              <a:rPr lang="en-ID" dirty="0" err="1"/>
              <a:t>pukul</a:t>
            </a:r>
            <a:r>
              <a:rPr lang="en-ID" dirty="0"/>
              <a:t> 16 - 18).</a:t>
            </a:r>
          </a:p>
          <a:p>
            <a:r>
              <a:rPr lang="en-ID" dirty="0"/>
              <a:t>District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serious crime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tercatat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Roxbury.</a:t>
            </a:r>
          </a:p>
        </p:txBody>
      </p:sp>
    </p:spTree>
    <p:extLst>
      <p:ext uri="{BB962C8B-B14F-4D97-AF65-F5344CB8AC3E}">
        <p14:creationId xmlns:p14="http://schemas.microsoft.com/office/powerpoint/2010/main" val="17497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7FD0-F1A0-B343-A71C-1F8EFD0C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4187-960D-084A-8241-35F9CCF2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officer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patroli</a:t>
            </a:r>
            <a:r>
              <a:rPr lang="en-ID" dirty="0"/>
              <a:t>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urgent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total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dilaporkan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14 </a:t>
            </a:r>
            <a:r>
              <a:rPr lang="en-ID" dirty="0" err="1"/>
              <a:t>Juni</a:t>
            </a:r>
            <a:r>
              <a:rPr lang="en-ID" dirty="0"/>
              <a:t> 2015 - 3 Sept 2018.</a:t>
            </a:r>
          </a:p>
          <a:p>
            <a:r>
              <a:rPr lang="en-ID" dirty="0" err="1"/>
              <a:t>Sosialisasi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berkendara</a:t>
            </a:r>
            <a:r>
              <a:rPr lang="en-ID" dirty="0"/>
              <a:t>,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public service lain (</a:t>
            </a:r>
            <a:r>
              <a:rPr lang="en-ID" dirty="0" err="1"/>
              <a:t>damkar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)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insiden</a:t>
            </a:r>
            <a:endParaRPr lang="en-ID" dirty="0"/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hate crimes</a:t>
            </a:r>
          </a:p>
          <a:p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training </a:t>
            </a:r>
            <a:r>
              <a:rPr lang="en-ID" dirty="0" err="1"/>
              <a:t>suplemen</a:t>
            </a:r>
            <a:r>
              <a:rPr lang="en-ID" dirty="0"/>
              <a:t> (dietary,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rutin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mengoptimakan</a:t>
            </a:r>
            <a:r>
              <a:rPr lang="en-ID" dirty="0"/>
              <a:t> shift patrol (</a:t>
            </a:r>
            <a:r>
              <a:rPr lang="en-ID" dirty="0" err="1"/>
              <a:t>Kosmadopoulos</a:t>
            </a:r>
            <a:r>
              <a:rPr lang="en-ID" dirty="0"/>
              <a:t>, A. 2020)</a:t>
            </a:r>
          </a:p>
          <a:p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rutin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unit di </a:t>
            </a:r>
            <a:r>
              <a:rPr lang="en-ID" dirty="0" err="1"/>
              <a:t>setiap</a:t>
            </a:r>
            <a:r>
              <a:rPr lang="en-ID" dirty="0"/>
              <a:t> district </a:t>
            </a:r>
          </a:p>
        </p:txBody>
      </p:sp>
    </p:spTree>
    <p:extLst>
      <p:ext uri="{BB962C8B-B14F-4D97-AF65-F5344CB8AC3E}">
        <p14:creationId xmlns:p14="http://schemas.microsoft.com/office/powerpoint/2010/main" val="3293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B340-975F-644E-80C4-79A7D48B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78B7-850C-4547-A900-9AF36EFA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Pengantar</a:t>
            </a:r>
            <a:endParaRPr lang="en-US" sz="2800" b="1" dirty="0"/>
          </a:p>
          <a:p>
            <a:pPr lvl="1"/>
            <a:r>
              <a:rPr lang="en-US" sz="2600" dirty="0" err="1"/>
              <a:t>Latar</a:t>
            </a:r>
            <a:r>
              <a:rPr lang="en-US" sz="2600" dirty="0"/>
              <a:t> </a:t>
            </a:r>
            <a:r>
              <a:rPr lang="en-US" sz="2600" dirty="0" err="1"/>
              <a:t>belakang</a:t>
            </a:r>
            <a:endParaRPr lang="en-US" sz="2600" dirty="0"/>
          </a:p>
          <a:p>
            <a:pPr lvl="1"/>
            <a:r>
              <a:rPr lang="en-US" sz="2600" dirty="0" err="1"/>
              <a:t>Rumusan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endParaRPr lang="en-US" sz="2600" dirty="0"/>
          </a:p>
          <a:p>
            <a:r>
              <a:rPr lang="en-US" sz="2800" b="1" dirty="0"/>
              <a:t>Analisa Data</a:t>
            </a:r>
          </a:p>
          <a:p>
            <a:pPr lvl="1"/>
            <a:r>
              <a:rPr lang="en-US" sz="2600" dirty="0"/>
              <a:t>Data cleaning</a:t>
            </a:r>
          </a:p>
          <a:p>
            <a:pPr lvl="1"/>
            <a:r>
              <a:rPr lang="en-US" sz="2600" dirty="0"/>
              <a:t>Data understanding</a:t>
            </a:r>
          </a:p>
          <a:p>
            <a:pPr lvl="1"/>
            <a:r>
              <a:rPr lang="en-US" sz="2600" dirty="0"/>
              <a:t>Data analysis</a:t>
            </a:r>
          </a:p>
          <a:p>
            <a:r>
              <a:rPr lang="en-US" sz="2800" b="1" dirty="0" err="1"/>
              <a:t>Penutup</a:t>
            </a:r>
            <a:endParaRPr lang="en-US" sz="2800" b="1" dirty="0"/>
          </a:p>
          <a:p>
            <a:pPr lvl="1"/>
            <a:r>
              <a:rPr lang="en-US" sz="2600" dirty="0"/>
              <a:t>Kesimpulan</a:t>
            </a:r>
          </a:p>
          <a:p>
            <a:pPr lvl="1"/>
            <a:r>
              <a:rPr lang="en-US" sz="2600" dirty="0" err="1"/>
              <a:t>Rekomendasi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703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50DD-6C14-1D46-AEAC-D067793D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0BC9-59B3-6348-B2C1-D4C2B7D1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Polisi</a:t>
            </a:r>
            <a:r>
              <a:rPr lang="en-ID" dirty="0"/>
              <a:t> </a:t>
            </a:r>
            <a:r>
              <a:rPr lang="en-ID" i="1" dirty="0"/>
              <a:t>The Boston Police Department</a:t>
            </a:r>
            <a:r>
              <a:rPr lang="en-ID" dirty="0"/>
              <a:t> </a:t>
            </a:r>
            <a:r>
              <a:rPr lang="en-ID" b="1" dirty="0"/>
              <a:t>(BPD)</a:t>
            </a:r>
            <a:r>
              <a:rPr lang="en-ID" dirty="0"/>
              <a:t> 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optimal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polisi</a:t>
            </a:r>
            <a:r>
              <a:rPr lang="en-ID" dirty="0"/>
              <a:t> BPD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di </a:t>
            </a:r>
            <a:r>
              <a:rPr lang="en-ID" dirty="0" err="1"/>
              <a:t>kota</a:t>
            </a:r>
            <a:r>
              <a:rPr lang="en-ID" dirty="0"/>
              <a:t> Boston, Massachusetts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14 </a:t>
            </a:r>
            <a:r>
              <a:rPr lang="en-ID" dirty="0" err="1"/>
              <a:t>Juni</a:t>
            </a:r>
            <a:r>
              <a:rPr lang="en-ID" dirty="0"/>
              <a:t> 2015 - 3 Sept 2018.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Hasil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insight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mengantisipasi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program </a:t>
            </a:r>
            <a:r>
              <a:rPr lang="en-ID" dirty="0" err="1"/>
              <a:t>pelatihan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di masa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494E-7176-5A41-B87D-407DD3D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br>
              <a:rPr lang="en-US" dirty="0"/>
            </a:b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5D04-EF6C-E648-AEDA-C9018B95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1" dirty="0" err="1"/>
              <a:t>Bagaimana</a:t>
            </a:r>
            <a:r>
              <a:rPr lang="en-ID" b="1" i="1" dirty="0"/>
              <a:t> </a:t>
            </a:r>
            <a:r>
              <a:rPr lang="en-ID" b="1" i="1" dirty="0" err="1"/>
              <a:t>tingkat</a:t>
            </a:r>
            <a:r>
              <a:rPr lang="en-ID" b="1" i="1" dirty="0"/>
              <a:t> </a:t>
            </a:r>
            <a:r>
              <a:rPr lang="en-ID" b="1" i="1" dirty="0" err="1"/>
              <a:t>efisiensi</a:t>
            </a:r>
            <a:r>
              <a:rPr lang="en-ID" b="1" i="1" dirty="0"/>
              <a:t> BPD </a:t>
            </a:r>
            <a:r>
              <a:rPr lang="en-ID" b="1" i="1" dirty="0" err="1"/>
              <a:t>dalam</a:t>
            </a:r>
            <a:r>
              <a:rPr lang="en-ID" b="1" i="1" dirty="0"/>
              <a:t> </a:t>
            </a:r>
            <a:r>
              <a:rPr lang="en-ID" b="1" i="1" dirty="0" err="1"/>
              <a:t>menangani</a:t>
            </a:r>
            <a:r>
              <a:rPr lang="en-ID" b="1" i="1" dirty="0"/>
              <a:t> </a:t>
            </a:r>
            <a:r>
              <a:rPr lang="en-ID" b="1" i="1" dirty="0" err="1"/>
              <a:t>kasus</a:t>
            </a:r>
            <a:r>
              <a:rPr lang="en-ID" b="1" i="1" dirty="0"/>
              <a:t> yang </a:t>
            </a:r>
            <a:r>
              <a:rPr lang="en-ID" b="1" i="1" dirty="0" err="1"/>
              <a:t>terjadi</a:t>
            </a:r>
            <a:r>
              <a:rPr lang="en-ID" b="1" i="1" dirty="0"/>
              <a:t> </a:t>
            </a:r>
            <a:r>
              <a:rPr lang="en-ID" b="1" i="1" dirty="0" err="1"/>
              <a:t>pada</a:t>
            </a:r>
            <a:r>
              <a:rPr lang="en-ID" b="1" i="1" dirty="0"/>
              <a:t> </a:t>
            </a:r>
            <a:r>
              <a:rPr lang="en-ID" b="1" i="1" dirty="0" err="1"/>
              <a:t>setiap</a:t>
            </a:r>
            <a:r>
              <a:rPr lang="en-ID" b="1" i="1" dirty="0"/>
              <a:t> district di </a:t>
            </a:r>
            <a:r>
              <a:rPr lang="en-ID" b="1" i="1" dirty="0" err="1"/>
              <a:t>kota</a:t>
            </a:r>
            <a:r>
              <a:rPr lang="en-ID" b="1" i="1" dirty="0"/>
              <a:t> Boston?</a:t>
            </a:r>
          </a:p>
          <a:p>
            <a:pPr marL="0" indent="0">
              <a:buNone/>
            </a:pPr>
            <a:endParaRPr lang="en-ID" b="1" i="1" dirty="0"/>
          </a:p>
          <a:p>
            <a:r>
              <a:rPr lang="en-ID" b="1" i="1" dirty="0" err="1"/>
              <a:t>Apa</a:t>
            </a:r>
            <a:r>
              <a:rPr lang="en-ID" b="1" i="1" dirty="0"/>
              <a:t> </a:t>
            </a:r>
            <a:r>
              <a:rPr lang="en-ID" b="1" i="1" dirty="0" err="1"/>
              <a:t>rekomendasi</a:t>
            </a:r>
            <a:r>
              <a:rPr lang="en-ID" b="1" i="1" dirty="0"/>
              <a:t> yang </a:t>
            </a:r>
            <a:r>
              <a:rPr lang="en-ID" b="1" i="1" dirty="0" err="1"/>
              <a:t>dapat</a:t>
            </a:r>
            <a:r>
              <a:rPr lang="en-ID" b="1" i="1" dirty="0"/>
              <a:t> </a:t>
            </a:r>
            <a:r>
              <a:rPr lang="en-ID" b="1" i="1" dirty="0" err="1"/>
              <a:t>diberikan</a:t>
            </a:r>
            <a:r>
              <a:rPr lang="en-ID" b="1" i="1" dirty="0"/>
              <a:t> </a:t>
            </a:r>
            <a:r>
              <a:rPr lang="en-ID" b="1" i="1" dirty="0" err="1"/>
              <a:t>untuk</a:t>
            </a:r>
            <a:r>
              <a:rPr lang="en-ID" b="1" i="1" dirty="0"/>
              <a:t> </a:t>
            </a:r>
            <a:r>
              <a:rPr lang="en-ID" b="1" i="1" dirty="0" err="1"/>
              <a:t>meningkatkan</a:t>
            </a:r>
            <a:r>
              <a:rPr lang="en-ID" b="1" i="1" dirty="0"/>
              <a:t> </a:t>
            </a:r>
            <a:r>
              <a:rPr lang="en-ID" b="1" i="1" dirty="0" err="1"/>
              <a:t>kinerja</a:t>
            </a:r>
            <a:r>
              <a:rPr lang="en-ID" b="1" i="1" dirty="0"/>
              <a:t> BPD </a:t>
            </a:r>
            <a:r>
              <a:rPr lang="en-ID" b="1" i="1" dirty="0" err="1"/>
              <a:t>serta</a:t>
            </a:r>
            <a:r>
              <a:rPr lang="en-ID" b="1" i="1" dirty="0"/>
              <a:t> </a:t>
            </a:r>
            <a:r>
              <a:rPr lang="en-ID" b="1" i="1" dirty="0" err="1"/>
              <a:t>menurunkan</a:t>
            </a:r>
            <a:r>
              <a:rPr lang="en-ID" b="1" i="1" dirty="0"/>
              <a:t> </a:t>
            </a:r>
            <a:r>
              <a:rPr lang="en-ID" b="1" i="1" dirty="0" err="1"/>
              <a:t>angka</a:t>
            </a:r>
            <a:r>
              <a:rPr lang="en-ID" b="1" i="1" dirty="0"/>
              <a:t> </a:t>
            </a:r>
            <a:r>
              <a:rPr lang="en-ID" b="1" i="1" dirty="0" err="1"/>
              <a:t>kriminalitas</a:t>
            </a:r>
            <a:r>
              <a:rPr lang="en-ID" b="1" i="1" dirty="0"/>
              <a:t> di </a:t>
            </a:r>
            <a:r>
              <a:rPr lang="en-ID" b="1" i="1" dirty="0" err="1"/>
              <a:t>kota</a:t>
            </a:r>
            <a:r>
              <a:rPr lang="en-ID" b="1" i="1" dirty="0"/>
              <a:t> Boston?</a:t>
            </a:r>
            <a:endParaRPr lang="en-ID" b="1" dirty="0"/>
          </a:p>
          <a:p>
            <a:pPr marL="0" indent="0">
              <a:buNone/>
            </a:pPr>
            <a:endParaRPr lang="en-ID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640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1CE-498E-1142-A414-88F813E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6C2F-60A4-E443-88ED-7225C513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14 </a:t>
            </a:r>
            <a:r>
              <a:rPr lang="en-US" dirty="0" err="1"/>
              <a:t>Juni</a:t>
            </a:r>
            <a:r>
              <a:rPr lang="en-US" dirty="0"/>
              <a:t> 2015 – 3 Sept 2018</a:t>
            </a:r>
          </a:p>
          <a:p>
            <a:r>
              <a:rPr lang="en-US" dirty="0" err="1"/>
              <a:t>Jumah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/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14 </a:t>
            </a:r>
            <a:r>
              <a:rPr lang="en-US" dirty="0" err="1"/>
              <a:t>Juni</a:t>
            </a:r>
            <a:r>
              <a:rPr lang="en-US" dirty="0"/>
              <a:t> 2015 – 3 Sept 2018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UCR</a:t>
            </a:r>
          </a:p>
          <a:p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/>
              <a:t>Hot-spot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0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9EE8-A4C2-1E48-8D67-C9F17931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BDF45F-CAEB-1F40-BCC3-6D7BB567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69927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23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ABF1-D112-1B48-AAEF-F35CE790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0242-303A-2844-AD19-16D51FF4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5443B7-F047-1843-9C42-05F14C1B4147}"/>
              </a:ext>
            </a:extLst>
          </p:cNvPr>
          <p:cNvSpPr/>
          <p:nvPr/>
        </p:nvSpPr>
        <p:spPr>
          <a:xfrm>
            <a:off x="4170218" y="1108364"/>
            <a:ext cx="2743200" cy="187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Anomali</a:t>
            </a:r>
            <a:r>
              <a:rPr lang="en-US" sz="2000" dirty="0"/>
              <a:t>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2CBEA8-AADF-604E-AC24-8202E8816DE3}"/>
              </a:ext>
            </a:extLst>
          </p:cNvPr>
          <p:cNvSpPr/>
          <p:nvPr/>
        </p:nvSpPr>
        <p:spPr>
          <a:xfrm>
            <a:off x="8118757" y="3796154"/>
            <a:ext cx="2743200" cy="187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duplikat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A38CC4-C957-D444-9CE6-2C26A3CD618B}"/>
              </a:ext>
            </a:extLst>
          </p:cNvPr>
          <p:cNvSpPr/>
          <p:nvPr/>
        </p:nvSpPr>
        <p:spPr>
          <a:xfrm>
            <a:off x="8118769" y="1108367"/>
            <a:ext cx="2743200" cy="187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422AC5-1371-5D4E-AB2A-831ECE6CA357}"/>
              </a:ext>
            </a:extLst>
          </p:cNvPr>
          <p:cNvSpPr/>
          <p:nvPr/>
        </p:nvSpPr>
        <p:spPr>
          <a:xfrm>
            <a:off x="4170213" y="3796152"/>
            <a:ext cx="2743200" cy="187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275352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1CE-498E-1142-A414-88F813E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6C2F-60A4-E443-88ED-7225C513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14 </a:t>
            </a:r>
            <a:r>
              <a:rPr lang="en-US" dirty="0" err="1"/>
              <a:t>Juni</a:t>
            </a:r>
            <a:r>
              <a:rPr lang="en-US" dirty="0"/>
              <a:t> 2015 – 3 Sept 2018</a:t>
            </a:r>
          </a:p>
          <a:p>
            <a:r>
              <a:rPr lang="en-US" dirty="0" err="1"/>
              <a:t>Jumah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/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14 </a:t>
            </a:r>
            <a:r>
              <a:rPr lang="en-US" dirty="0" err="1"/>
              <a:t>Juni</a:t>
            </a:r>
            <a:r>
              <a:rPr lang="en-US" dirty="0"/>
              <a:t> 2015 – 3 Sept 2018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UCR</a:t>
            </a:r>
          </a:p>
          <a:p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/>
              <a:t>Hot-spot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5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6FC6D3-8C2E-7E4E-AFD8-E1BC30A4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5" y="27709"/>
            <a:ext cx="5498062" cy="3056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51317-28AD-FC4E-9F1B-DD004A8E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incident reported through period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632B1-3E9B-FB42-9ACE-D3677A164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4221" y="3083851"/>
            <a:ext cx="3888324" cy="3774149"/>
          </a:xfrm>
        </p:spPr>
      </p:pic>
    </p:spTree>
    <p:extLst>
      <p:ext uri="{BB962C8B-B14F-4D97-AF65-F5344CB8AC3E}">
        <p14:creationId xmlns:p14="http://schemas.microsoft.com/office/powerpoint/2010/main" val="18271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345</TotalTime>
  <Words>778</Words>
  <Application>Microsoft Macintosh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Frame</vt:lpstr>
      <vt:lpstr>Crime in Boston</vt:lpstr>
      <vt:lpstr>Outline</vt:lpstr>
      <vt:lpstr>Latar belakang</vt:lpstr>
      <vt:lpstr>Rumusan masalah</vt:lpstr>
      <vt:lpstr>Analisa data</vt:lpstr>
      <vt:lpstr>Data understanding</vt:lpstr>
      <vt:lpstr>Data cleaning</vt:lpstr>
      <vt:lpstr>Analisa data</vt:lpstr>
      <vt:lpstr>Number incident reported through period</vt:lpstr>
      <vt:lpstr>Number of incident based on type of crime </vt:lpstr>
      <vt:lpstr>Number of incident group by UCR</vt:lpstr>
      <vt:lpstr>Timeframe incident happens</vt:lpstr>
      <vt:lpstr>Incident reported by District</vt:lpstr>
      <vt:lpstr>PowerPoint Presentation</vt:lpstr>
      <vt:lpstr>PowerPoint Presentation</vt:lpstr>
      <vt:lpstr>Kesimpulan</vt:lpstr>
      <vt:lpstr>Rekomendasi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Boston</dc:title>
  <dc:creator>Aria Dipa</dc:creator>
  <cp:lastModifiedBy>Aria Dipa</cp:lastModifiedBy>
  <cp:revision>16</cp:revision>
  <dcterms:created xsi:type="dcterms:W3CDTF">2022-10-09T10:22:29Z</dcterms:created>
  <dcterms:modified xsi:type="dcterms:W3CDTF">2022-10-09T16:08:16Z</dcterms:modified>
</cp:coreProperties>
</file>