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0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7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5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5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57E6-A638-416B-9196-9DA07FBDB8F4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1900-31AC-4A07-BFC0-B9307D2FD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5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27403C2-3BD4-4199-A30F-5B7A6897048F}"/>
              </a:ext>
            </a:extLst>
          </p:cNvPr>
          <p:cNvGrpSpPr/>
          <p:nvPr/>
        </p:nvGrpSpPr>
        <p:grpSpPr>
          <a:xfrm>
            <a:off x="538977" y="168123"/>
            <a:ext cx="6033313" cy="6517157"/>
            <a:chOff x="538977" y="168123"/>
            <a:chExt cx="6033313" cy="65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71CD57-02B9-4BD1-AC98-78F8638D135C}"/>
                    </a:ext>
                  </a:extLst>
                </p:cNvPr>
                <p:cNvSpPr txBox="1"/>
                <p:nvPr/>
              </p:nvSpPr>
              <p:spPr>
                <a:xfrm>
                  <a:off x="5136274" y="426234"/>
                  <a:ext cx="1331775" cy="55399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Read in simulation</a:t>
                  </a:r>
                </a:p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parameters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𝑁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𝐿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𝑆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𝑝𝑟𝑖𝑛𝑡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/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𝑝𝑒𝑟𝑓</m:t>
                        </m:r>
                      </m:oMath>
                    </m:oMathPara>
                  </a14:m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71CD57-02B9-4BD1-AC98-78F8638D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74" y="426234"/>
                  <a:ext cx="1331775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C9E1AB-947C-4770-AE15-EEAE2A61F754}"/>
                </a:ext>
              </a:extLst>
            </p:cNvPr>
            <p:cNvSpPr txBox="1"/>
            <p:nvPr/>
          </p:nvSpPr>
          <p:spPr>
            <a:xfrm>
              <a:off x="2963087" y="500805"/>
              <a:ext cx="1085701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Read initial particle state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D9E536-B7C4-43C7-A0B8-65335556FD4C}"/>
                </a:ext>
              </a:extLst>
            </p:cNvPr>
            <p:cNvSpPr txBox="1"/>
            <p:nvPr/>
          </p:nvSpPr>
          <p:spPr>
            <a:xfrm>
              <a:off x="2963087" y="1062500"/>
              <a:ext cx="1694257" cy="7078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Initialise particles with</a:t>
              </a:r>
            </a:p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random positions and</a:t>
              </a:r>
            </a:p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velocities using a </a:t>
              </a:r>
              <a:r>
                <a:rPr lang="en-US" sz="1000" b="1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uniform</a:t>
              </a:r>
            </a:p>
            <a:p>
              <a:pPr algn="ctr"/>
              <a:r>
                <a:rPr lang="en-US" sz="1000" b="1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distribution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21988D-521C-4691-8D0B-EF97FEDC12D6}"/>
                    </a:ext>
                  </a:extLst>
                </p:cNvPr>
                <p:cNvSpPr txBox="1"/>
                <p:nvPr/>
              </p:nvSpPr>
              <p:spPr>
                <a:xfrm>
                  <a:off x="1312246" y="2232635"/>
                  <a:ext cx="1327223" cy="24622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Advance time step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CMU Serif" panose="02000603000000000000" pitchFamily="2" charset="0"/>
                        </a:rPr>
                        <m:t>𝑇</m:t>
                      </m:r>
                    </m:oMath>
                  </a14:m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</a:t>
                  </a:r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21988D-521C-4691-8D0B-EF97FEDC1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246" y="2232635"/>
                  <a:ext cx="1327223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9524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EB97C0-2D0B-4930-9212-B15963F3A09D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 flipV="1">
              <a:off x="4048788" y="700860"/>
              <a:ext cx="1087486" cy="2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87520E8-5969-438D-BFAE-27EF217C5919}"/>
                </a:ext>
              </a:extLst>
            </p:cNvPr>
            <p:cNvCxnSpPr>
              <a:cxnSpLocks/>
              <a:stCxn id="5" idx="1"/>
              <a:endCxn id="7" idx="3"/>
            </p:cNvCxnSpPr>
            <p:nvPr/>
          </p:nvCxnSpPr>
          <p:spPr>
            <a:xfrm rot="10800000" flipV="1">
              <a:off x="4657344" y="703233"/>
              <a:ext cx="478930" cy="7132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B306AE-3B5C-4F27-B0F8-431BBF1BBF94}"/>
                </a:ext>
              </a:extLst>
            </p:cNvPr>
            <p:cNvSpPr txBox="1"/>
            <p:nvPr/>
          </p:nvSpPr>
          <p:spPr>
            <a:xfrm>
              <a:off x="4911669" y="1034383"/>
              <a:ext cx="1274708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Initial state of</a:t>
              </a:r>
            </a:p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particles not provided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A2125A-A334-4683-ABF8-24ACC6D259F7}"/>
                </a:ext>
              </a:extLst>
            </p:cNvPr>
            <p:cNvSpPr txBox="1"/>
            <p:nvPr/>
          </p:nvSpPr>
          <p:spPr>
            <a:xfrm>
              <a:off x="4087375" y="313920"/>
              <a:ext cx="108555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Initial state of</a:t>
              </a:r>
            </a:p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particles provided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DD6CBB-06F8-400B-8EB9-74B87A55D91B}"/>
                </a:ext>
              </a:extLst>
            </p:cNvPr>
            <p:cNvSpPr/>
            <p:nvPr/>
          </p:nvSpPr>
          <p:spPr>
            <a:xfrm>
              <a:off x="1120537" y="1985153"/>
              <a:ext cx="370592" cy="370592"/>
            </a:xfrm>
            <a:prstGeom prst="arc">
              <a:avLst>
                <a:gd name="adj1" fmla="val 5621687"/>
                <a:gd name="adj2" fmla="val 113667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9553-8EBF-40F6-8020-FA952D459F82}"/>
                </a:ext>
              </a:extLst>
            </p:cNvPr>
            <p:cNvSpPr txBox="1"/>
            <p:nvPr/>
          </p:nvSpPr>
          <p:spPr>
            <a:xfrm>
              <a:off x="681572" y="1104904"/>
              <a:ext cx="987771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Print details of</a:t>
              </a:r>
            </a:p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all particles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1F8C1D-6C50-414B-8992-F24E90455DE8}"/>
                </a:ext>
              </a:extLst>
            </p:cNvPr>
            <p:cNvCxnSpPr>
              <a:cxnSpLocks/>
            </p:cNvCxnSpPr>
            <p:nvPr/>
          </p:nvCxnSpPr>
          <p:spPr>
            <a:xfrm>
              <a:off x="538977" y="1906691"/>
              <a:ext cx="60333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A69F47-C101-41A2-954D-262DFAA68E39}"/>
                </a:ext>
              </a:extLst>
            </p:cNvPr>
            <p:cNvSpPr/>
            <p:nvPr/>
          </p:nvSpPr>
          <p:spPr>
            <a:xfrm>
              <a:off x="538977" y="168123"/>
              <a:ext cx="6033313" cy="65171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B15AA2-1E02-4858-919F-F633030BD39C}"/>
                </a:ext>
              </a:extLst>
            </p:cNvPr>
            <p:cNvSpPr txBox="1"/>
            <p:nvPr/>
          </p:nvSpPr>
          <p:spPr>
            <a:xfrm>
              <a:off x="5982133" y="193104"/>
              <a:ext cx="556563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BEGIN</a:t>
              </a:r>
              <a:endParaRPr lang="en-GB" sz="1000" b="1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14C9BE-205B-40CF-A41E-2160F5CFE015}"/>
                </a:ext>
              </a:extLst>
            </p:cNvPr>
            <p:cNvSpPr txBox="1"/>
            <p:nvPr/>
          </p:nvSpPr>
          <p:spPr>
            <a:xfrm>
              <a:off x="6073583" y="1645444"/>
              <a:ext cx="466794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onsolas" panose="020B0609020204030204" pitchFamily="49" charset="0"/>
                  <a:ea typeface="Cambria" panose="02040503050406030204" pitchFamily="18" charset="0"/>
                  <a:cs typeface="CMU Serif" panose="02000603000000000000" pitchFamily="2" charset="0"/>
                </a:rPr>
                <a:t>io.c</a:t>
              </a:r>
              <a:endParaRPr lang="en-GB" sz="1000" b="1">
                <a:latin typeface="Consolas" panose="020B0609020204030204" pitchFamily="49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17AE66-965B-4F9E-BBB7-9952658D71F6}"/>
                </a:ext>
              </a:extLst>
            </p:cNvPr>
            <p:cNvSpPr txBox="1"/>
            <p:nvPr/>
          </p:nvSpPr>
          <p:spPr>
            <a:xfrm>
              <a:off x="5593324" y="1927999"/>
              <a:ext cx="960519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onsolas" panose="020B0609020204030204" pitchFamily="49" charset="0"/>
                  <a:ea typeface="Cambria" panose="02040503050406030204" pitchFamily="18" charset="0"/>
                  <a:cs typeface="CMU Serif" panose="02000603000000000000" pitchFamily="2" charset="0"/>
                </a:rPr>
                <a:t>simulator.c</a:t>
              </a:r>
              <a:endParaRPr lang="en-GB" sz="1000" b="1">
                <a:latin typeface="Consolas" panose="020B0609020204030204" pitchFamily="49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07C2094-8E33-4562-B5ED-59F0CDB06206}"/>
                </a:ext>
              </a:extLst>
            </p:cNvPr>
            <p:cNvCxnSpPr>
              <a:cxnSpLocks/>
              <a:stCxn id="6" idx="1"/>
              <a:endCxn id="46" idx="0"/>
            </p:cNvCxnSpPr>
            <p:nvPr/>
          </p:nvCxnSpPr>
          <p:spPr>
            <a:xfrm rot="10800000" flipV="1">
              <a:off x="1175459" y="700860"/>
              <a:ext cx="1787629" cy="4040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A9E5F5-FB89-40A7-9905-844E371BF6A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88124" y="1416443"/>
              <a:ext cx="474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C000F19-548A-4F7A-ACD7-743972051300}"/>
                    </a:ext>
                  </a:extLst>
                </p:cNvPr>
                <p:cNvSpPr txBox="1"/>
                <p:nvPr/>
              </p:nvSpPr>
              <p:spPr>
                <a:xfrm>
                  <a:off x="1442995" y="1950748"/>
                  <a:ext cx="744691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=1→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𝑆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C000F19-548A-4F7A-ACD7-743972051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995" y="1950748"/>
                  <a:ext cx="74469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5234D0A-0C26-4504-8023-34590466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328672" y="2478856"/>
              <a:ext cx="0" cy="400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B85BF75-666A-4BB8-B228-1F3D6D760764}"/>
                    </a:ext>
                  </a:extLst>
                </p:cNvPr>
                <p:cNvSpPr txBox="1"/>
                <p:nvPr/>
              </p:nvSpPr>
              <p:spPr>
                <a:xfrm>
                  <a:off x="1389125" y="2878908"/>
                  <a:ext cx="1256754" cy="24622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Consider particle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B85BF75-666A-4BB8-B228-1F3D6D76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125" y="2878908"/>
                  <a:ext cx="1256754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9524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E6710E44-CDB9-4D78-8302-A46DEAB458DD}"/>
                </a:ext>
              </a:extLst>
            </p:cNvPr>
            <p:cNvSpPr/>
            <p:nvPr/>
          </p:nvSpPr>
          <p:spPr>
            <a:xfrm>
              <a:off x="1203829" y="2619040"/>
              <a:ext cx="370592" cy="370592"/>
            </a:xfrm>
            <a:prstGeom prst="arc">
              <a:avLst>
                <a:gd name="adj1" fmla="val 5621687"/>
                <a:gd name="adj2" fmla="val 113667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10AAA93-4934-4E00-AB4E-41C119DA59A2}"/>
                    </a:ext>
                  </a:extLst>
                </p:cNvPr>
                <p:cNvSpPr txBox="1"/>
                <p:nvPr/>
              </p:nvSpPr>
              <p:spPr>
                <a:xfrm>
                  <a:off x="1526287" y="2584635"/>
                  <a:ext cx="713722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=1→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𝑁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10AAA93-4934-4E00-AB4E-41C119DA5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287" y="2584635"/>
                  <a:ext cx="713722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C96AE56-D020-4E6C-ACFC-6F5E6F031AEC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flipV="1">
              <a:off x="2645879" y="3000917"/>
              <a:ext cx="348381" cy="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E2A62CC-26E4-41BE-82B8-DB2432707A56}"/>
                    </a:ext>
                  </a:extLst>
                </p:cNvPr>
                <p:cNvSpPr txBox="1"/>
                <p:nvPr/>
              </p:nvSpPr>
              <p:spPr>
                <a:xfrm>
                  <a:off x="2994260" y="2800862"/>
                  <a:ext cx="1234632" cy="40011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Check if particle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collides with a wall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E2A62CC-26E4-41BE-82B8-DB2432707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60" y="2800862"/>
                  <a:ext cx="123463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5970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5521682-CF8B-4399-97BB-6E5D17424DB5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95" y="3200972"/>
              <a:ext cx="0" cy="400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75872E-9DEB-4DF0-986C-1E68CFFA7E51}"/>
                    </a:ext>
                  </a:extLst>
                </p:cNvPr>
                <p:cNvSpPr txBox="1"/>
                <p:nvPr/>
              </p:nvSpPr>
              <p:spPr>
                <a:xfrm>
                  <a:off x="2967009" y="3605520"/>
                  <a:ext cx="1267014" cy="25859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Consider particle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75872E-9DEB-4DF0-986C-1E68CFFA7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009" y="3605520"/>
                  <a:ext cx="1267014" cy="258597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30F8BFFF-2B15-48EA-AA40-BFE8E60D7A8C}"/>
                </a:ext>
              </a:extLst>
            </p:cNvPr>
            <p:cNvSpPr/>
            <p:nvPr/>
          </p:nvSpPr>
          <p:spPr>
            <a:xfrm>
              <a:off x="2786842" y="3345652"/>
              <a:ext cx="370592" cy="370592"/>
            </a:xfrm>
            <a:prstGeom prst="arc">
              <a:avLst>
                <a:gd name="adj1" fmla="val 5621687"/>
                <a:gd name="adj2" fmla="val 113667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4003425-83AB-4559-87B2-018F738C29B5}"/>
                    </a:ext>
                  </a:extLst>
                </p:cNvPr>
                <p:cNvSpPr txBox="1"/>
                <p:nvPr/>
              </p:nvSpPr>
              <p:spPr>
                <a:xfrm>
                  <a:off x="3109300" y="3311247"/>
                  <a:ext cx="693267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𝑗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𝑁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4003425-83AB-4559-87B2-018F738C2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300" y="3311247"/>
                  <a:ext cx="693267" cy="230832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6557F06-EA6B-4E6A-9A59-2F4C8531BA9E}"/>
                </a:ext>
              </a:extLst>
            </p:cNvPr>
            <p:cNvCxnSpPr>
              <a:cxnSpLocks/>
              <a:stCxn id="82" idx="3"/>
              <a:endCxn id="86" idx="1"/>
            </p:cNvCxnSpPr>
            <p:nvPr/>
          </p:nvCxnSpPr>
          <p:spPr>
            <a:xfrm flipV="1">
              <a:off x="4234023" y="3621314"/>
              <a:ext cx="423706" cy="11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14C2D4-0D1C-421F-BFC7-AF7CA979CD25}"/>
                    </a:ext>
                  </a:extLst>
                </p:cNvPr>
                <p:cNvSpPr txBox="1"/>
                <p:nvPr/>
              </p:nvSpPr>
              <p:spPr>
                <a:xfrm>
                  <a:off x="4657729" y="3415071"/>
                  <a:ext cx="1200650" cy="412485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Check if particle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000" b="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GB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collide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14C2D4-0D1C-421F-BFC7-AF7CA979C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29" y="3415071"/>
                  <a:ext cx="1200650" cy="412485"/>
                </a:xfrm>
                <a:prstGeom prst="rect">
                  <a:avLst/>
                </a:prstGeom>
                <a:blipFill>
                  <a:blip r:embed="rId10"/>
                  <a:stretch>
                    <a:fillRect b="-2899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C13179-4A23-4E62-B75A-8A0E68041E04}"/>
                </a:ext>
              </a:extLst>
            </p:cNvPr>
            <p:cNvSpPr txBox="1"/>
            <p:nvPr/>
          </p:nvSpPr>
          <p:spPr>
            <a:xfrm>
              <a:off x="4529329" y="2800862"/>
              <a:ext cx="1457450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Add collision candidate</a:t>
              </a:r>
            </a:p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into candidates array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F3A783C-AFED-4364-9A7E-A8252FD53193}"/>
                </a:ext>
              </a:extLst>
            </p:cNvPr>
            <p:cNvCxnSpPr>
              <a:cxnSpLocks/>
              <a:stCxn id="86" idx="2"/>
              <a:endCxn id="107" idx="0"/>
            </p:cNvCxnSpPr>
            <p:nvPr/>
          </p:nvCxnSpPr>
          <p:spPr>
            <a:xfrm>
              <a:off x="5258054" y="3827556"/>
              <a:ext cx="0" cy="24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BE61AF0-E395-4513-8AE8-A0D8CB95267A}"/>
                </a:ext>
              </a:extLst>
            </p:cNvPr>
            <p:cNvCxnSpPr>
              <a:cxnSpLocks/>
              <a:stCxn id="80" idx="3"/>
              <a:endCxn id="90" idx="1"/>
            </p:cNvCxnSpPr>
            <p:nvPr/>
          </p:nvCxnSpPr>
          <p:spPr>
            <a:xfrm>
              <a:off x="4228892" y="3000917"/>
              <a:ext cx="300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F7C47C8-0717-4CA0-A1E0-DB5606FF2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4197" y="3200972"/>
              <a:ext cx="305133" cy="399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730387-34B2-4864-9FAF-6304052D7DDB}"/>
                </a:ext>
              </a:extLst>
            </p:cNvPr>
            <p:cNvSpPr txBox="1"/>
            <p:nvPr/>
          </p:nvSpPr>
          <p:spPr>
            <a:xfrm>
              <a:off x="4186238" y="2772772"/>
              <a:ext cx="356188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Yes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CDFA2E-AEBA-4311-9061-28E23B8A4CE5}"/>
                </a:ext>
              </a:extLst>
            </p:cNvPr>
            <p:cNvSpPr txBox="1"/>
            <p:nvPr/>
          </p:nvSpPr>
          <p:spPr>
            <a:xfrm>
              <a:off x="3902989" y="3252995"/>
              <a:ext cx="324128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No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7EC1D0-A4EF-48D2-964B-BA8D0F5DA9E5}"/>
                </a:ext>
              </a:extLst>
            </p:cNvPr>
            <p:cNvSpPr txBox="1"/>
            <p:nvPr/>
          </p:nvSpPr>
          <p:spPr>
            <a:xfrm>
              <a:off x="4529329" y="4075937"/>
              <a:ext cx="1457450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Add collision candidate</a:t>
              </a:r>
            </a:p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into candidates array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14D2C4-D7FD-419C-A8EA-85B34329DB9A}"/>
                </a:ext>
              </a:extLst>
            </p:cNvPr>
            <p:cNvSpPr txBox="1"/>
            <p:nvPr/>
          </p:nvSpPr>
          <p:spPr>
            <a:xfrm>
              <a:off x="5237136" y="3819325"/>
              <a:ext cx="356188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Yes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66D68489-16F0-4544-A85C-17FCA7C137AB}"/>
                </a:ext>
              </a:extLst>
            </p:cNvPr>
            <p:cNvCxnSpPr>
              <a:cxnSpLocks/>
              <a:stCxn id="107" idx="1"/>
            </p:cNvCxnSpPr>
            <p:nvPr/>
          </p:nvCxnSpPr>
          <p:spPr>
            <a:xfrm rot="10800000">
              <a:off x="2488125" y="3131016"/>
              <a:ext cx="2041205" cy="1144977"/>
            </a:xfrm>
            <a:prstGeom prst="bentConnector3">
              <a:avLst>
                <a:gd name="adj1" fmla="val 999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39C60D3-70EF-4C60-A73C-8FA19648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953" y="3824114"/>
              <a:ext cx="644391" cy="451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6F83345-F07A-4CC3-B230-AAD2FA74BC4C}"/>
                </a:ext>
              </a:extLst>
            </p:cNvPr>
            <p:cNvSpPr txBox="1"/>
            <p:nvPr/>
          </p:nvSpPr>
          <p:spPr>
            <a:xfrm>
              <a:off x="4107145" y="3860496"/>
              <a:ext cx="324128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No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2FFF23B-6D46-4314-995F-CEEA7A227295}"/>
                </a:ext>
              </a:extLst>
            </p:cNvPr>
            <p:cNvSpPr txBox="1"/>
            <p:nvPr/>
          </p:nvSpPr>
          <p:spPr>
            <a:xfrm>
              <a:off x="2994260" y="2180712"/>
              <a:ext cx="3148875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Observe all operations here are read-only, except for addition of collision candidates into a common array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F5613A4-F7AB-49B1-A11E-C30D8057A6EF}"/>
                    </a:ext>
                  </a:extLst>
                </p:cNvPr>
                <p:cNvSpPr txBox="1"/>
                <p:nvPr/>
              </p:nvSpPr>
              <p:spPr>
                <a:xfrm>
                  <a:off x="2576402" y="2755567"/>
                  <a:ext cx="489300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≤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𝑁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F5613A4-F7AB-49B1-A11E-C30D8057A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402" y="2755567"/>
                  <a:ext cx="489300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D69DC85-3775-4336-8730-528DBEEC6E75}"/>
                    </a:ext>
                  </a:extLst>
                </p:cNvPr>
                <p:cNvSpPr txBox="1"/>
                <p:nvPr/>
              </p:nvSpPr>
              <p:spPr>
                <a:xfrm>
                  <a:off x="1744412" y="3204003"/>
                  <a:ext cx="489301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&gt;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𝑁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D69DC85-3775-4336-8730-528DBEEC6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412" y="3204003"/>
                  <a:ext cx="489301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90D6DA9-63E8-4C30-842A-3FD8E6E02450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24" y="3125129"/>
              <a:ext cx="0" cy="1609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F3BA1A7-9687-4439-B4DA-D518F691AFC7}"/>
                </a:ext>
              </a:extLst>
            </p:cNvPr>
            <p:cNvCxnSpPr>
              <a:cxnSpLocks/>
            </p:cNvCxnSpPr>
            <p:nvPr/>
          </p:nvCxnSpPr>
          <p:spPr>
            <a:xfrm>
              <a:off x="550198" y="4547616"/>
              <a:ext cx="60220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4BCA3D5-82EC-4024-B475-898F695CDAA4}"/>
                </a:ext>
              </a:extLst>
            </p:cNvPr>
            <p:cNvSpPr txBox="1"/>
            <p:nvPr/>
          </p:nvSpPr>
          <p:spPr>
            <a:xfrm>
              <a:off x="947288" y="3426383"/>
              <a:ext cx="1240807" cy="5078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Array of all possible</a:t>
              </a:r>
            </a:p>
            <a:p>
              <a:pPr algn="r"/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collisions during this</a:t>
              </a:r>
            </a:p>
            <a:p>
              <a:pPr algn="r"/>
              <a:r>
                <a:rPr lang="en-US" sz="9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time step is fully built</a:t>
              </a:r>
              <a:endParaRPr lang="en-GB" sz="9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104DE0A-91BB-4512-8DDE-BC69F2AB102E}"/>
                    </a:ext>
                  </a:extLst>
                </p:cNvPr>
                <p:cNvSpPr txBox="1"/>
                <p:nvPr/>
              </p:nvSpPr>
              <p:spPr>
                <a:xfrm>
                  <a:off x="1067153" y="4737804"/>
                  <a:ext cx="1857275" cy="40011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Sort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collision candidates</a:t>
                  </a:r>
                </a:p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by a pre-defined total ordering</a:t>
                  </a:r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104DE0A-91BB-4512-8DDE-BC69F2AB1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53" y="4737804"/>
                  <a:ext cx="1857275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5970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755A150-036F-4665-B5CE-AB85D4294A69}"/>
                    </a:ext>
                  </a:extLst>
                </p:cNvPr>
                <p:cNvSpPr txBox="1"/>
                <p:nvPr/>
              </p:nvSpPr>
              <p:spPr>
                <a:xfrm>
                  <a:off x="3226642" y="4910867"/>
                  <a:ext cx="1208786" cy="40011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Consider collision</a:t>
                  </a:r>
                </a:p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candidate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</a:t>
                  </a:r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755A150-036F-4665-B5CE-AB85D4294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642" y="4910867"/>
                  <a:ext cx="1208786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6061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255A536-0A5E-4DF8-8A6B-A94390FFE337}"/>
                </a:ext>
              </a:extLst>
            </p:cNvPr>
            <p:cNvCxnSpPr>
              <a:cxnSpLocks/>
              <a:stCxn id="130" idx="3"/>
              <a:endCxn id="131" idx="1"/>
            </p:cNvCxnSpPr>
            <p:nvPr/>
          </p:nvCxnSpPr>
          <p:spPr>
            <a:xfrm>
              <a:off x="2924428" y="4937859"/>
              <a:ext cx="302214" cy="1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EB3887D5-DAC8-4DDD-8022-DBF88F1F50F2}"/>
                </a:ext>
              </a:extLst>
            </p:cNvPr>
            <p:cNvSpPr/>
            <p:nvPr/>
          </p:nvSpPr>
          <p:spPr>
            <a:xfrm>
              <a:off x="3048003" y="4659348"/>
              <a:ext cx="370592" cy="370592"/>
            </a:xfrm>
            <a:prstGeom prst="arc">
              <a:avLst>
                <a:gd name="adj1" fmla="val 5621687"/>
                <a:gd name="adj2" fmla="val 113667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E0A6058-DEA7-43B6-81E6-F0B503ABCDD4}"/>
                    </a:ext>
                  </a:extLst>
                </p:cNvPr>
                <p:cNvSpPr txBox="1"/>
                <p:nvPr/>
              </p:nvSpPr>
              <p:spPr>
                <a:xfrm>
                  <a:off x="3370461" y="4624943"/>
                  <a:ext cx="75212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=1→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E0A6058-DEA7-43B6-81E6-F0B503ABC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461" y="4624943"/>
                  <a:ext cx="752129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F96DD27-45C6-46B4-BA86-A1DBBEF87EC0}"/>
                    </a:ext>
                  </a:extLst>
                </p:cNvPr>
                <p:cNvSpPr txBox="1"/>
                <p:nvPr/>
              </p:nvSpPr>
              <p:spPr>
                <a:xfrm>
                  <a:off x="4956661" y="4916845"/>
                  <a:ext cx="1543219" cy="55399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Mark particle(s) involved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as collided for this time step </a:t>
                  </a:r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F96DD27-45C6-46B4-BA86-A1DBBEF87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661" y="4916845"/>
                  <a:ext cx="1543219" cy="553998"/>
                </a:xfrm>
                <a:prstGeom prst="rect">
                  <a:avLst/>
                </a:prstGeom>
                <a:blipFill>
                  <a:blip r:embed="rId16"/>
                  <a:stretch>
                    <a:fillRect b="-4396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39DEEF1-D02F-493F-940F-39E10007AA98}"/>
                </a:ext>
              </a:extLst>
            </p:cNvPr>
            <p:cNvCxnSpPr>
              <a:cxnSpLocks/>
            </p:cNvCxnSpPr>
            <p:nvPr/>
          </p:nvCxnSpPr>
          <p:spPr>
            <a:xfrm>
              <a:off x="3831035" y="5310977"/>
              <a:ext cx="0" cy="80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0276C5F-ACBB-4211-B574-B551854B9213}"/>
                </a:ext>
              </a:extLst>
            </p:cNvPr>
            <p:cNvCxnSpPr>
              <a:cxnSpLocks/>
              <a:stCxn id="131" idx="3"/>
              <a:endCxn id="141" idx="1"/>
            </p:cNvCxnSpPr>
            <p:nvPr/>
          </p:nvCxnSpPr>
          <p:spPr>
            <a:xfrm>
              <a:off x="4435428" y="5110922"/>
              <a:ext cx="521233" cy="8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D76DDAC-30F9-4EB5-841E-AF9742E706B8}"/>
                    </a:ext>
                  </a:extLst>
                </p:cNvPr>
                <p:cNvSpPr txBox="1"/>
                <p:nvPr/>
              </p:nvSpPr>
              <p:spPr>
                <a:xfrm>
                  <a:off x="3810990" y="5353003"/>
                  <a:ext cx="1296764" cy="50783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Particle(s)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have</a:t>
                  </a:r>
                </a:p>
                <a:p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already collided in an</a:t>
                  </a:r>
                </a:p>
                <a:p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earlier collision</a:t>
                  </a: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D76DDAC-30F9-4EB5-841E-AF9742E70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990" y="5353003"/>
                  <a:ext cx="1296764" cy="507831"/>
                </a:xfrm>
                <a:prstGeom prst="rect">
                  <a:avLst/>
                </a:prstGeom>
                <a:blipFill>
                  <a:blip r:embed="rId17"/>
                  <a:stretch>
                    <a:fillRect b="-4819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15D642A-84D1-4682-A821-A22B0D173919}"/>
                    </a:ext>
                  </a:extLst>
                </p:cNvPr>
                <p:cNvSpPr txBox="1"/>
                <p:nvPr/>
              </p:nvSpPr>
              <p:spPr>
                <a:xfrm>
                  <a:off x="3266420" y="6111239"/>
                  <a:ext cx="1189187" cy="40011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Discard collision candidate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10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15D642A-84D1-4682-A821-A22B0D173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420" y="6111239"/>
                  <a:ext cx="118918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5970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7A8A02A-A099-431D-B676-752EC9171892}"/>
                    </a:ext>
                  </a:extLst>
                </p:cNvPr>
                <p:cNvSpPr txBox="1"/>
                <p:nvPr/>
              </p:nvSpPr>
              <p:spPr>
                <a:xfrm>
                  <a:off x="4041824" y="4550344"/>
                  <a:ext cx="1708679" cy="3693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Particle(s)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have</a:t>
                  </a:r>
                </a:p>
                <a:p>
                  <a:pPr algn="ctr"/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not collided for this time step</a:t>
                  </a: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7A8A02A-A099-431D-B676-752EC9171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824" y="4550344"/>
                  <a:ext cx="1708679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F692774-FB97-475A-AC17-5AF2EF900BD8}"/>
                </a:ext>
              </a:extLst>
            </p:cNvPr>
            <p:cNvCxnSpPr>
              <a:cxnSpLocks/>
            </p:cNvCxnSpPr>
            <p:nvPr/>
          </p:nvCxnSpPr>
          <p:spPr>
            <a:xfrm>
              <a:off x="5908492" y="5470843"/>
              <a:ext cx="0" cy="486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AE99411-8EFD-48DF-A959-C5CAF5C97B3A}"/>
                    </a:ext>
                  </a:extLst>
                </p:cNvPr>
                <p:cNvSpPr txBox="1"/>
                <p:nvPr/>
              </p:nvSpPr>
              <p:spPr>
                <a:xfrm>
                  <a:off x="5352293" y="5957351"/>
                  <a:ext cx="1077310" cy="55399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Retain collision candidate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10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as valid collision</a:t>
                  </a: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AE99411-8EFD-48DF-A959-C5CAF5C97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293" y="5957351"/>
                  <a:ext cx="1077310" cy="553998"/>
                </a:xfrm>
                <a:prstGeom prst="rect">
                  <a:avLst/>
                </a:prstGeom>
                <a:blipFill>
                  <a:blip r:embed="rId20"/>
                  <a:stretch>
                    <a:fillRect b="-4348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2E9E33E-399B-4133-99A7-CF3F8BF93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043" y="5310978"/>
              <a:ext cx="0" cy="800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6A95FECE-7C9F-4147-8DDC-F36246D6221E}"/>
                </a:ext>
              </a:extLst>
            </p:cNvPr>
            <p:cNvCxnSpPr>
              <a:cxnSpLocks/>
              <a:endCxn id="162" idx="1"/>
            </p:cNvCxnSpPr>
            <p:nvPr/>
          </p:nvCxnSpPr>
          <p:spPr>
            <a:xfrm>
              <a:off x="3514043" y="5860834"/>
              <a:ext cx="1838250" cy="373516"/>
            </a:xfrm>
            <a:prstGeom prst="bentConnector3">
              <a:avLst>
                <a:gd name="adj1" fmla="val 7520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37688AD-C5DC-408D-8C75-F72E6017BB4C}"/>
                </a:ext>
              </a:extLst>
            </p:cNvPr>
            <p:cNvSpPr txBox="1"/>
            <p:nvPr/>
          </p:nvSpPr>
          <p:spPr>
            <a:xfrm>
              <a:off x="1085455" y="5496648"/>
              <a:ext cx="1935325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Resolve all valid (wall-particle and particle-particle) collisions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12F4980-B28D-43AE-A6BB-43201BEF3AAE}"/>
                </a:ext>
              </a:extLst>
            </p:cNvPr>
            <p:cNvSpPr txBox="1"/>
            <p:nvPr/>
          </p:nvSpPr>
          <p:spPr>
            <a:xfrm>
              <a:off x="693028" y="6164335"/>
              <a:ext cx="2327752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Update positions of all other particles; reset collision state of collided particles</a:t>
              </a:r>
              <a:endParaRPr lang="en-GB" sz="1000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A498BA5B-B76A-446F-999F-D2524155EE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198" y="5411797"/>
              <a:ext cx="2607236" cy="1273483"/>
            </a:xfrm>
            <a:prstGeom prst="bentConnector3">
              <a:avLst>
                <a:gd name="adj1" fmla="val 994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F2183-1F11-4662-8298-350A0E7F8339}"/>
                </a:ext>
              </a:extLst>
            </p:cNvPr>
            <p:cNvSpPr txBox="1"/>
            <p:nvPr/>
          </p:nvSpPr>
          <p:spPr>
            <a:xfrm>
              <a:off x="5819533" y="4546353"/>
              <a:ext cx="748923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onsolas" panose="020B0609020204030204" pitchFamily="49" charset="0"/>
                  <a:ea typeface="Cambria" panose="02040503050406030204" pitchFamily="18" charset="0"/>
                  <a:cs typeface="CMU Serif" panose="02000603000000000000" pitchFamily="2" charset="0"/>
                </a:rPr>
                <a:t>filter.c</a:t>
              </a:r>
              <a:endParaRPr lang="en-GB" sz="1000" b="1">
                <a:latin typeface="Consolas" panose="020B0609020204030204" pitchFamily="49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9A9F66C-1412-4B92-A4E9-05E33E91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780" y="5298316"/>
              <a:ext cx="212519" cy="198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E61866A4-3A1E-4C8B-8A4E-735D2A8A59AB}"/>
                    </a:ext>
                  </a:extLst>
                </p:cNvPr>
                <p:cNvSpPr txBox="1"/>
                <p:nvPr/>
              </p:nvSpPr>
              <p:spPr>
                <a:xfrm>
                  <a:off x="4434934" y="4914524"/>
                  <a:ext cx="52770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E61866A4-3A1E-4C8B-8A4E-735D2A8A5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934" y="4914524"/>
                  <a:ext cx="527709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148F44C5-9CF2-4A7C-BADD-34273D009EB3}"/>
                    </a:ext>
                  </a:extLst>
                </p:cNvPr>
                <p:cNvSpPr txBox="1"/>
                <p:nvPr/>
              </p:nvSpPr>
              <p:spPr>
                <a:xfrm>
                  <a:off x="2713308" y="5171676"/>
                  <a:ext cx="52770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148F44C5-9CF2-4A7C-BADD-34273D009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308" y="5171676"/>
                  <a:ext cx="527709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CC7C9EC5-4D4D-4777-8E7A-FEFD6768725A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>
              <a:off x="2053118" y="5896758"/>
              <a:ext cx="0" cy="27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326FEB88-0F98-4580-9066-2A0AD2E59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925" y="1505014"/>
              <a:ext cx="1" cy="465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AE19040B-2945-460B-BFA4-DA8CBDA3F9DA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1669343" y="1304959"/>
              <a:ext cx="486635" cy="925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F29AE3DA-CD11-4A53-AFEC-4CC82C5D1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118" y="2421713"/>
              <a:ext cx="491517" cy="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52C40874-03BC-47C4-BA71-619E9FEF170D}"/>
                    </a:ext>
                  </a:extLst>
                </p:cNvPr>
                <p:cNvSpPr txBox="1"/>
                <p:nvPr/>
              </p:nvSpPr>
              <p:spPr>
                <a:xfrm>
                  <a:off x="1664835" y="1078353"/>
                  <a:ext cx="49564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≤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𝑆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52C40874-03BC-47C4-BA71-619E9FEF1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835" y="1078353"/>
                  <a:ext cx="495649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126AF27-8C94-4BB3-8326-5BEA5F8B6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124" y="698133"/>
              <a:ext cx="0" cy="718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47D4A31-F23F-42D9-AF1D-533774B9F948}"/>
                    </a:ext>
                  </a:extLst>
                </p:cNvPr>
                <p:cNvSpPr txBox="1"/>
                <p:nvPr/>
              </p:nvSpPr>
              <p:spPr>
                <a:xfrm>
                  <a:off x="1500133" y="473344"/>
                  <a:ext cx="496611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47D4A31-F23F-42D9-AF1D-533774B9F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33" y="473344"/>
                  <a:ext cx="496611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B6C929C5-1172-45B2-A138-4593D8C1FBDB}"/>
                    </a:ext>
                  </a:extLst>
                </p:cNvPr>
                <p:cNvSpPr txBox="1"/>
                <p:nvPr/>
              </p:nvSpPr>
              <p:spPr>
                <a:xfrm>
                  <a:off x="761153" y="1605851"/>
                  <a:ext cx="962810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CMU Serif" panose="02000603000000000000" pitchFamily="2" charset="0"/>
                        </a:rPr>
                        <m:t>𝑇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CMU Serif" panose="02000603000000000000" pitchFamily="2" charset="0"/>
                        </a:rPr>
                        <m:t>𝑆</m:t>
                      </m:r>
                    </m:oMath>
                  </a14:m>
                  <a:r>
                    <a: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CMU Serif" panose="02000603000000000000" pitchFamily="2" charset="0"/>
                        </a:rPr>
                        <m:t>𝑝𝑟𝑖𝑛𝑡</m:t>
                      </m:r>
                    </m:oMath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B6C929C5-1172-45B2-A138-4593D8C1F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3" y="1605851"/>
                  <a:ext cx="962810" cy="230832"/>
                </a:xfrm>
                <a:prstGeom prst="rect">
                  <a:avLst/>
                </a:prstGeom>
                <a:blipFill>
                  <a:blip r:embed="rId25"/>
                  <a:stretch>
                    <a:fillRect b="-10526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547440E5-3270-407C-94EF-0626D1A8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604" y="1721267"/>
              <a:ext cx="0" cy="502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E3FC029-48D6-4DAA-BD76-3AA0807259C5}"/>
                </a:ext>
              </a:extLst>
            </p:cNvPr>
            <p:cNvSpPr txBox="1"/>
            <p:nvPr/>
          </p:nvSpPr>
          <p:spPr>
            <a:xfrm>
              <a:off x="2201825" y="1501294"/>
              <a:ext cx="463588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Cambria" panose="02040503050406030204" pitchFamily="18" charset="0"/>
                  <a:ea typeface="Cambria" panose="02040503050406030204" pitchFamily="18" charset="0"/>
                  <a:cs typeface="CMU Serif" panose="02000603000000000000" pitchFamily="2" charset="0"/>
                </a:rPr>
                <a:t>EXIT</a:t>
              </a:r>
              <a:endParaRPr lang="en-GB" sz="1000" b="1">
                <a:latin typeface="Cambria" panose="02040503050406030204" pitchFamily="18" charset="0"/>
                <a:ea typeface="Cambria" panose="02040503050406030204" pitchFamily="18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071B09-FF70-428D-A523-CD75AC690280}"/>
                    </a:ext>
                  </a:extLst>
                </p:cNvPr>
                <p:cNvSpPr txBox="1"/>
                <p:nvPr/>
              </p:nvSpPr>
              <p:spPr>
                <a:xfrm>
                  <a:off x="2377324" y="1940653"/>
                  <a:ext cx="49564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&gt;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𝑆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071B09-FF70-428D-A523-CD75AC690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324" y="1940653"/>
                  <a:ext cx="495649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368509A-B5FE-469C-AA9C-5FCFC76D143F}"/>
                    </a:ext>
                  </a:extLst>
                </p:cNvPr>
                <p:cNvSpPr txBox="1"/>
                <p:nvPr/>
              </p:nvSpPr>
              <p:spPr>
                <a:xfrm>
                  <a:off x="2277750" y="2521611"/>
                  <a:ext cx="49564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≤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𝑆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368509A-B5FE-469C-AA9C-5FCFC76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750" y="2521611"/>
                  <a:ext cx="495649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255AEA14-99E4-49D6-BD92-3CB861589453}"/>
              </a:ext>
            </a:extLst>
          </p:cNvPr>
          <p:cNvSpPr txBox="1"/>
          <p:nvPr/>
        </p:nvSpPr>
        <p:spPr>
          <a:xfrm>
            <a:off x="2093187" y="5910588"/>
            <a:ext cx="1031051" cy="246221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>
                <a:latin typeface="Consolas" panose="020B0609020204030204" pitchFamily="49" charset="0"/>
                <a:ea typeface="Cambria" panose="02040503050406030204" pitchFamily="18" charset="0"/>
                <a:cs typeface="CMU Serif" panose="02000603000000000000" pitchFamily="2" charset="0"/>
              </a:rPr>
              <a:t>kinematics.c</a:t>
            </a:r>
            <a:endParaRPr lang="en-GB" sz="1000" b="1">
              <a:latin typeface="Consolas" panose="020B0609020204030204" pitchFamily="49" charset="0"/>
              <a:ea typeface="Cambria" panose="02040503050406030204" pitchFamily="18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581D5-8FC9-4ED5-8D57-733F47994059}"/>
              </a:ext>
            </a:extLst>
          </p:cNvPr>
          <p:cNvGrpSpPr/>
          <p:nvPr/>
        </p:nvGrpSpPr>
        <p:grpSpPr>
          <a:xfrm>
            <a:off x="3756768" y="874854"/>
            <a:ext cx="2590800" cy="2590800"/>
            <a:chOff x="547424" y="226987"/>
            <a:chExt cx="2590800" cy="2590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571A60-72E1-4D5E-8C72-097B7258CDD3}"/>
                </a:ext>
              </a:extLst>
            </p:cNvPr>
            <p:cNvSpPr/>
            <p:nvPr/>
          </p:nvSpPr>
          <p:spPr>
            <a:xfrm>
              <a:off x="547424" y="226987"/>
              <a:ext cx="25908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A2E0A2-933C-424C-9304-82ECDB5C5F48}"/>
                </a:ext>
              </a:extLst>
            </p:cNvPr>
            <p:cNvSpPr/>
            <p:nvPr/>
          </p:nvSpPr>
          <p:spPr>
            <a:xfrm>
              <a:off x="2101904" y="151857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5E9E95-1487-4C24-BCCF-0B7D81B5D811}"/>
                </a:ext>
              </a:extLst>
            </p:cNvPr>
            <p:cNvSpPr/>
            <p:nvPr/>
          </p:nvSpPr>
          <p:spPr>
            <a:xfrm>
              <a:off x="999544" y="82261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4C85CE-303D-4C1E-B7B2-CC376C68C8CA}"/>
                </a:ext>
              </a:extLst>
            </p:cNvPr>
            <p:cNvSpPr/>
            <p:nvPr/>
          </p:nvSpPr>
          <p:spPr>
            <a:xfrm>
              <a:off x="1075109" y="164354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9C6932-B226-4815-B34C-7D363CE4F4A8}"/>
                </a:ext>
              </a:extLst>
            </p:cNvPr>
            <p:cNvSpPr/>
            <p:nvPr/>
          </p:nvSpPr>
          <p:spPr>
            <a:xfrm>
              <a:off x="1815235" y="46701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75672C-5493-4666-AA51-211B08AB395D}"/>
                </a:ext>
              </a:extLst>
            </p:cNvPr>
            <p:cNvSpPr/>
            <p:nvPr/>
          </p:nvSpPr>
          <p:spPr>
            <a:xfrm>
              <a:off x="2825804" y="217770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B08A1E-4981-4512-85A1-4495572D82FA}"/>
                </a:ext>
              </a:extLst>
            </p:cNvPr>
            <p:cNvSpPr/>
            <p:nvPr/>
          </p:nvSpPr>
          <p:spPr>
            <a:xfrm>
              <a:off x="2684834" y="85665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1B5AC3-0B48-4FC1-9B94-33ABABE9B098}"/>
                </a:ext>
              </a:extLst>
            </p:cNvPr>
            <p:cNvSpPr/>
            <p:nvPr/>
          </p:nvSpPr>
          <p:spPr>
            <a:xfrm>
              <a:off x="1332744" y="144237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C9B76B-7A43-48DF-86AB-CC1497E08AA9}"/>
                </a:ext>
              </a:extLst>
            </p:cNvPr>
            <p:cNvSpPr/>
            <p:nvPr/>
          </p:nvSpPr>
          <p:spPr>
            <a:xfrm>
              <a:off x="1804724" y="195037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B9D05A-1D6E-449A-BAB9-14964F0A422B}"/>
                </a:ext>
              </a:extLst>
            </p:cNvPr>
            <p:cNvSpPr/>
            <p:nvPr/>
          </p:nvSpPr>
          <p:spPr>
            <a:xfrm>
              <a:off x="1994111" y="899728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ABA55A-4072-4E20-B973-498037C2E859}"/>
                </a:ext>
              </a:extLst>
            </p:cNvPr>
            <p:cNvSpPr/>
            <p:nvPr/>
          </p:nvSpPr>
          <p:spPr>
            <a:xfrm>
              <a:off x="669344" y="24095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3A2974-AC50-45CA-84DD-D64E03D29D7A}"/>
                </a:ext>
              </a:extLst>
            </p:cNvPr>
            <p:cNvSpPr/>
            <p:nvPr/>
          </p:nvSpPr>
          <p:spPr>
            <a:xfrm>
              <a:off x="631244" y="176749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AAA551-E16D-4A8B-A09B-EE93BE0F13CA}"/>
                </a:ext>
              </a:extLst>
            </p:cNvPr>
            <p:cNvSpPr/>
            <p:nvPr/>
          </p:nvSpPr>
          <p:spPr>
            <a:xfrm>
              <a:off x="2624278" y="31309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3AA508-CDB9-42E7-A964-9AF572E70CBF}"/>
                </a:ext>
              </a:extLst>
            </p:cNvPr>
            <p:cNvSpPr/>
            <p:nvPr/>
          </p:nvSpPr>
          <p:spPr>
            <a:xfrm>
              <a:off x="2448694" y="1249468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02BAB2-FEF5-426D-A97C-691211183376}"/>
                </a:ext>
              </a:extLst>
            </p:cNvPr>
            <p:cNvSpPr/>
            <p:nvPr/>
          </p:nvSpPr>
          <p:spPr>
            <a:xfrm>
              <a:off x="2957478" y="93285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B05DC4-7C56-4694-8554-CCE718F56ECA}"/>
                </a:ext>
              </a:extLst>
            </p:cNvPr>
            <p:cNvSpPr/>
            <p:nvPr/>
          </p:nvSpPr>
          <p:spPr>
            <a:xfrm>
              <a:off x="2316560" y="1813348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86D85C-6BF9-4892-9278-B59B2B0CEB88}"/>
                </a:ext>
              </a:extLst>
            </p:cNvPr>
            <p:cNvSpPr/>
            <p:nvPr/>
          </p:nvSpPr>
          <p:spPr>
            <a:xfrm>
              <a:off x="2507924" y="2395446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55CA11-4065-40EE-97DD-518D331F4DA6}"/>
                </a:ext>
              </a:extLst>
            </p:cNvPr>
            <p:cNvSpPr/>
            <p:nvPr/>
          </p:nvSpPr>
          <p:spPr>
            <a:xfrm>
              <a:off x="1898217" y="2319246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8DE258-76E6-4820-8973-C9029625337A}"/>
                </a:ext>
              </a:extLst>
            </p:cNvPr>
            <p:cNvSpPr/>
            <p:nvPr/>
          </p:nvSpPr>
          <p:spPr>
            <a:xfrm>
              <a:off x="1037644" y="264481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7B0D03-61AA-4D2D-AD97-91F67A650170}"/>
                </a:ext>
              </a:extLst>
            </p:cNvPr>
            <p:cNvSpPr/>
            <p:nvPr/>
          </p:nvSpPr>
          <p:spPr>
            <a:xfrm>
              <a:off x="609194" y="256480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34F96A-5117-419F-A4C6-594F9874D65D}"/>
                </a:ext>
              </a:extLst>
            </p:cNvPr>
            <p:cNvSpPr/>
            <p:nvPr/>
          </p:nvSpPr>
          <p:spPr>
            <a:xfrm>
              <a:off x="1408944" y="218913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612616-73B3-4B5E-91A6-1941E7FE128C}"/>
                </a:ext>
              </a:extLst>
            </p:cNvPr>
            <p:cNvSpPr/>
            <p:nvPr/>
          </p:nvSpPr>
          <p:spPr>
            <a:xfrm>
              <a:off x="893526" y="137449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3D3A60-8891-4629-8156-6DA68E967784}"/>
                </a:ext>
              </a:extLst>
            </p:cNvPr>
            <p:cNvSpPr/>
            <p:nvPr/>
          </p:nvSpPr>
          <p:spPr>
            <a:xfrm>
              <a:off x="1476686" y="811318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0FCADEE-040D-4777-A678-D62318767A6F}"/>
                </a:ext>
              </a:extLst>
            </p:cNvPr>
            <p:cNvSpPr/>
            <p:nvPr/>
          </p:nvSpPr>
          <p:spPr>
            <a:xfrm>
              <a:off x="1256544" y="48422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C9A3E4-39FF-4F26-A58C-F11D9C4BD60F}"/>
                </a:ext>
              </a:extLst>
            </p:cNvPr>
            <p:cNvSpPr/>
            <p:nvPr/>
          </p:nvSpPr>
          <p:spPr>
            <a:xfrm>
              <a:off x="737086" y="1037559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1BC94D-C0F1-419A-8280-BEC1E3F3E61A}"/>
                </a:ext>
              </a:extLst>
            </p:cNvPr>
            <p:cNvSpPr/>
            <p:nvPr/>
          </p:nvSpPr>
          <p:spPr>
            <a:xfrm>
              <a:off x="2247520" y="62202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A25E66-E497-4F53-A43F-D73CAD16B1E2}"/>
                </a:ext>
              </a:extLst>
            </p:cNvPr>
            <p:cNvSpPr/>
            <p:nvPr/>
          </p:nvSpPr>
          <p:spPr>
            <a:xfrm>
              <a:off x="2136625" y="263789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6E1FC4-6616-43E1-9892-701B8DD057AD}"/>
                </a:ext>
              </a:extLst>
            </p:cNvPr>
            <p:cNvGrpSpPr/>
            <p:nvPr/>
          </p:nvGrpSpPr>
          <p:grpSpPr>
            <a:xfrm>
              <a:off x="657719" y="351197"/>
              <a:ext cx="1726891" cy="1692000"/>
              <a:chOff x="4223911" y="624441"/>
              <a:chExt cx="1726891" cy="169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3EFD636-0A0A-40B3-97A7-1486887C4160}"/>
                      </a:ext>
                    </a:extLst>
                  </p:cNvPr>
                  <p:cNvSpPr txBox="1"/>
                  <p:nvPr/>
                </p:nvSpPr>
                <p:spPr>
                  <a:xfrm>
                    <a:off x="5468490" y="1235755"/>
                    <a:ext cx="482312" cy="23083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  <m:t>𝑙𝑖𝑚𝑖𝑡</m:t>
                              </m:r>
                            </m:sub>
                          </m:sSub>
                        </m:oMath>
                      </m:oMathPara>
                    </a14:m>
                    <a:endPara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3EFD636-0A0A-40B3-97A7-1486887C4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8490" y="1235755"/>
                    <a:ext cx="482312" cy="2308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4719BC9-33F0-430C-BB64-AAC534FE90A8}"/>
                      </a:ext>
                    </a:extLst>
                  </p:cNvPr>
                  <p:cNvSpPr txBox="1"/>
                  <p:nvPr/>
                </p:nvSpPr>
                <p:spPr>
                  <a:xfrm>
                    <a:off x="5035406" y="1411436"/>
                    <a:ext cx="482312" cy="23083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MU Serif" panose="02000603000000000000" pitchFamily="2" charset="0"/>
                                </a:rPr>
                                <m:t>𝑙𝑖𝑚𝑖𝑡</m:t>
                              </m:r>
                            </m:sub>
                          </m:sSub>
                        </m:oMath>
                      </m:oMathPara>
                    </a14:m>
                    <a:endPara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4719BC9-33F0-430C-BB64-AAC534FE90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5406" y="1411436"/>
                    <a:ext cx="482312" cy="2308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01D029-FBF8-479D-A3EF-67F959DB22FD}"/>
                  </a:ext>
                </a:extLst>
              </p:cNvPr>
              <p:cNvSpPr/>
              <p:nvPr/>
            </p:nvSpPr>
            <p:spPr>
              <a:xfrm>
                <a:off x="4686675" y="1093328"/>
                <a:ext cx="754226" cy="75422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513F1D-D800-48CA-B769-89E51AAC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788" y="1470441"/>
                <a:ext cx="377113" cy="17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6F877C4-044F-4864-BDBE-A41F8FA61D51}"/>
                  </a:ext>
                </a:extLst>
              </p:cNvPr>
              <p:cNvSpPr/>
              <p:nvPr/>
            </p:nvSpPr>
            <p:spPr>
              <a:xfrm>
                <a:off x="5025688" y="1432341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D151055-DC95-4F0A-8274-BDE4720AB045}"/>
                  </a:ext>
                </a:extLst>
              </p:cNvPr>
              <p:cNvSpPr/>
              <p:nvPr/>
            </p:nvSpPr>
            <p:spPr>
              <a:xfrm>
                <a:off x="4223911" y="624441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D314EA3-76EA-43C5-B466-69710C40C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671" y="1470441"/>
                <a:ext cx="377113" cy="17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090A381-5635-40C5-AA83-63E26E6B4F2D}"/>
                  </a:ext>
                </a:extLst>
              </p:cNvPr>
              <p:cNvSpPr/>
              <p:nvPr/>
            </p:nvSpPr>
            <p:spPr>
              <a:xfrm>
                <a:off x="4640788" y="1047441"/>
                <a:ext cx="846000" cy="846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8D843D8-2173-4034-96DB-D32E761254BD}"/>
                  </a:ext>
                </a:extLst>
              </p:cNvPr>
              <p:cNvSpPr/>
              <p:nvPr/>
            </p:nvSpPr>
            <p:spPr>
              <a:xfrm>
                <a:off x="5488976" y="1432341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0BE288A-543D-43C7-9BE9-0C7EBBF5B573}"/>
                  </a:ext>
                </a:extLst>
              </p:cNvPr>
              <p:cNvSpPr/>
              <p:nvPr/>
            </p:nvSpPr>
            <p:spPr>
              <a:xfrm>
                <a:off x="5402801" y="1432341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FB0A65A-1E13-441E-9CDD-1EA50C618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184" y="1546641"/>
                <a:ext cx="109366" cy="0"/>
              </a:xfrm>
              <a:prstGeom prst="straightConnector1">
                <a:avLst/>
              </a:prstGeom>
              <a:ln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A4D41842-180C-47A1-95E0-3C137E38B11E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954" y="1505751"/>
                    <a:ext cx="331501" cy="23083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2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𝑟</m:t>
                          </m:r>
                        </m:oMath>
                      </m:oMathPara>
                    </a14:m>
                    <a:endPara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A4D41842-180C-47A1-95E0-3C137E38B1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954" y="1505751"/>
                    <a:ext cx="331501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C5439D2-1D1C-492D-827D-A366B20DF9C0}"/>
                    </a:ext>
                  </a:extLst>
                </p:cNvPr>
                <p:cNvSpPr txBox="1"/>
                <p:nvPr/>
              </p:nvSpPr>
              <p:spPr>
                <a:xfrm>
                  <a:off x="1356581" y="962511"/>
                  <a:ext cx="285270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𝑃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C5439D2-1D1C-492D-827D-A366B20D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81" y="962511"/>
                  <a:ext cx="285270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E2BC124-3131-4E69-8433-8F6D9E67EC53}"/>
                </a:ext>
              </a:extLst>
            </p:cNvPr>
            <p:cNvSpPr/>
            <p:nvPr/>
          </p:nvSpPr>
          <p:spPr>
            <a:xfrm>
              <a:off x="2309621" y="115826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87324A-CA3E-45D2-8E15-ED1731C305DB}"/>
                    </a:ext>
                  </a:extLst>
                </p:cNvPr>
                <p:cNvSpPr txBox="1"/>
                <p:nvPr/>
              </p:nvSpPr>
              <p:spPr>
                <a:xfrm>
                  <a:off x="2272436" y="987795"/>
                  <a:ext cx="29225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87324A-CA3E-45D2-8E15-ED1731C30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436" y="987795"/>
                  <a:ext cx="292259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96B6-6915-4D17-A868-AF4AA27707A1}"/>
              </a:ext>
            </a:extLst>
          </p:cNvPr>
          <p:cNvGrpSpPr/>
          <p:nvPr/>
        </p:nvGrpSpPr>
        <p:grpSpPr>
          <a:xfrm>
            <a:off x="595967" y="871044"/>
            <a:ext cx="2590800" cy="2590800"/>
            <a:chOff x="595967" y="871044"/>
            <a:chExt cx="2590800" cy="25908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690732-C9AF-4F40-90A8-DE71523D13AA}"/>
                </a:ext>
              </a:extLst>
            </p:cNvPr>
            <p:cNvSpPr/>
            <p:nvPr/>
          </p:nvSpPr>
          <p:spPr>
            <a:xfrm>
              <a:off x="599109" y="871823"/>
              <a:ext cx="1943467" cy="1931154"/>
            </a:xfrm>
            <a:prstGeom prst="rect">
              <a:avLst/>
            </a:prstGeom>
            <a:solidFill>
              <a:srgbClr val="FF999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9DC7045-0F6B-4109-96C2-A34BAC0DB1E0}"/>
                </a:ext>
              </a:extLst>
            </p:cNvPr>
            <p:cNvGrpSpPr/>
            <p:nvPr/>
          </p:nvGrpSpPr>
          <p:grpSpPr>
            <a:xfrm>
              <a:off x="595967" y="871044"/>
              <a:ext cx="2590800" cy="2590800"/>
              <a:chOff x="547424" y="226987"/>
              <a:chExt cx="2590800" cy="259080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EB24AD7-E41C-4064-AF30-71D71D02A446}"/>
                  </a:ext>
                </a:extLst>
              </p:cNvPr>
              <p:cNvSpPr/>
              <p:nvPr/>
            </p:nvSpPr>
            <p:spPr>
              <a:xfrm>
                <a:off x="547424" y="226987"/>
                <a:ext cx="2590800" cy="259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B28F597-6E77-4489-9680-C09E42875ADC}"/>
                  </a:ext>
                </a:extLst>
              </p:cNvPr>
              <p:cNvSpPr/>
              <p:nvPr/>
            </p:nvSpPr>
            <p:spPr>
              <a:xfrm>
                <a:off x="2101904" y="151857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A7BB549E-E2FC-484F-934B-89DB34006FCF}"/>
                  </a:ext>
                </a:extLst>
              </p:cNvPr>
              <p:cNvSpPr/>
              <p:nvPr/>
            </p:nvSpPr>
            <p:spPr>
              <a:xfrm>
                <a:off x="999544" y="82261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E8492D56-2139-442F-999A-9AC45F0A1557}"/>
                  </a:ext>
                </a:extLst>
              </p:cNvPr>
              <p:cNvSpPr/>
              <p:nvPr/>
            </p:nvSpPr>
            <p:spPr>
              <a:xfrm>
                <a:off x="1075109" y="164354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573456EC-BD63-42B6-ACED-FCEFAD4DCE5C}"/>
                  </a:ext>
                </a:extLst>
              </p:cNvPr>
              <p:cNvSpPr/>
              <p:nvPr/>
            </p:nvSpPr>
            <p:spPr>
              <a:xfrm>
                <a:off x="1815235" y="46701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93F3D86-F297-4AA0-B57C-65C0C74A271D}"/>
                  </a:ext>
                </a:extLst>
              </p:cNvPr>
              <p:cNvSpPr/>
              <p:nvPr/>
            </p:nvSpPr>
            <p:spPr>
              <a:xfrm>
                <a:off x="2825804" y="217770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68A3004-D970-457A-B655-EB2ABB5DDD2D}"/>
                  </a:ext>
                </a:extLst>
              </p:cNvPr>
              <p:cNvSpPr/>
              <p:nvPr/>
            </p:nvSpPr>
            <p:spPr>
              <a:xfrm>
                <a:off x="2684834" y="85665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F00A5AF-3522-4DAC-BCD3-F05E29AFCDD9}"/>
                  </a:ext>
                </a:extLst>
              </p:cNvPr>
              <p:cNvSpPr/>
              <p:nvPr/>
            </p:nvSpPr>
            <p:spPr>
              <a:xfrm>
                <a:off x="1332744" y="144237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3A646A-475C-4574-A0D2-4C97A45FE0F5}"/>
                  </a:ext>
                </a:extLst>
              </p:cNvPr>
              <p:cNvSpPr/>
              <p:nvPr/>
            </p:nvSpPr>
            <p:spPr>
              <a:xfrm>
                <a:off x="1804724" y="195037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EA2F9B2-0A7B-4582-B580-9666A042FE96}"/>
                  </a:ext>
                </a:extLst>
              </p:cNvPr>
              <p:cNvSpPr/>
              <p:nvPr/>
            </p:nvSpPr>
            <p:spPr>
              <a:xfrm>
                <a:off x="1994111" y="899728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5326390-4329-4FAA-B374-BB3A82774043}"/>
                  </a:ext>
                </a:extLst>
              </p:cNvPr>
              <p:cNvSpPr/>
              <p:nvPr/>
            </p:nvSpPr>
            <p:spPr>
              <a:xfrm>
                <a:off x="669344" y="24095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8800B28-F19E-4B38-A892-EB835EC242C1}"/>
                  </a:ext>
                </a:extLst>
              </p:cNvPr>
              <p:cNvSpPr/>
              <p:nvPr/>
            </p:nvSpPr>
            <p:spPr>
              <a:xfrm>
                <a:off x="631244" y="176749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1820050-E102-47DC-A81F-EB052A465667}"/>
                  </a:ext>
                </a:extLst>
              </p:cNvPr>
              <p:cNvSpPr/>
              <p:nvPr/>
            </p:nvSpPr>
            <p:spPr>
              <a:xfrm>
                <a:off x="2624278" y="31309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965DF0A-24AF-4E54-8B53-713AF028F666}"/>
                  </a:ext>
                </a:extLst>
              </p:cNvPr>
              <p:cNvSpPr/>
              <p:nvPr/>
            </p:nvSpPr>
            <p:spPr>
              <a:xfrm>
                <a:off x="2448694" y="1249468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04956A7-86E9-448E-A3B0-1456C3C67A00}"/>
                  </a:ext>
                </a:extLst>
              </p:cNvPr>
              <p:cNvSpPr/>
              <p:nvPr/>
            </p:nvSpPr>
            <p:spPr>
              <a:xfrm>
                <a:off x="2957478" y="93285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6463294-053F-49BA-8FA0-2158B30CA0A7}"/>
                  </a:ext>
                </a:extLst>
              </p:cNvPr>
              <p:cNvSpPr/>
              <p:nvPr/>
            </p:nvSpPr>
            <p:spPr>
              <a:xfrm>
                <a:off x="2316560" y="1813348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3BACA61-EE35-44C6-A644-AEC7DE295D3B}"/>
                  </a:ext>
                </a:extLst>
              </p:cNvPr>
              <p:cNvSpPr/>
              <p:nvPr/>
            </p:nvSpPr>
            <p:spPr>
              <a:xfrm>
                <a:off x="2507924" y="2395446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204F0AF-B919-42DA-AE9C-3E53782CEA6B}"/>
                  </a:ext>
                </a:extLst>
              </p:cNvPr>
              <p:cNvSpPr/>
              <p:nvPr/>
            </p:nvSpPr>
            <p:spPr>
              <a:xfrm>
                <a:off x="1898217" y="2319246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3A89C46-A558-4FF5-9EED-B711ABF5AAE9}"/>
                  </a:ext>
                </a:extLst>
              </p:cNvPr>
              <p:cNvSpPr/>
              <p:nvPr/>
            </p:nvSpPr>
            <p:spPr>
              <a:xfrm>
                <a:off x="1037644" y="264481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6E744F5-3716-4CA5-84DE-CF5F4448BA51}"/>
                  </a:ext>
                </a:extLst>
              </p:cNvPr>
              <p:cNvSpPr/>
              <p:nvPr/>
            </p:nvSpPr>
            <p:spPr>
              <a:xfrm>
                <a:off x="609194" y="256480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695FBC0-3552-4575-AFE4-C88C71F6FBDA}"/>
                  </a:ext>
                </a:extLst>
              </p:cNvPr>
              <p:cNvSpPr/>
              <p:nvPr/>
            </p:nvSpPr>
            <p:spPr>
              <a:xfrm>
                <a:off x="1408944" y="218913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6BD260B-1B12-416D-97BE-898DFB921F3A}"/>
                  </a:ext>
                </a:extLst>
              </p:cNvPr>
              <p:cNvSpPr/>
              <p:nvPr/>
            </p:nvSpPr>
            <p:spPr>
              <a:xfrm>
                <a:off x="893526" y="137449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F703932-DA06-482D-890F-B3F06ED0AAA8}"/>
                  </a:ext>
                </a:extLst>
              </p:cNvPr>
              <p:cNvSpPr/>
              <p:nvPr/>
            </p:nvSpPr>
            <p:spPr>
              <a:xfrm>
                <a:off x="1476686" y="811318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B8CFD437-252D-431B-8880-B02BA80F8E81}"/>
                  </a:ext>
                </a:extLst>
              </p:cNvPr>
              <p:cNvSpPr/>
              <p:nvPr/>
            </p:nvSpPr>
            <p:spPr>
              <a:xfrm>
                <a:off x="1256544" y="48422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1D1F8507-E902-4F22-B4DC-6F27F83CAD7A}"/>
                  </a:ext>
                </a:extLst>
              </p:cNvPr>
              <p:cNvSpPr/>
              <p:nvPr/>
            </p:nvSpPr>
            <p:spPr>
              <a:xfrm>
                <a:off x="737086" y="1037559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4D023CB-1261-46EA-81AF-F4930CE78EBC}"/>
                  </a:ext>
                </a:extLst>
              </p:cNvPr>
              <p:cNvSpPr/>
              <p:nvPr/>
            </p:nvSpPr>
            <p:spPr>
              <a:xfrm>
                <a:off x="2247520" y="62202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D85F727-F76C-4809-AA56-3497D47F49CD}"/>
                  </a:ext>
                </a:extLst>
              </p:cNvPr>
              <p:cNvSpPr/>
              <p:nvPr/>
            </p:nvSpPr>
            <p:spPr>
              <a:xfrm>
                <a:off x="2136625" y="2637897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873D88F-684D-436E-85CE-4AA5B60E42C6}"/>
                  </a:ext>
                </a:extLst>
              </p:cNvPr>
              <p:cNvCxnSpPr>
                <a:stCxn id="202" idx="0"/>
                <a:endCxn id="202" idx="2"/>
              </p:cNvCxnSpPr>
              <p:nvPr/>
            </p:nvCxnSpPr>
            <p:spPr>
              <a:xfrm>
                <a:off x="1842824" y="226987"/>
                <a:ext cx="0" cy="25908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6058B10-726E-4993-ABB7-290CFC952CFD}"/>
                  </a:ext>
                </a:extLst>
              </p:cNvPr>
              <p:cNvCxnSpPr/>
              <p:nvPr/>
            </p:nvCxnSpPr>
            <p:spPr>
              <a:xfrm>
                <a:off x="1192584" y="226987"/>
                <a:ext cx="0" cy="25908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E0BFD0B-35BB-47AF-87A9-802E615541EC}"/>
                  </a:ext>
                </a:extLst>
              </p:cNvPr>
              <p:cNvCxnSpPr/>
              <p:nvPr/>
            </p:nvCxnSpPr>
            <p:spPr>
              <a:xfrm>
                <a:off x="2494034" y="226987"/>
                <a:ext cx="0" cy="25908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7747DCF-B7C3-4FED-8687-453EF7051FE5}"/>
                  </a:ext>
                </a:extLst>
              </p:cNvPr>
              <p:cNvCxnSpPr>
                <a:cxnSpLocks/>
                <a:stCxn id="202" idx="3"/>
                <a:endCxn id="202" idx="1"/>
              </p:cNvCxnSpPr>
              <p:nvPr/>
            </p:nvCxnSpPr>
            <p:spPr>
              <a:xfrm flipH="1">
                <a:off x="547424" y="1522387"/>
                <a:ext cx="2590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522F07D-AA4C-402F-BD1B-249859966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424" y="856657"/>
                <a:ext cx="2590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78D714B-0537-42F2-89B8-16D12CFC8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424" y="2162467"/>
                <a:ext cx="2590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65814E33-195A-4C74-8451-5031DDE3F80D}"/>
                  </a:ext>
                </a:extLst>
              </p:cNvPr>
              <p:cNvGrpSpPr/>
              <p:nvPr/>
            </p:nvGrpSpPr>
            <p:grpSpPr>
              <a:xfrm>
                <a:off x="657719" y="351197"/>
                <a:ext cx="1726891" cy="1692000"/>
                <a:chOff x="4223911" y="624441"/>
                <a:chExt cx="1726891" cy="169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40AE0305-CEB4-4055-AF8C-B647B0D907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8490" y="1235755"/>
                      <a:ext cx="482312" cy="2308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  <m:t>𝑙𝑖𝑚𝑖𝑡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900">
                        <a:latin typeface="Cambria" panose="02040503050406030204" pitchFamily="18" charset="0"/>
                        <a:ea typeface="Cambria" panose="02040503050406030204" pitchFamily="18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40AE0305-CEB4-4055-AF8C-B647B0D907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8490" y="1235755"/>
                      <a:ext cx="482312" cy="2308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D0016E16-30D6-450C-A632-D6D9B30A58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5406" y="1411436"/>
                      <a:ext cx="482312" cy="2308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MU Serif" panose="02000603000000000000" pitchFamily="2" charset="0"/>
                                  </a:rPr>
                                  <m:t>𝑙𝑖𝑚𝑖𝑡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900">
                        <a:latin typeface="Cambria" panose="02040503050406030204" pitchFamily="18" charset="0"/>
                        <a:ea typeface="Cambria" panose="02040503050406030204" pitchFamily="18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4719BC9-33F0-430C-BB64-AAC534FE9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5406" y="1411436"/>
                      <a:ext cx="482312" cy="2308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1FB1AFBA-5752-4C5A-880C-43A3EE75B478}"/>
                    </a:ext>
                  </a:extLst>
                </p:cNvPr>
                <p:cNvSpPr/>
                <p:nvPr/>
              </p:nvSpPr>
              <p:spPr>
                <a:xfrm>
                  <a:off x="4686675" y="1093328"/>
                  <a:ext cx="754226" cy="754226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A7C0C29A-7BFB-42D2-BDED-0925B0374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3788" y="1470441"/>
                  <a:ext cx="377113" cy="17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D36E9E8-F78B-4851-A109-C26E3095E5DB}"/>
                    </a:ext>
                  </a:extLst>
                </p:cNvPr>
                <p:cNvSpPr/>
                <p:nvPr/>
              </p:nvSpPr>
              <p:spPr>
                <a:xfrm>
                  <a:off x="5025688" y="1432341"/>
                  <a:ext cx="76200" cy="7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5321E096-9102-4F86-8BB6-9D8A4A2DAC3D}"/>
                    </a:ext>
                  </a:extLst>
                </p:cNvPr>
                <p:cNvSpPr/>
                <p:nvPr/>
              </p:nvSpPr>
              <p:spPr>
                <a:xfrm>
                  <a:off x="4223911" y="624441"/>
                  <a:ext cx="1692000" cy="1692000"/>
                </a:xfrm>
                <a:prstGeom prst="ellipse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F435C08A-A056-437F-9DFF-1ADF5EC1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671" y="1470441"/>
                  <a:ext cx="377113" cy="17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85262CF-4DAF-464A-B6A7-FE05E52B8078}"/>
                    </a:ext>
                  </a:extLst>
                </p:cNvPr>
                <p:cNvSpPr/>
                <p:nvPr/>
              </p:nvSpPr>
              <p:spPr>
                <a:xfrm>
                  <a:off x="4640788" y="1047441"/>
                  <a:ext cx="846000" cy="8460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77872E5-BACE-49A8-93FA-8D42F47DA9BD}"/>
                    </a:ext>
                  </a:extLst>
                </p:cNvPr>
                <p:cNvSpPr/>
                <p:nvPr/>
              </p:nvSpPr>
              <p:spPr>
                <a:xfrm>
                  <a:off x="5488976" y="1432341"/>
                  <a:ext cx="76200" cy="76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D2B06EC8-AE9E-4EE2-B3D5-C9C839321840}"/>
                    </a:ext>
                  </a:extLst>
                </p:cNvPr>
                <p:cNvSpPr/>
                <p:nvPr/>
              </p:nvSpPr>
              <p:spPr>
                <a:xfrm>
                  <a:off x="5402801" y="1432341"/>
                  <a:ext cx="76200" cy="76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28D2D6C6-1057-43E8-A4C2-8227F1AD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4184" y="1546641"/>
                  <a:ext cx="109366" cy="0"/>
                </a:xfrm>
                <a:prstGeom prst="straightConnector1">
                  <a:avLst/>
                </a:prstGeom>
                <a:ln>
                  <a:headEnd type="stealth" w="sm" len="sm"/>
                  <a:tailEnd type="stealth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91E7C68E-26B8-4D0B-9297-7F69A3046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3954" y="1505751"/>
                      <a:ext cx="331501" cy="2308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GB" sz="900">
                        <a:latin typeface="Cambria" panose="02040503050406030204" pitchFamily="18" charset="0"/>
                        <a:ea typeface="Cambria" panose="02040503050406030204" pitchFamily="18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4D41842-180C-47A1-95E0-3C137E38B1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3954" y="1505751"/>
                      <a:ext cx="331501" cy="2308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ACC8C67A-1CC7-42EA-B00A-068DB12D296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6581" y="962511"/>
                    <a:ext cx="285270" cy="23083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𝑃</m:t>
                          </m:r>
                        </m:oMath>
                      </m:oMathPara>
                    </a14:m>
                    <a:endPara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ACC8C67A-1CC7-42EA-B00A-068DB12D2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6581" y="962511"/>
                    <a:ext cx="285270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EF008FF-C203-4F7A-9C85-F6B495B5C1B5}"/>
                  </a:ext>
                </a:extLst>
              </p:cNvPr>
              <p:cNvSpPr/>
              <p:nvPr/>
            </p:nvSpPr>
            <p:spPr>
              <a:xfrm>
                <a:off x="2309621" y="1158260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5E116AAC-F175-4A78-B634-0158E8FC4BC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436" y="987795"/>
                    <a:ext cx="292259" cy="23083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m:t>𝑄</m:t>
                          </m:r>
                        </m:oMath>
                      </m:oMathPara>
                    </a14:m>
                    <a:endParaRPr lang="en-GB" sz="900">
                      <a:latin typeface="Cambria" panose="02040503050406030204" pitchFamily="18" charset="0"/>
                      <a:ea typeface="Cambria" panose="02040503050406030204" pitchFamily="18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5E116AAC-F175-4A78-B634-0158E8FC4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436" y="987795"/>
                    <a:ext cx="292259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23953-17CE-4CC1-B495-A7B0DC251314}"/>
              </a:ext>
            </a:extLst>
          </p:cNvPr>
          <p:cNvGrpSpPr/>
          <p:nvPr/>
        </p:nvGrpSpPr>
        <p:grpSpPr>
          <a:xfrm>
            <a:off x="435777" y="3749351"/>
            <a:ext cx="2757557" cy="2776314"/>
            <a:chOff x="435777" y="3749351"/>
            <a:chExt cx="2757557" cy="277631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B7153F-8413-4A66-8136-2FDCDB2F60E9}"/>
                </a:ext>
              </a:extLst>
            </p:cNvPr>
            <p:cNvSpPr/>
            <p:nvPr/>
          </p:nvSpPr>
          <p:spPr>
            <a:xfrm>
              <a:off x="599109" y="3926534"/>
              <a:ext cx="1943467" cy="193715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F4ADAF-1AF2-446E-966C-925C1BE4E887}"/>
                </a:ext>
              </a:extLst>
            </p:cNvPr>
            <p:cNvSpPr/>
            <p:nvPr/>
          </p:nvSpPr>
          <p:spPr>
            <a:xfrm>
              <a:off x="595967" y="3928212"/>
              <a:ext cx="25908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E30D7AD-8CF2-4ECC-8048-9AC2B8DF1853}"/>
                </a:ext>
              </a:extLst>
            </p:cNvPr>
            <p:cNvSpPr/>
            <p:nvPr/>
          </p:nvSpPr>
          <p:spPr>
            <a:xfrm>
              <a:off x="2150447" y="521980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8AD708-53EC-4351-910C-4895C5ABB7CE}"/>
                </a:ext>
              </a:extLst>
            </p:cNvPr>
            <p:cNvSpPr/>
            <p:nvPr/>
          </p:nvSpPr>
          <p:spPr>
            <a:xfrm>
              <a:off x="1048087" y="452384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C618C54-7179-4196-A0B5-FACE6B624219}"/>
                </a:ext>
              </a:extLst>
            </p:cNvPr>
            <p:cNvSpPr/>
            <p:nvPr/>
          </p:nvSpPr>
          <p:spPr>
            <a:xfrm>
              <a:off x="1123652" y="534477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3FFFEB-D2C7-4910-9C2A-4BEF687B74F0}"/>
                </a:ext>
              </a:extLst>
            </p:cNvPr>
            <p:cNvSpPr/>
            <p:nvPr/>
          </p:nvSpPr>
          <p:spPr>
            <a:xfrm>
              <a:off x="1863778" y="416824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BAD16BC-FD6A-469D-9246-A966FAD2616E}"/>
                </a:ext>
              </a:extLst>
            </p:cNvPr>
            <p:cNvSpPr/>
            <p:nvPr/>
          </p:nvSpPr>
          <p:spPr>
            <a:xfrm>
              <a:off x="2874347" y="587893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C3D99E2-7FC6-45A1-BF61-8C69EA9DE60B}"/>
                </a:ext>
              </a:extLst>
            </p:cNvPr>
            <p:cNvSpPr/>
            <p:nvPr/>
          </p:nvSpPr>
          <p:spPr>
            <a:xfrm>
              <a:off x="2733377" y="455788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0EE23FC-02CD-4220-93C5-7D248D7B9927}"/>
                </a:ext>
              </a:extLst>
            </p:cNvPr>
            <p:cNvSpPr/>
            <p:nvPr/>
          </p:nvSpPr>
          <p:spPr>
            <a:xfrm>
              <a:off x="1381287" y="514360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549424B-C7E4-43BE-A2D2-00FF44E5D471}"/>
                </a:ext>
              </a:extLst>
            </p:cNvPr>
            <p:cNvSpPr/>
            <p:nvPr/>
          </p:nvSpPr>
          <p:spPr>
            <a:xfrm>
              <a:off x="1853267" y="565160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2E9C3E8-A51A-4547-9184-3AF9D5325867}"/>
                </a:ext>
              </a:extLst>
            </p:cNvPr>
            <p:cNvSpPr/>
            <p:nvPr/>
          </p:nvSpPr>
          <p:spPr>
            <a:xfrm>
              <a:off x="2042654" y="4600953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20CEE5F-F526-4D73-AAB6-86A88B18DF07}"/>
                </a:ext>
              </a:extLst>
            </p:cNvPr>
            <p:cNvSpPr/>
            <p:nvPr/>
          </p:nvSpPr>
          <p:spPr>
            <a:xfrm>
              <a:off x="717887" y="394218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6583131-4C14-4749-A89A-1E39B51C385F}"/>
                </a:ext>
              </a:extLst>
            </p:cNvPr>
            <p:cNvSpPr/>
            <p:nvPr/>
          </p:nvSpPr>
          <p:spPr>
            <a:xfrm>
              <a:off x="679787" y="546872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69AC0AF-277C-452D-B75A-F65E2F83DB9B}"/>
                </a:ext>
              </a:extLst>
            </p:cNvPr>
            <p:cNvSpPr/>
            <p:nvPr/>
          </p:nvSpPr>
          <p:spPr>
            <a:xfrm>
              <a:off x="2672821" y="401432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F6184A-4BEF-4CFC-B8FB-E428A60FE1C2}"/>
                </a:ext>
              </a:extLst>
            </p:cNvPr>
            <p:cNvSpPr/>
            <p:nvPr/>
          </p:nvSpPr>
          <p:spPr>
            <a:xfrm>
              <a:off x="2497237" y="4950693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3187549-6CA5-463A-B3BD-19708B68998B}"/>
                </a:ext>
              </a:extLst>
            </p:cNvPr>
            <p:cNvSpPr/>
            <p:nvPr/>
          </p:nvSpPr>
          <p:spPr>
            <a:xfrm>
              <a:off x="3006021" y="463408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AEB56FB-AC93-4F70-9EEB-19D79C9D41CA}"/>
                </a:ext>
              </a:extLst>
            </p:cNvPr>
            <p:cNvSpPr/>
            <p:nvPr/>
          </p:nvSpPr>
          <p:spPr>
            <a:xfrm>
              <a:off x="2365103" y="5514573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172BD5A-4CCF-49B6-BB84-BEF2A091593F}"/>
                </a:ext>
              </a:extLst>
            </p:cNvPr>
            <p:cNvSpPr/>
            <p:nvPr/>
          </p:nvSpPr>
          <p:spPr>
            <a:xfrm>
              <a:off x="2556467" y="6096671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3A5E5A7-531A-4699-8043-8AD288D78471}"/>
                </a:ext>
              </a:extLst>
            </p:cNvPr>
            <p:cNvSpPr/>
            <p:nvPr/>
          </p:nvSpPr>
          <p:spPr>
            <a:xfrm>
              <a:off x="1946760" y="6020471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067652F-FCDB-4D23-8EFE-A097BAC4CBBA}"/>
                </a:ext>
              </a:extLst>
            </p:cNvPr>
            <p:cNvSpPr/>
            <p:nvPr/>
          </p:nvSpPr>
          <p:spPr>
            <a:xfrm>
              <a:off x="1086187" y="634604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B347A14-B94C-4E82-87E6-C4CF2D585EC5}"/>
                </a:ext>
              </a:extLst>
            </p:cNvPr>
            <p:cNvSpPr/>
            <p:nvPr/>
          </p:nvSpPr>
          <p:spPr>
            <a:xfrm>
              <a:off x="657737" y="626603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5C6AC08-953F-4A27-8683-E9F18F0A2D6B}"/>
                </a:ext>
              </a:extLst>
            </p:cNvPr>
            <p:cNvSpPr/>
            <p:nvPr/>
          </p:nvSpPr>
          <p:spPr>
            <a:xfrm>
              <a:off x="1457487" y="589036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F732A2C-2AD3-4638-A108-542F467711C1}"/>
                </a:ext>
              </a:extLst>
            </p:cNvPr>
            <p:cNvSpPr/>
            <p:nvPr/>
          </p:nvSpPr>
          <p:spPr>
            <a:xfrm>
              <a:off x="942069" y="507572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8BECFE6-FD90-4557-8A11-8E38C5468BDB}"/>
                </a:ext>
              </a:extLst>
            </p:cNvPr>
            <p:cNvSpPr/>
            <p:nvPr/>
          </p:nvSpPr>
          <p:spPr>
            <a:xfrm>
              <a:off x="1525229" y="4512543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F583690-C17F-4865-9153-22E4C367058C}"/>
                </a:ext>
              </a:extLst>
            </p:cNvPr>
            <p:cNvSpPr/>
            <p:nvPr/>
          </p:nvSpPr>
          <p:spPr>
            <a:xfrm>
              <a:off x="1305087" y="418545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DC86C04-F51D-4ED0-AA4D-EB9AE06FB15F}"/>
                </a:ext>
              </a:extLst>
            </p:cNvPr>
            <p:cNvSpPr/>
            <p:nvPr/>
          </p:nvSpPr>
          <p:spPr>
            <a:xfrm>
              <a:off x="785629" y="4738784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DE4A5C7-68CE-4E81-BADD-7146B1770D22}"/>
                </a:ext>
              </a:extLst>
            </p:cNvPr>
            <p:cNvSpPr/>
            <p:nvPr/>
          </p:nvSpPr>
          <p:spPr>
            <a:xfrm>
              <a:off x="2296063" y="4323247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02691B1-A466-438F-8FE0-4FFE9D2B3336}"/>
                </a:ext>
              </a:extLst>
            </p:cNvPr>
            <p:cNvSpPr/>
            <p:nvPr/>
          </p:nvSpPr>
          <p:spPr>
            <a:xfrm>
              <a:off x="2185168" y="6339122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2E01C9C-59EB-4C9B-96F3-DA78CDA00449}"/>
                </a:ext>
              </a:extLst>
            </p:cNvPr>
            <p:cNvCxnSpPr>
              <a:cxnSpLocks/>
              <a:stCxn id="104" idx="0"/>
              <a:endCxn id="104" idx="2"/>
            </p:cNvCxnSpPr>
            <p:nvPr/>
          </p:nvCxnSpPr>
          <p:spPr>
            <a:xfrm>
              <a:off x="1891367" y="3928212"/>
              <a:ext cx="0" cy="25908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DA417F-5D38-4AB9-8B75-AB0462405DC1}"/>
                </a:ext>
              </a:extLst>
            </p:cNvPr>
            <p:cNvCxnSpPr/>
            <p:nvPr/>
          </p:nvCxnSpPr>
          <p:spPr>
            <a:xfrm>
              <a:off x="1241127" y="3928212"/>
              <a:ext cx="0" cy="25908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EE712EC-CED9-41E4-A542-7BAD59E79C2A}"/>
                </a:ext>
              </a:extLst>
            </p:cNvPr>
            <p:cNvCxnSpPr/>
            <p:nvPr/>
          </p:nvCxnSpPr>
          <p:spPr>
            <a:xfrm>
              <a:off x="2542577" y="3928212"/>
              <a:ext cx="0" cy="25908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0F2F390-3F26-43F6-B726-B9EDB8EA3318}"/>
                </a:ext>
              </a:extLst>
            </p:cNvPr>
            <p:cNvCxnSpPr>
              <a:cxnSpLocks/>
              <a:stCxn id="104" idx="3"/>
              <a:endCxn id="104" idx="1"/>
            </p:cNvCxnSpPr>
            <p:nvPr/>
          </p:nvCxnSpPr>
          <p:spPr>
            <a:xfrm flipH="1">
              <a:off x="595967" y="5223612"/>
              <a:ext cx="2590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37A02FB-5B4C-4A4B-AEE6-F67EF804B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967" y="4557882"/>
              <a:ext cx="2590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B51D36A-CBB8-4EB6-9CE9-6260CE0FE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967" y="5863692"/>
              <a:ext cx="2590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5524B8-109E-47D8-A7DA-5A1C3A5EEAEC}"/>
                </a:ext>
              </a:extLst>
            </p:cNvPr>
            <p:cNvSpPr/>
            <p:nvPr/>
          </p:nvSpPr>
          <p:spPr>
            <a:xfrm>
              <a:off x="2358164" y="4859485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EDE9539-E199-4DF6-9CA5-EC1528D55E7B}"/>
                    </a:ext>
                  </a:extLst>
                </p:cNvPr>
                <p:cNvSpPr txBox="1"/>
                <p:nvPr/>
              </p:nvSpPr>
              <p:spPr>
                <a:xfrm>
                  <a:off x="2320979" y="4689020"/>
                  <a:ext cx="292259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EDE9539-E199-4DF6-9CA5-EC1528D55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979" y="4689020"/>
                  <a:ext cx="292259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B7344B-55F0-4034-ABEC-C41F7C72ABD7}"/>
                </a:ext>
              </a:extLst>
            </p:cNvPr>
            <p:cNvGrpSpPr/>
            <p:nvPr/>
          </p:nvGrpSpPr>
          <p:grpSpPr>
            <a:xfrm>
              <a:off x="439794" y="4051585"/>
              <a:ext cx="1692000" cy="1692000"/>
              <a:chOff x="1767238" y="7086702"/>
              <a:chExt cx="1692000" cy="1692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7EDFA6A-1933-4538-BD83-80DB2EF13CBD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F2E6F42-6554-469D-AB4B-38B6A63A38E1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88CA2EF-B47F-4AAA-BFD1-FAB4CC7EC2CA}"/>
                </a:ext>
              </a:extLst>
            </p:cNvPr>
            <p:cNvGrpSpPr/>
            <p:nvPr/>
          </p:nvGrpSpPr>
          <p:grpSpPr>
            <a:xfrm>
              <a:off x="1004070" y="4051585"/>
              <a:ext cx="1692000" cy="1692000"/>
              <a:chOff x="1767238" y="7086702"/>
              <a:chExt cx="1692000" cy="1692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3A92747-F3CF-4D6E-A77C-B53E3F1A4807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D9F74D7-54E4-4AD4-9A17-1BE6A198013B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5BBC95C-9BBB-4B96-A77C-57146E067442}"/>
                </a:ext>
              </a:extLst>
            </p:cNvPr>
            <p:cNvGrpSpPr/>
            <p:nvPr/>
          </p:nvGrpSpPr>
          <p:grpSpPr>
            <a:xfrm>
              <a:off x="717887" y="4332858"/>
              <a:ext cx="1692000" cy="1692000"/>
              <a:chOff x="1767238" y="7086702"/>
              <a:chExt cx="1692000" cy="169200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B4570B9-510C-4EC3-B0AA-5F97A3293E6E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684EF79-A830-4371-9488-5FE697688133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00D2FDC-2C44-42C5-AD38-29EBFE858B89}"/>
                </a:ext>
              </a:extLst>
            </p:cNvPr>
            <p:cNvGrpSpPr/>
            <p:nvPr/>
          </p:nvGrpSpPr>
          <p:grpSpPr>
            <a:xfrm>
              <a:off x="713263" y="3749982"/>
              <a:ext cx="1692000" cy="1692000"/>
              <a:chOff x="1767238" y="7086702"/>
              <a:chExt cx="1692000" cy="1692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AD2C93B-2C8F-4D38-B0FE-1032C7F9DA33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2100B2C2-2367-4601-A4F2-B0EE1DBD5881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7A0A034-439F-4161-888B-C2A83E71B610}"/>
                </a:ext>
              </a:extLst>
            </p:cNvPr>
            <p:cNvGrpSpPr/>
            <p:nvPr/>
          </p:nvGrpSpPr>
          <p:grpSpPr>
            <a:xfrm>
              <a:off x="1004070" y="3755354"/>
              <a:ext cx="1692000" cy="1692000"/>
              <a:chOff x="1767238" y="7086702"/>
              <a:chExt cx="1692000" cy="1692000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766E9F4-6AEF-475B-B472-CA79B5A0B8A6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9DF080-E246-40E1-B413-B8B5542C86A4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7CB820F-198F-4914-A55F-B9271EF3CB4C}"/>
                </a:ext>
              </a:extLst>
            </p:cNvPr>
            <p:cNvGrpSpPr/>
            <p:nvPr/>
          </p:nvGrpSpPr>
          <p:grpSpPr>
            <a:xfrm>
              <a:off x="435777" y="3749351"/>
              <a:ext cx="1692000" cy="1692000"/>
              <a:chOff x="1767238" y="7086702"/>
              <a:chExt cx="1692000" cy="169200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E171C61-1EB8-4CF7-A22C-D703F50C078E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8BB8080-5D8D-43CE-8793-5E7E4AB4EDB4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8E09F04-D3A3-4F8B-81D3-DAAC980FEE59}"/>
                </a:ext>
              </a:extLst>
            </p:cNvPr>
            <p:cNvGrpSpPr/>
            <p:nvPr/>
          </p:nvGrpSpPr>
          <p:grpSpPr>
            <a:xfrm>
              <a:off x="435777" y="4337081"/>
              <a:ext cx="1692000" cy="1692000"/>
              <a:chOff x="1767238" y="7086702"/>
              <a:chExt cx="1692000" cy="1692000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88DED20-238C-4FFF-A357-7536F3709272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4F3C745-0625-4D6E-AB69-EF54853B47C0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56054A9-99A9-43FA-A80B-CA7746C044C1}"/>
                </a:ext>
              </a:extLst>
            </p:cNvPr>
            <p:cNvGrpSpPr/>
            <p:nvPr/>
          </p:nvGrpSpPr>
          <p:grpSpPr>
            <a:xfrm>
              <a:off x="1004070" y="4334230"/>
              <a:ext cx="1692000" cy="1692000"/>
              <a:chOff x="1767238" y="7086702"/>
              <a:chExt cx="1692000" cy="1692000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6FFFF9B-9F16-4E40-8FD4-39B3B32DE947}"/>
                  </a:ext>
                </a:extLst>
              </p:cNvPr>
              <p:cNvSpPr/>
              <p:nvPr/>
            </p:nvSpPr>
            <p:spPr>
              <a:xfrm>
                <a:off x="1767238" y="7086702"/>
                <a:ext cx="1692000" cy="169200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C5C9354-4241-46D5-ADD6-88D3B2B3260D}"/>
                  </a:ext>
                </a:extLst>
              </p:cNvPr>
              <p:cNvSpPr/>
              <p:nvPr/>
            </p:nvSpPr>
            <p:spPr>
              <a:xfrm>
                <a:off x="2575138" y="78946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04CBD4F-3674-4274-B51B-2D33BF1BE292}"/>
                </a:ext>
              </a:extLst>
            </p:cNvPr>
            <p:cNvSpPr/>
            <p:nvPr/>
          </p:nvSpPr>
          <p:spPr>
            <a:xfrm>
              <a:off x="2548174" y="3932022"/>
              <a:ext cx="645160" cy="193115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EE3F630-F230-4C54-B206-0AEDBEB8AC24}"/>
                </a:ext>
              </a:extLst>
            </p:cNvPr>
            <p:cNvSpPr/>
            <p:nvPr/>
          </p:nvSpPr>
          <p:spPr>
            <a:xfrm>
              <a:off x="595967" y="5863148"/>
              <a:ext cx="1946609" cy="66251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D232792-08DC-4C7D-891A-5458BD84EC17}"/>
                    </a:ext>
                  </a:extLst>
                </p:cNvPr>
                <p:cNvSpPr txBox="1"/>
                <p:nvPr/>
              </p:nvSpPr>
              <p:spPr>
                <a:xfrm>
                  <a:off x="1396456" y="4759085"/>
                  <a:ext cx="320922" cy="27699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𝑮</m:t>
                        </m:r>
                      </m:oMath>
                    </m:oMathPara>
                  </a14:m>
                  <a:endParaRPr lang="en-GB" sz="1200" b="1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D232792-08DC-4C7D-891A-5458BD84E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456" y="4759085"/>
                  <a:ext cx="32092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00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DC34D6-0157-4F2C-B773-9F50FD6738C8}"/>
              </a:ext>
            </a:extLst>
          </p:cNvPr>
          <p:cNvGrpSpPr/>
          <p:nvPr/>
        </p:nvGrpSpPr>
        <p:grpSpPr>
          <a:xfrm>
            <a:off x="1100029" y="895476"/>
            <a:ext cx="2301370" cy="1616374"/>
            <a:chOff x="1100029" y="895476"/>
            <a:chExt cx="2301370" cy="161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D361392-F37C-4D69-823D-42FFEDA58289}"/>
                    </a:ext>
                  </a:extLst>
                </p:cNvPr>
                <p:cNvSpPr txBox="1"/>
                <p:nvPr/>
              </p:nvSpPr>
              <p:spPr>
                <a:xfrm>
                  <a:off x="1332955" y="1586370"/>
                  <a:ext cx="471725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𝑙𝑖𝑚𝑖𝑡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D361392-F37C-4D69-823D-42FFEDA58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955" y="1586370"/>
                  <a:ext cx="47172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1BC94D-C0F1-419A-8280-BEC1E3F3E61A}"/>
                </a:ext>
              </a:extLst>
            </p:cNvPr>
            <p:cNvSpPr/>
            <p:nvPr/>
          </p:nvSpPr>
          <p:spPr>
            <a:xfrm>
              <a:off x="2264919" y="895476"/>
              <a:ext cx="331137" cy="3311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8FB03D9-4B2A-4CC9-A5CE-F85C31513B15}"/>
                </a:ext>
              </a:extLst>
            </p:cNvPr>
            <p:cNvSpPr/>
            <p:nvPr/>
          </p:nvSpPr>
          <p:spPr>
            <a:xfrm>
              <a:off x="1100029" y="1708469"/>
              <a:ext cx="331137" cy="3311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56CBB85-70EE-4F4E-907A-FB93EBA4863D}"/>
                </a:ext>
              </a:extLst>
            </p:cNvPr>
            <p:cNvSpPr/>
            <p:nvPr/>
          </p:nvSpPr>
          <p:spPr>
            <a:xfrm>
              <a:off x="1920515" y="1703504"/>
              <a:ext cx="331137" cy="3311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F62EF37-9318-4132-BAA0-45951712F67C}"/>
                </a:ext>
              </a:extLst>
            </p:cNvPr>
            <p:cNvSpPr/>
            <p:nvPr/>
          </p:nvSpPr>
          <p:spPr>
            <a:xfrm>
              <a:off x="2251652" y="1701786"/>
              <a:ext cx="331137" cy="3311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D138CE3-2778-43EA-B52F-B9CE2F035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598" y="1873971"/>
              <a:ext cx="46359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C10939-0B01-42EE-B7D9-654EF8FA79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99021" y="1282073"/>
              <a:ext cx="463592" cy="65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3ED9D8C-0E0F-4B8F-A28B-AADC23BCCC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9094" y="1467352"/>
              <a:ext cx="820486" cy="65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D9B4D75-9126-49BD-B2AF-EB052253F3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65596" y="2176708"/>
              <a:ext cx="820486" cy="65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D10B3CB-E3A0-460B-90BB-FD6976D03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6282" y="1867354"/>
              <a:ext cx="46359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ECEDB2A-88B4-4602-804A-D8DEFA78476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84486" y="2099150"/>
              <a:ext cx="46359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70DF8C2-37E1-4A1B-A1A0-1D4727C5D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6282" y="1864639"/>
              <a:ext cx="463592" cy="46630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25A4E5C-82BF-4C42-A7DB-E94CFF3108C8}"/>
                    </a:ext>
                  </a:extLst>
                </p:cNvPr>
                <p:cNvSpPr txBox="1"/>
                <p:nvPr/>
              </p:nvSpPr>
              <p:spPr>
                <a:xfrm>
                  <a:off x="1998604" y="1167952"/>
                  <a:ext cx="471725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𝑙𝑖𝑚𝑖𝑡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25A4E5C-82BF-4C42-A7DB-E94CFF310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604" y="1167952"/>
                  <a:ext cx="471725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275715A-1602-45C6-ABB2-B2728BC7D585}"/>
                    </a:ext>
                  </a:extLst>
                </p:cNvPr>
                <p:cNvSpPr txBox="1"/>
                <p:nvPr/>
              </p:nvSpPr>
              <p:spPr>
                <a:xfrm>
                  <a:off x="2816718" y="2264666"/>
                  <a:ext cx="584681" cy="2471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𝑙𝑖𝑚𝑖𝑡</m:t>
                            </m:r>
                          </m:sub>
                        </m:sSub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275715A-1602-45C6-ABB2-B2728BC7D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718" y="2264666"/>
                  <a:ext cx="584681" cy="2471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7DD3F2-2833-4B21-B6A0-43303E2A5EA6}"/>
                    </a:ext>
                  </a:extLst>
                </p:cNvPr>
                <p:cNvSpPr txBox="1"/>
                <p:nvPr/>
              </p:nvSpPr>
              <p:spPr>
                <a:xfrm>
                  <a:off x="1241482" y="2176708"/>
                  <a:ext cx="820480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𝑑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𝑙𝑖𝑚𝑖𝑡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Δt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7DD3F2-2833-4B21-B6A0-43303E2A5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482" y="2176708"/>
                  <a:ext cx="820480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67B423-2B1E-486E-8CEA-4CDF97357D39}"/>
                    </a:ext>
                  </a:extLst>
                </p:cNvPr>
                <p:cNvSpPr txBox="1"/>
                <p:nvPr/>
              </p:nvSpPr>
              <p:spPr>
                <a:xfrm>
                  <a:off x="2664160" y="1391092"/>
                  <a:ext cx="198870" cy="23083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MU Serif" panose="02000603000000000000" pitchFamily="2" charset="0"/>
                          </a:rPr>
                          <m:t>𝑑</m:t>
                        </m:r>
                      </m:oMath>
                    </m:oMathPara>
                  </a14:m>
                  <a:endParaRPr lang="en-GB" sz="900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67B423-2B1E-486E-8CEA-4CDF97357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160" y="1391092"/>
                  <a:ext cx="198870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ADE87B-6CA2-4BE8-95B3-C3BA1CBC0F93}"/>
              </a:ext>
            </a:extLst>
          </p:cNvPr>
          <p:cNvGrpSpPr/>
          <p:nvPr/>
        </p:nvGrpSpPr>
        <p:grpSpPr>
          <a:xfrm>
            <a:off x="-3224" y="3131306"/>
            <a:ext cx="6809246" cy="5294387"/>
            <a:chOff x="-3224" y="3131306"/>
            <a:chExt cx="6809246" cy="52943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045A05-88E7-4D35-8328-754C37EF0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4" y="3131306"/>
              <a:ext cx="6809246" cy="529438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82FDB0-E290-4D30-85F2-E802A766D16F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3429000"/>
              <a:ext cx="0" cy="4594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A72EEC-92A3-43D6-BB6D-6587D5CA0DE9}"/>
                    </a:ext>
                  </a:extLst>
                </p:cNvPr>
                <p:cNvSpPr txBox="1"/>
                <p:nvPr/>
              </p:nvSpPr>
              <p:spPr>
                <a:xfrm>
                  <a:off x="2879874" y="7901611"/>
                  <a:ext cx="565966" cy="323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MU Serif" panose="02000603000000000000" pitchFamily="2" charset="0"/>
                              </a:rPr>
                              <m:t>𝒍𝒊𝒎𝒊𝒕</m:t>
                            </m:r>
                          </m:sub>
                        </m:sSub>
                      </m:oMath>
                    </m:oMathPara>
                  </a14:m>
                  <a:endParaRPr lang="en-GB" sz="1500" b="1"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A72EEC-92A3-43D6-BB6D-6587D5CA0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874" y="7901611"/>
                  <a:ext cx="565966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752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80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290</Words>
  <Application>Microsoft Office PowerPoint</Application>
  <PresentationFormat>A4 Paper (210x297 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</dc:creator>
  <cp:lastModifiedBy>Kev</cp:lastModifiedBy>
  <cp:revision>51</cp:revision>
  <dcterms:created xsi:type="dcterms:W3CDTF">2019-09-29T16:11:23Z</dcterms:created>
  <dcterms:modified xsi:type="dcterms:W3CDTF">2019-10-06T15:46:33Z</dcterms:modified>
</cp:coreProperties>
</file>