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916400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550" y="957646"/>
            <a:ext cx="12687300" cy="2037198"/>
          </a:xfrm>
        </p:spPr>
        <p:txBody>
          <a:bodyPr anchor="b"/>
          <a:lstStyle>
            <a:lvl1pPr algn="ctr">
              <a:defRPr sz="51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3073405"/>
            <a:ext cx="12687300" cy="1412764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083" indent="0" algn="ctr">
              <a:buNone/>
              <a:defRPr sz="1706"/>
            </a:lvl2pPr>
            <a:lvl3pPr marL="780166" indent="0" algn="ctr">
              <a:buNone/>
              <a:defRPr sz="1536"/>
            </a:lvl3pPr>
            <a:lvl4pPr marL="1170249" indent="0" algn="ctr">
              <a:buNone/>
              <a:defRPr sz="1365"/>
            </a:lvl4pPr>
            <a:lvl5pPr marL="1560332" indent="0" algn="ctr">
              <a:buNone/>
              <a:defRPr sz="1365"/>
            </a:lvl5pPr>
            <a:lvl6pPr marL="1950415" indent="0" algn="ctr">
              <a:buNone/>
              <a:defRPr sz="1365"/>
            </a:lvl6pPr>
            <a:lvl7pPr marL="2340498" indent="0" algn="ctr">
              <a:buNone/>
              <a:defRPr sz="1365"/>
            </a:lvl7pPr>
            <a:lvl8pPr marL="2730581" indent="0" algn="ctr">
              <a:buNone/>
              <a:defRPr sz="1365"/>
            </a:lvl8pPr>
            <a:lvl9pPr marL="3120664" indent="0" algn="ctr">
              <a:buNone/>
              <a:defRPr sz="136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5799" y="311540"/>
            <a:ext cx="3647599" cy="495889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003" y="311540"/>
            <a:ext cx="10731341" cy="495889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92" y="1458819"/>
            <a:ext cx="14590395" cy="2434071"/>
          </a:xfrm>
        </p:spPr>
        <p:txBody>
          <a:bodyPr anchor="b"/>
          <a:lstStyle>
            <a:lvl1pPr>
              <a:defRPr sz="51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192" y="3915917"/>
            <a:ext cx="14590395" cy="1280021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1pPr>
            <a:lvl2pPr marL="39008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78016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170249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60332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5041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4049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3058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20664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003" y="1557698"/>
            <a:ext cx="7189470" cy="3712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3928" y="1557698"/>
            <a:ext cx="7189470" cy="3712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311540"/>
            <a:ext cx="14590395" cy="113102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207" y="1434437"/>
            <a:ext cx="7156429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207" y="2137432"/>
            <a:ext cx="7156429" cy="31438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3928" y="1434437"/>
            <a:ext cx="7191673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3928" y="2137432"/>
            <a:ext cx="7191673" cy="31438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390102"/>
            <a:ext cx="5455979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673" y="842512"/>
            <a:ext cx="8563928" cy="4158375"/>
          </a:xfrm>
        </p:spPr>
        <p:txBody>
          <a:bodyPr/>
          <a:lstStyle>
            <a:lvl1pPr>
              <a:defRPr sz="2730"/>
            </a:lvl1pPr>
            <a:lvl2pPr>
              <a:defRPr sz="2389"/>
            </a:lvl2pPr>
            <a:lvl3pPr>
              <a:defRPr sz="2048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1755458"/>
            <a:ext cx="5455979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390102"/>
            <a:ext cx="5455979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1673" y="842512"/>
            <a:ext cx="8563928" cy="4158375"/>
          </a:xfrm>
        </p:spPr>
        <p:txBody>
          <a:bodyPr anchor="t"/>
          <a:lstStyle>
            <a:lvl1pPr marL="0" indent="0">
              <a:buNone/>
              <a:defRPr sz="2730"/>
            </a:lvl1pPr>
            <a:lvl2pPr marL="390083" indent="0">
              <a:buNone/>
              <a:defRPr sz="2389"/>
            </a:lvl2pPr>
            <a:lvl3pPr marL="780166" indent="0">
              <a:buNone/>
              <a:defRPr sz="2048"/>
            </a:lvl3pPr>
            <a:lvl4pPr marL="1170249" indent="0">
              <a:buNone/>
              <a:defRPr sz="1706"/>
            </a:lvl4pPr>
            <a:lvl5pPr marL="1560332" indent="0">
              <a:buNone/>
              <a:defRPr sz="1706"/>
            </a:lvl5pPr>
            <a:lvl6pPr marL="1950415" indent="0">
              <a:buNone/>
              <a:defRPr sz="1706"/>
            </a:lvl6pPr>
            <a:lvl7pPr marL="2340498" indent="0">
              <a:buNone/>
              <a:defRPr sz="1706"/>
            </a:lvl7pPr>
            <a:lvl8pPr marL="2730581" indent="0">
              <a:buNone/>
              <a:defRPr sz="1706"/>
            </a:lvl8pPr>
            <a:lvl9pPr marL="3120664" indent="0">
              <a:buNone/>
              <a:defRPr sz="170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1755458"/>
            <a:ext cx="5455979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03" y="311540"/>
            <a:ext cx="14590395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003" y="1557698"/>
            <a:ext cx="14590395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003" y="5423497"/>
            <a:ext cx="380619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8BCB-52CC-46EA-B72E-BEB1A05048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558" y="5423497"/>
            <a:ext cx="570928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7208" y="5423497"/>
            <a:ext cx="380619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C02E-7EEF-492F-9618-CBB43D0E24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1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80166" rtl="0" eaLnBrk="1" latinLnBrk="0" hangingPunct="1">
        <a:lnSpc>
          <a:spcPct val="90000"/>
        </a:lnSpc>
        <a:spcBef>
          <a:spcPct val="0"/>
        </a:spcBef>
        <a:buNone/>
        <a:defRPr sz="3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42" indent="-195042" algn="l" defTabSz="7801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125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5291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374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457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540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623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5706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083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166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249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332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415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498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581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0664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EA5568-725A-4499-9B9B-302598A14E87}"/>
              </a:ext>
            </a:extLst>
          </p:cNvPr>
          <p:cNvSpPr txBox="1"/>
          <p:nvPr/>
        </p:nvSpPr>
        <p:spPr>
          <a:xfrm>
            <a:off x="8039103" y="216723"/>
            <a:ext cx="316958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6" dirty="0"/>
              <a:t>./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507DEF-4CA8-4757-A692-C85AC99D25F6}"/>
              </a:ext>
            </a:extLst>
          </p:cNvPr>
          <p:cNvSpPr txBox="1"/>
          <p:nvPr/>
        </p:nvSpPr>
        <p:spPr>
          <a:xfrm>
            <a:off x="530296" y="853015"/>
            <a:ext cx="540533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dirty="0"/>
              <a:t>inter/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CEC91C-CC11-421B-B528-84652A91E9C1}"/>
              </a:ext>
            </a:extLst>
          </p:cNvPr>
          <p:cNvSpPr txBox="1"/>
          <p:nvPr/>
        </p:nvSpPr>
        <p:spPr>
          <a:xfrm>
            <a:off x="138651" y="1270635"/>
            <a:ext cx="3004603" cy="133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96" noProof="1"/>
              <a:t>whole_genotype (.bim,.bed,.fam,.frq)</a:t>
            </a:r>
          </a:p>
          <a:p>
            <a:r>
              <a:rPr lang="en-US" sz="896" noProof="1"/>
              <a:t>whole_genome-updated (.bim,.bed,.fam)</a:t>
            </a:r>
          </a:p>
          <a:p>
            <a:r>
              <a:rPr lang="en-US" sz="896" noProof="1"/>
              <a:t>Exclude-whole_genome-HRC.txt</a:t>
            </a:r>
          </a:p>
          <a:p>
            <a:r>
              <a:rPr lang="en-US" sz="896" noProof="1"/>
              <a:t>Chromosome-whole_genome-HRC.txt</a:t>
            </a:r>
          </a:p>
          <a:p>
            <a:r>
              <a:rPr lang="en-US" sz="896" noProof="1"/>
              <a:t>Position-whole_genome-HRC.txt</a:t>
            </a:r>
          </a:p>
          <a:p>
            <a:r>
              <a:rPr lang="en-US" sz="896" noProof="1"/>
              <a:t>Strand-Flip-whole_genome-HRC.txt</a:t>
            </a:r>
          </a:p>
          <a:p>
            <a:r>
              <a:rPr lang="en-US" sz="896" noProof="1"/>
              <a:t>Force-Allele1-whole_genome-HRC.txt</a:t>
            </a:r>
          </a:p>
          <a:p>
            <a:r>
              <a:rPr lang="en-US" sz="896" noProof="1"/>
              <a:t>whole_genotype_updated (.bim,.bed,.fam, .frq,.smiss,.imiss)</a:t>
            </a:r>
          </a:p>
          <a:p>
            <a:endParaRPr lang="en-US" sz="896" noProof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494515-2B0F-41FF-974E-6E2190478CFA}"/>
              </a:ext>
            </a:extLst>
          </p:cNvPr>
          <p:cNvSpPr txBox="1"/>
          <p:nvPr/>
        </p:nvSpPr>
        <p:spPr>
          <a:xfrm>
            <a:off x="4726939" y="2141159"/>
            <a:ext cx="388248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dirty="0"/>
              <a:t>qc/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09910B-2918-4BBD-BD44-53BF3156477F}"/>
              </a:ext>
            </a:extLst>
          </p:cNvPr>
          <p:cNvSpPr txBox="1"/>
          <p:nvPr/>
        </p:nvSpPr>
        <p:spPr>
          <a:xfrm>
            <a:off x="3864736" y="2480956"/>
            <a:ext cx="3326552" cy="118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6" noProof="1"/>
              <a:t>wg-updated-marker (.bim,.bed,.fam,.het)</a:t>
            </a:r>
          </a:p>
          <a:p>
            <a:r>
              <a:rPr lang="en-US" sz="896" noProof="1"/>
              <a:t>wg-updated-marker-rmhet (.bim,.bed,.fam,.imiss,.smiss)</a:t>
            </a:r>
          </a:p>
          <a:p>
            <a:r>
              <a:rPr lang="en-US" sz="896" noProof="1"/>
              <a:t>wg-updated-marker-rmhet-ind (.bim,.bed,.fam,.sexcheck,.genome)</a:t>
            </a:r>
          </a:p>
          <a:p>
            <a:r>
              <a:rPr lang="en-US" sz="896" noProof="1"/>
              <a:t>wg-updated-marker-rmhet-indIBD-check.txt</a:t>
            </a:r>
          </a:p>
          <a:p>
            <a:r>
              <a:rPr lang="en-US" sz="800" dirty="0"/>
              <a:t>rmpihat018.txt</a:t>
            </a:r>
            <a:endParaRPr lang="en-US" sz="896" noProof="1"/>
          </a:p>
          <a:p>
            <a:r>
              <a:rPr lang="en-US" sz="896" noProof="1"/>
              <a:t>clean-PIHAT (.bim,.bed,.fam)</a:t>
            </a:r>
          </a:p>
          <a:p>
            <a:r>
              <a:rPr lang="en-US" sz="896" noProof="1"/>
              <a:t>clean-PIHAT-prunned (.prune.in,.prune.out)</a:t>
            </a:r>
          </a:p>
          <a:p>
            <a:r>
              <a:rPr lang="en-US" sz="896" noProof="1"/>
              <a:t>clean-PIHAT.PCs (.eigenvec,.eigenval)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7E5FEC-824C-48C2-9BD9-ABFEEEF7BBC2}"/>
              </a:ext>
            </a:extLst>
          </p:cNvPr>
          <p:cNvSpPr txBox="1"/>
          <p:nvPr/>
        </p:nvSpPr>
        <p:spPr>
          <a:xfrm>
            <a:off x="3960091" y="842439"/>
            <a:ext cx="441146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noProof="1"/>
              <a:t>chr/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98B29D-C678-46AE-A59D-44DA86555FDB}"/>
              </a:ext>
            </a:extLst>
          </p:cNvPr>
          <p:cNvSpPr txBox="1"/>
          <p:nvPr/>
        </p:nvSpPr>
        <p:spPr>
          <a:xfrm>
            <a:off x="3530619" y="1365940"/>
            <a:ext cx="1298753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6" noProof="1"/>
              <a:t>clean-PIHAT-chr{1:22,X}</a:t>
            </a:r>
          </a:p>
          <a:p>
            <a:r>
              <a:rPr lang="en-US" sz="896" noProof="1"/>
              <a:t>chr{1:22,X}.vcf.gz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1FD9DC-A9D8-4999-94AE-CA05221B2565}"/>
              </a:ext>
            </a:extLst>
          </p:cNvPr>
          <p:cNvSpPr txBox="1"/>
          <p:nvPr/>
        </p:nvSpPr>
        <p:spPr>
          <a:xfrm>
            <a:off x="6929748" y="1267371"/>
            <a:ext cx="755335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noProof="1"/>
              <a:t>chr_imp/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A79AB0-BE60-43D8-9C72-D0D409C07B9C}"/>
              </a:ext>
            </a:extLst>
          </p:cNvPr>
          <p:cNvSpPr txBox="1"/>
          <p:nvPr/>
        </p:nvSpPr>
        <p:spPr>
          <a:xfrm>
            <a:off x="6671925" y="1684210"/>
            <a:ext cx="1244251" cy="50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6" noProof="1"/>
              <a:t>chr{1:22,X}.info.gz</a:t>
            </a:r>
          </a:p>
          <a:p>
            <a:r>
              <a:rPr lang="en-US" sz="896" noProof="1"/>
              <a:t>chr{1:22,X}.dose.vcf.gz</a:t>
            </a:r>
          </a:p>
          <a:p>
            <a:endParaRPr lang="en-US" sz="896" noProof="1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51805A-6FB7-46FF-98B3-8EED6C5F35A0}"/>
              </a:ext>
            </a:extLst>
          </p:cNvPr>
          <p:cNvSpPr txBox="1"/>
          <p:nvPr/>
        </p:nvSpPr>
        <p:spPr>
          <a:xfrm>
            <a:off x="7638884" y="2925762"/>
            <a:ext cx="957313" cy="45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noProof="1"/>
              <a:t>qc-vcfparse/</a:t>
            </a:r>
          </a:p>
          <a:p>
            <a:r>
              <a:rPr lang="en-US" sz="1194" noProof="1"/>
              <a:t>qc-ic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FA3218-34E2-4538-A58F-70BDEA7A4FB3}"/>
              </a:ext>
            </a:extLst>
          </p:cNvPr>
          <p:cNvSpPr txBox="1"/>
          <p:nvPr/>
        </p:nvSpPr>
        <p:spPr>
          <a:xfrm>
            <a:off x="10855129" y="1370188"/>
            <a:ext cx="518091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noProof="1"/>
              <a:t>EPIC/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D138BCA-FC24-4729-B9AE-D6B285DA3F34}"/>
              </a:ext>
            </a:extLst>
          </p:cNvPr>
          <p:cNvSpPr txBox="1"/>
          <p:nvPr/>
        </p:nvSpPr>
        <p:spPr>
          <a:xfrm>
            <a:off x="10591928" y="1684210"/>
            <a:ext cx="1571264" cy="64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6" noProof="1"/>
              <a:t>methylome_BED.txt</a:t>
            </a:r>
          </a:p>
          <a:p>
            <a:r>
              <a:rPr lang="en-US" sz="896" noProof="1"/>
              <a:t>methylome_sorted.bed.gz</a:t>
            </a:r>
          </a:p>
          <a:p>
            <a:r>
              <a:rPr lang="en-US" sz="896" noProof="1"/>
              <a:t>methylome_sorted.bed.gz.tbi</a:t>
            </a:r>
          </a:p>
          <a:p>
            <a:r>
              <a:rPr lang="en-US" sz="900" dirty="0"/>
              <a:t>all_cpg_variances.txt</a:t>
            </a:r>
            <a:endParaRPr lang="en-US" sz="900" noProof="1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A48215-5996-43BC-ACE3-47F4D386E947}"/>
              </a:ext>
            </a:extLst>
          </p:cNvPr>
          <p:cNvSpPr txBox="1"/>
          <p:nvPr/>
        </p:nvSpPr>
        <p:spPr>
          <a:xfrm>
            <a:off x="9822496" y="2848322"/>
            <a:ext cx="1874231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noProof="1"/>
              <a:t>whole_genome_definitive/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54BB9CE-2145-4CF9-935D-E4DE43FD70FB}"/>
              </a:ext>
            </a:extLst>
          </p:cNvPr>
          <p:cNvSpPr txBox="1"/>
          <p:nvPr/>
        </p:nvSpPr>
        <p:spPr>
          <a:xfrm>
            <a:off x="9383193" y="3206445"/>
            <a:ext cx="2967479" cy="230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6" noProof="1"/>
              <a:t>whole_genome_maf05_filt_samples (.bim,.bed,.fam,.freqx)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98F5D32-66F6-481C-9CBD-59F06AA89AA7}"/>
              </a:ext>
            </a:extLst>
          </p:cNvPr>
          <p:cNvSpPr txBox="1"/>
          <p:nvPr/>
        </p:nvSpPr>
        <p:spPr>
          <a:xfrm>
            <a:off x="13256331" y="1638017"/>
            <a:ext cx="880369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noProof="1"/>
              <a:t>covariates/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567CBF-FFC1-4D33-B47C-396C8F1C7E49}"/>
              </a:ext>
            </a:extLst>
          </p:cNvPr>
          <p:cNvSpPr txBox="1"/>
          <p:nvPr/>
        </p:nvSpPr>
        <p:spPr>
          <a:xfrm>
            <a:off x="12499021" y="2006734"/>
            <a:ext cx="3525324" cy="64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6" noProof="1"/>
              <a:t>whole_genome_maf05_filt_samples_prunned (.prune.in,.prune.out)</a:t>
            </a:r>
          </a:p>
          <a:p>
            <a:r>
              <a:rPr lang="en-US" sz="896" noProof="1"/>
              <a:t>whole_genome_maf05_filt_samples_prunned.PCs (.eigenvec,.eigenval)</a:t>
            </a:r>
          </a:p>
          <a:p>
            <a:r>
              <a:rPr lang="en-US" sz="896" noProof="1"/>
              <a:t>covariates_sex_PC5.txt</a:t>
            </a:r>
          </a:p>
          <a:p>
            <a:endParaRPr lang="en-US" sz="896" noProof="1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E2BE72F-C7FB-4931-88EF-CB747E826F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00563" y="545403"/>
            <a:ext cx="7397019" cy="30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64AFFB2-F125-42C6-8385-1A9455ACE4B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4180664" y="545403"/>
            <a:ext cx="4016918" cy="2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7A39BDE-F677-49D4-A5CC-24C1266A78EC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8117541" y="545403"/>
            <a:ext cx="80041" cy="23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A501EDF-C372-486F-8CB1-A5C428C0EE41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8197582" y="545403"/>
            <a:ext cx="2916593" cy="82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E783D08-00E4-489F-AFE3-8295B2DB6EFF}"/>
              </a:ext>
            </a:extLst>
          </p:cNvPr>
          <p:cNvCxnSpPr>
            <a:stCxn id="4" idx="2"/>
            <a:endCxn id="22" idx="0"/>
          </p:cNvCxnSpPr>
          <p:nvPr/>
        </p:nvCxnSpPr>
        <p:spPr>
          <a:xfrm>
            <a:off x="8197582" y="545403"/>
            <a:ext cx="5498934" cy="10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AB9F7CC-9BB6-4313-802A-4A04A2787F6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7307416" y="545403"/>
            <a:ext cx="890166" cy="72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078F3BA-743C-472C-8F80-D3861A603842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8197582" y="545403"/>
            <a:ext cx="2562030" cy="230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42BC1D0-B9DA-4662-809C-B5CE61971CE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921063" y="545403"/>
            <a:ext cx="3276519" cy="159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7194D2B-40FC-40A3-BFAA-948F4ADB5A32}"/>
              </a:ext>
            </a:extLst>
          </p:cNvPr>
          <p:cNvSpPr txBox="1"/>
          <p:nvPr/>
        </p:nvSpPr>
        <p:spPr>
          <a:xfrm>
            <a:off x="7531162" y="3378241"/>
            <a:ext cx="1324402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6" noProof="1"/>
              <a:t>CrossCohortReport.html</a:t>
            </a:r>
          </a:p>
          <a:p>
            <a:r>
              <a:rPr lang="en-US" sz="896" noProof="1"/>
              <a:t>m4-qc-vcfparse.html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181686F-1E37-4875-B9F1-26C697899154}"/>
              </a:ext>
            </a:extLst>
          </p:cNvPr>
          <p:cNvSpPr txBox="1"/>
          <p:nvPr/>
        </p:nvSpPr>
        <p:spPr>
          <a:xfrm>
            <a:off x="14707267" y="764038"/>
            <a:ext cx="886781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noProof="1"/>
              <a:t>tensorQTL/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8DF999F-684E-4530-89E9-48D4D4048008}"/>
              </a:ext>
            </a:extLst>
          </p:cNvPr>
          <p:cNvCxnSpPr>
            <a:stCxn id="4" idx="2"/>
            <a:endCxn id="39" idx="0"/>
          </p:cNvCxnSpPr>
          <p:nvPr/>
        </p:nvCxnSpPr>
        <p:spPr>
          <a:xfrm>
            <a:off x="8197582" y="545403"/>
            <a:ext cx="6953076" cy="21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D8E178B-B917-4AAD-A1E4-A95EE7317E51}"/>
              </a:ext>
            </a:extLst>
          </p:cNvPr>
          <p:cNvSpPr txBox="1"/>
          <p:nvPr/>
        </p:nvSpPr>
        <p:spPr>
          <a:xfrm>
            <a:off x="14261683" y="980489"/>
            <a:ext cx="28534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cis_tensorQTL_maf05_PC5_sex_INMA_18022021.txt</a:t>
            </a:r>
          </a:p>
          <a:p>
            <a:r>
              <a:rPr lang="en-US" sz="900" dirty="0"/>
              <a:t>variance_table_cpgs_INMA_18022021.txt</a:t>
            </a:r>
          </a:p>
          <a:p>
            <a:r>
              <a:rPr lang="en-US" sz="900" dirty="0"/>
              <a:t>maf_counts_table_snps_INMA_18022021.txt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D6B263B-D50F-4D2B-A828-17DB4ADB1458}"/>
              </a:ext>
            </a:extLst>
          </p:cNvPr>
          <p:cNvSpPr txBox="1"/>
          <p:nvPr/>
        </p:nvSpPr>
        <p:spPr>
          <a:xfrm>
            <a:off x="8234465" y="1516328"/>
            <a:ext cx="1162498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noProof="1"/>
              <a:t>Imputed-rsq09/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6021000-F1D5-4F9C-9602-3A72723EBAB3}"/>
              </a:ext>
            </a:extLst>
          </p:cNvPr>
          <p:cNvSpPr txBox="1"/>
          <p:nvPr/>
        </p:nvSpPr>
        <p:spPr>
          <a:xfrm>
            <a:off x="8284111" y="1836620"/>
            <a:ext cx="1159292" cy="64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6" noProof="1"/>
              <a:t>chr{1:22,X}.vcf.gz</a:t>
            </a:r>
          </a:p>
          <a:p>
            <a:r>
              <a:rPr lang="en-US" sz="896" noProof="1"/>
              <a:t>tmp-concat.txt</a:t>
            </a:r>
          </a:p>
          <a:p>
            <a:r>
              <a:rPr lang="en-US" sz="896" noProof="1"/>
              <a:t>chrALL.vcf.gz</a:t>
            </a:r>
          </a:p>
          <a:p>
            <a:r>
              <a:rPr lang="en-US" sz="896" noProof="1"/>
              <a:t>sample_list_geno.txt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84CA78F-606F-4B1B-A5DD-70362A82C79B}"/>
              </a:ext>
            </a:extLst>
          </p:cNvPr>
          <p:cNvCxnSpPr>
            <a:stCxn id="4" idx="2"/>
            <a:endCxn id="33" idx="0"/>
          </p:cNvCxnSpPr>
          <p:nvPr/>
        </p:nvCxnSpPr>
        <p:spPr>
          <a:xfrm>
            <a:off x="8197582" y="545403"/>
            <a:ext cx="618132" cy="97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01DE585-88E9-4035-94C7-E2DA58E97A6B}"/>
              </a:ext>
            </a:extLst>
          </p:cNvPr>
          <p:cNvSpPr txBox="1"/>
          <p:nvPr/>
        </p:nvSpPr>
        <p:spPr>
          <a:xfrm>
            <a:off x="540965" y="2528811"/>
            <a:ext cx="91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1.1.1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C090A02-62E7-4BBB-ACAD-EB84337E9D14}"/>
              </a:ext>
            </a:extLst>
          </p:cNvPr>
          <p:cNvSpPr txBox="1"/>
          <p:nvPr/>
        </p:nvSpPr>
        <p:spPr>
          <a:xfrm>
            <a:off x="4532334" y="3728397"/>
            <a:ext cx="91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1.1.2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0D70B67-1C10-46B0-8769-8DF9EDD95532}"/>
              </a:ext>
            </a:extLst>
          </p:cNvPr>
          <p:cNvSpPr txBox="1"/>
          <p:nvPr/>
        </p:nvSpPr>
        <p:spPr>
          <a:xfrm>
            <a:off x="3621911" y="1776591"/>
            <a:ext cx="91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1.1.3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377EC27-1056-4D56-828C-E46F1269AA95}"/>
              </a:ext>
            </a:extLst>
          </p:cNvPr>
          <p:cNvSpPr txBox="1"/>
          <p:nvPr/>
        </p:nvSpPr>
        <p:spPr>
          <a:xfrm>
            <a:off x="6730825" y="1971432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1.3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68D92DB-4572-4AE6-9779-75090E8FC664}"/>
              </a:ext>
            </a:extLst>
          </p:cNvPr>
          <p:cNvSpPr txBox="1"/>
          <p:nvPr/>
        </p:nvSpPr>
        <p:spPr>
          <a:xfrm>
            <a:off x="8426488" y="2434096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1.3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D68951D-9D56-4EC0-8AAF-2705C30D4CBA}"/>
              </a:ext>
            </a:extLst>
          </p:cNvPr>
          <p:cNvSpPr txBox="1"/>
          <p:nvPr/>
        </p:nvSpPr>
        <p:spPr>
          <a:xfrm>
            <a:off x="7728811" y="375695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1.3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955D61C-745D-4FE9-85D2-930B41932A91}"/>
              </a:ext>
            </a:extLst>
          </p:cNvPr>
          <p:cNvSpPr txBox="1"/>
          <p:nvPr/>
        </p:nvSpPr>
        <p:spPr>
          <a:xfrm>
            <a:off x="10930950" y="2232320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B9F2329-C1DA-4A82-B354-EEE0A40FD7A4}"/>
              </a:ext>
            </a:extLst>
          </p:cNvPr>
          <p:cNvSpPr txBox="1"/>
          <p:nvPr/>
        </p:nvSpPr>
        <p:spPr>
          <a:xfrm>
            <a:off x="10376520" y="3414977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3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AAECC84-6132-45C3-91A9-1B648E805371}"/>
              </a:ext>
            </a:extLst>
          </p:cNvPr>
          <p:cNvSpPr txBox="1"/>
          <p:nvPr/>
        </p:nvSpPr>
        <p:spPr>
          <a:xfrm>
            <a:off x="13816099" y="2433441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4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A05B3EB-48CB-4466-99EB-18605DBC338F}"/>
              </a:ext>
            </a:extLst>
          </p:cNvPr>
          <p:cNvSpPr txBox="1"/>
          <p:nvPr/>
        </p:nvSpPr>
        <p:spPr>
          <a:xfrm>
            <a:off x="15216591" y="1489616"/>
            <a:ext cx="11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Step 5/Step 6</a:t>
            </a:r>
          </a:p>
        </p:txBody>
      </p:sp>
    </p:spTree>
    <p:extLst>
      <p:ext uri="{BB962C8B-B14F-4D97-AF65-F5344CB8AC3E}">
        <p14:creationId xmlns:p14="http://schemas.microsoft.com/office/powerpoint/2010/main" val="398697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378</Words>
  <Application>Microsoft Office PowerPoint</Application>
  <PresentationFormat>Personalizado</PresentationFormat>
  <Paragraphs>59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Ariadna Cilleros Portet</dc:creator>
  <cp:lastModifiedBy>Ariadna Cilleros Portet</cp:lastModifiedBy>
  <cp:revision>16</cp:revision>
  <dcterms:created xsi:type="dcterms:W3CDTF">2021-02-08T15:09:40Z</dcterms:created>
  <dcterms:modified xsi:type="dcterms:W3CDTF">2021-02-18T12:54:19Z</dcterms:modified>
</cp:coreProperties>
</file>