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0" r:id="rId5"/>
    <p:sldMasterId id="2147483651" r:id="rId6"/>
  </p:sldMasterIdLst>
  <p:notesMasterIdLst>
    <p:notesMasterId r:id="rId7"/>
  </p:notesMasterIdLst>
  <p:sldIdLst>
    <p:sldId id="256" r:id="rId8"/>
  </p:sldIdLst>
  <p:sldSz cy="30275200" cx="21388375"/>
  <p:notesSz cx="6858000" cy="9144000"/>
  <p:embeddedFontLst>
    <p:embeddedFont>
      <p:font typeface="Montserrat"/>
      <p:regular r:id="rId9"/>
      <p:bold r:id="rId10"/>
      <p:italic r:id="rId11"/>
      <p:boldItalic r:id="rId12"/>
    </p:embeddedFont>
    <p:embeddedFont>
      <p:font typeface="Helvetica Neue"/>
      <p:regular r:id="rId13"/>
      <p:bold r:id="rId14"/>
      <p:italic r:id="rId15"/>
      <p:boldItalic r:id="rId16"/>
    </p:embeddedFont>
    <p:embeddedFont>
      <p:font typeface="Arial Black"/>
      <p:regular r:id="rId17"/>
    </p:embeddedFont>
    <p:embeddedFont>
      <p:font typeface="Helvetica Neue Light"/>
      <p:regular r:id="rId18"/>
      <p:bold r:id="rId19"/>
      <p:italic r:id="rId20"/>
      <p:boldItalic r:id="rId21"/>
    </p:embeddedFont>
    <p:embeddedFont>
      <p:font typeface="Merriweather Black"/>
      <p:bold r:id="rId22"/>
      <p:boldItalic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AB75E02-243C-4850-9845-2D1AA1646A9A}">
  <a:tblStyle styleId="{DAB75E02-243C-4850-9845-2D1AA1646A9A}"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Light-italic.fntdata"/><Relationship Id="rId22" Type="http://schemas.openxmlformats.org/officeDocument/2006/relationships/font" Target="fonts/MerriweatherBlack-bold.fntdata"/><Relationship Id="rId21" Type="http://schemas.openxmlformats.org/officeDocument/2006/relationships/font" Target="fonts/HelveticaNeueLight-boldItalic.fntdata"/><Relationship Id="rId24" Type="http://schemas.openxmlformats.org/officeDocument/2006/relationships/font" Target="fonts/Merriweather-regular.fntdata"/><Relationship Id="rId23" Type="http://schemas.openxmlformats.org/officeDocument/2006/relationships/font" Target="fonts/MerriweatherBlack-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Montserrat-regular.fntdata"/><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font" Target="fonts/Montserrat-italic.fntdata"/><Relationship Id="rId10" Type="http://schemas.openxmlformats.org/officeDocument/2006/relationships/font" Target="fonts/Montserrat-bold.fntdata"/><Relationship Id="rId13" Type="http://schemas.openxmlformats.org/officeDocument/2006/relationships/font" Target="fonts/HelveticaNeue-regular.fntdata"/><Relationship Id="rId12" Type="http://schemas.openxmlformats.org/officeDocument/2006/relationships/font" Target="fonts/Montserrat-boldItalic.fntdata"/><Relationship Id="rId15" Type="http://schemas.openxmlformats.org/officeDocument/2006/relationships/font" Target="fonts/HelveticaNeue-italic.fntdata"/><Relationship Id="rId14" Type="http://schemas.openxmlformats.org/officeDocument/2006/relationships/font" Target="fonts/HelveticaNeue-bold.fntdata"/><Relationship Id="rId17" Type="http://schemas.openxmlformats.org/officeDocument/2006/relationships/font" Target="fonts/ArialBlack-regular.fntdata"/><Relationship Id="rId16" Type="http://schemas.openxmlformats.org/officeDocument/2006/relationships/font" Target="fonts/HelveticaNeue-boldItalic.fntdata"/><Relationship Id="rId19" Type="http://schemas.openxmlformats.org/officeDocument/2006/relationships/font" Target="fonts/HelveticaNeueLight-bold.fntdata"/><Relationship Id="rId18" Type="http://schemas.openxmlformats.org/officeDocument/2006/relationships/font" Target="fonts/HelveticaNeueLigh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5973"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973"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973"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973"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973"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973"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973"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973"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5973"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973"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973"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973"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973"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973"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973"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973"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217738" y="685800"/>
            <a:ext cx="24225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4036"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4036"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4036"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4036"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4036"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4036"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4036"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4036"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4036"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5973"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973"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973"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973"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973"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973"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973"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973"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 name="Shape 48"/>
        <p:cNvGrpSpPr/>
        <p:nvPr/>
      </p:nvGrpSpPr>
      <p:grpSpPr>
        <a:xfrm>
          <a:off x="0" y="0"/>
          <a:ext cx="0" cy="0"/>
          <a:chOff x="0" y="0"/>
          <a:chExt cx="0" cy="0"/>
        </a:xfrm>
      </p:grpSpPr>
      <p:sp>
        <p:nvSpPr>
          <p:cNvPr id="49" name="Google Shape;49;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 name="Google Shape;50;p1:notes"/>
          <p:cNvSpPr/>
          <p:nvPr>
            <p:ph idx="2" type="sldImg"/>
          </p:nvPr>
        </p:nvSpPr>
        <p:spPr>
          <a:xfrm>
            <a:off x="2217738" y="685800"/>
            <a:ext cx="24225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0x40 template">
  <p:cSld name="30x40 template">
    <p:spTree>
      <p:nvGrpSpPr>
        <p:cNvPr id="15" name="Shape 15"/>
        <p:cNvGrpSpPr/>
        <p:nvPr/>
      </p:nvGrpSpPr>
      <p:grpSpPr>
        <a:xfrm>
          <a:off x="0" y="0"/>
          <a:ext cx="0" cy="0"/>
          <a:chOff x="0" y="0"/>
          <a:chExt cx="0" cy="0"/>
        </a:xfrm>
      </p:grpSpPr>
      <p:sp>
        <p:nvSpPr>
          <p:cNvPr id="16" name="Google Shape;16;p2"/>
          <p:cNvSpPr txBox="1"/>
          <p:nvPr>
            <p:ph idx="1" type="body"/>
          </p:nvPr>
        </p:nvSpPr>
        <p:spPr>
          <a:xfrm>
            <a:off x="440618" y="5404019"/>
            <a:ext cx="9822997" cy="765388"/>
          </a:xfrm>
          <a:prstGeom prst="rect">
            <a:avLst/>
          </a:prstGeom>
          <a:noFill/>
          <a:ln>
            <a:noFill/>
          </a:ln>
        </p:spPr>
        <p:txBody>
          <a:bodyPr anchorCtr="0" anchor="t" bIns="196100" lIns="196100" spcFirstLastPara="1" rIns="196100" wrap="square" tIns="196100">
            <a:noAutofit/>
          </a:bodyPr>
          <a:lstStyle>
            <a:lvl1pPr indent="-228600" lvl="0" marL="457200" marR="0" rtl="0" algn="l">
              <a:spcBef>
                <a:spcPts val="480"/>
              </a:spcBef>
              <a:spcAft>
                <a:spcPts val="0"/>
              </a:spcAft>
              <a:buClr>
                <a:schemeClr val="dk2"/>
              </a:buClr>
              <a:buSzPts val="2400"/>
              <a:buFont typeface="Arial"/>
              <a:buNone/>
              <a:defRPr b="0" i="0" sz="2400" u="none" cap="none" strike="noStrike">
                <a:solidFill>
                  <a:schemeClr val="dk2"/>
                </a:solidFill>
                <a:latin typeface="Helvetica Neue"/>
                <a:ea typeface="Helvetica Neue"/>
                <a:cs typeface="Helvetica Neue"/>
                <a:sym typeface="Helvetica Neue"/>
              </a:defRPr>
            </a:lvl1pPr>
            <a:lvl2pPr indent="-327279" lvl="1" marL="914400" marR="0" rtl="0" algn="l">
              <a:spcBef>
                <a:spcPts val="311"/>
              </a:spcBef>
              <a:spcAft>
                <a:spcPts val="0"/>
              </a:spcAft>
              <a:buClr>
                <a:schemeClr val="dk1"/>
              </a:buClr>
              <a:buSzPts val="1554"/>
              <a:buFont typeface="Arial"/>
              <a:buChar char="–"/>
              <a:defRPr b="0" i="0" sz="1554" u="none" cap="none" strike="noStrike">
                <a:solidFill>
                  <a:schemeClr val="dk1"/>
                </a:solidFill>
                <a:latin typeface="Trebuchet MS"/>
                <a:ea typeface="Trebuchet MS"/>
                <a:cs typeface="Trebuchet MS"/>
                <a:sym typeface="Trebuchet MS"/>
              </a:defRPr>
            </a:lvl2pPr>
            <a:lvl3pPr indent="-327278" lvl="2" marL="1371600" marR="0" rtl="0" algn="l">
              <a:spcBef>
                <a:spcPts val="311"/>
              </a:spcBef>
              <a:spcAft>
                <a:spcPts val="0"/>
              </a:spcAft>
              <a:buClr>
                <a:schemeClr val="dk1"/>
              </a:buClr>
              <a:buSzPts val="1554"/>
              <a:buFont typeface="Arial"/>
              <a:buChar char="•"/>
              <a:defRPr b="0" i="0" sz="1554" u="none" cap="none" strike="noStrike">
                <a:solidFill>
                  <a:schemeClr val="dk1"/>
                </a:solidFill>
                <a:latin typeface="Trebuchet MS"/>
                <a:ea typeface="Trebuchet MS"/>
                <a:cs typeface="Trebuchet MS"/>
                <a:sym typeface="Trebuchet MS"/>
              </a:defRPr>
            </a:lvl3pPr>
            <a:lvl4pPr indent="-327278" lvl="3" marL="1828800" marR="0" rtl="0" algn="l">
              <a:spcBef>
                <a:spcPts val="311"/>
              </a:spcBef>
              <a:spcAft>
                <a:spcPts val="0"/>
              </a:spcAft>
              <a:buClr>
                <a:schemeClr val="dk1"/>
              </a:buClr>
              <a:buSzPts val="1554"/>
              <a:buFont typeface="Arial"/>
              <a:buChar char="–"/>
              <a:defRPr b="0" i="0" sz="1554" u="none" cap="none" strike="noStrike">
                <a:solidFill>
                  <a:schemeClr val="dk1"/>
                </a:solidFill>
                <a:latin typeface="Trebuchet MS"/>
                <a:ea typeface="Trebuchet MS"/>
                <a:cs typeface="Trebuchet MS"/>
                <a:sym typeface="Trebuchet MS"/>
              </a:defRPr>
            </a:lvl4pPr>
            <a:lvl5pPr indent="-327279" lvl="4" marL="2286000" marR="0" rtl="0" algn="l">
              <a:spcBef>
                <a:spcPts val="311"/>
              </a:spcBef>
              <a:spcAft>
                <a:spcPts val="0"/>
              </a:spcAft>
              <a:buClr>
                <a:schemeClr val="dk1"/>
              </a:buClr>
              <a:buSzPts val="1554"/>
              <a:buFont typeface="Arial"/>
              <a:buChar char="»"/>
              <a:defRPr b="0" i="0" sz="1554" u="none" cap="none" strike="noStrike">
                <a:solidFill>
                  <a:schemeClr val="dk1"/>
                </a:solidFill>
                <a:latin typeface="Trebuchet MS"/>
                <a:ea typeface="Trebuchet MS"/>
                <a:cs typeface="Trebuchet MS"/>
                <a:sym typeface="Trebuchet MS"/>
              </a:defRPr>
            </a:lvl5pPr>
            <a:lvl6pPr indent="-600964" lvl="5" marL="27432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6pPr>
            <a:lvl7pPr indent="-600964" lvl="6" marL="32004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7pPr>
            <a:lvl8pPr indent="-600964" lvl="7" marL="36576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8pPr>
            <a:lvl9pPr indent="-600964" lvl="8" marL="41148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9pPr>
          </a:lstStyle>
          <a:p/>
        </p:txBody>
      </p:sp>
      <p:sp>
        <p:nvSpPr>
          <p:cNvPr id="17" name="Google Shape;17;p2"/>
          <p:cNvSpPr txBox="1"/>
          <p:nvPr>
            <p:ph idx="2" type="body"/>
          </p:nvPr>
        </p:nvSpPr>
        <p:spPr>
          <a:xfrm>
            <a:off x="449464" y="4894171"/>
            <a:ext cx="9815243" cy="538978"/>
          </a:xfrm>
          <a:prstGeom prst="rect">
            <a:avLst/>
          </a:prstGeom>
          <a:solidFill>
            <a:schemeClr val="accent6"/>
          </a:solidFill>
          <a:ln>
            <a:noFill/>
          </a:ln>
        </p:spPr>
        <p:txBody>
          <a:bodyPr anchorCtr="0" anchor="ctr" bIns="78425" lIns="78425" spcFirstLastPara="1" rIns="78425" wrap="square" tIns="78425">
            <a:noAutofit/>
          </a:bodyPr>
          <a:lstStyle>
            <a:lvl1pPr indent="-228600" lvl="0" marL="457200" marR="0" rtl="0" algn="l">
              <a:spcBef>
                <a:spcPts val="495"/>
              </a:spcBef>
              <a:spcAft>
                <a:spcPts val="0"/>
              </a:spcAft>
              <a:buClr>
                <a:schemeClr val="lt1"/>
              </a:buClr>
              <a:buSzPts val="2473"/>
              <a:buFont typeface="Arial"/>
              <a:buNone/>
              <a:defRPr b="1" i="0" sz="2473" u="none" cap="none" strike="noStrike">
                <a:solidFill>
                  <a:schemeClr val="lt1"/>
                </a:solidFill>
                <a:latin typeface="Helvetica Neue"/>
                <a:ea typeface="Helvetica Neue"/>
                <a:cs typeface="Helvetica Neue"/>
                <a:sym typeface="Helvetica Neue"/>
              </a:defRPr>
            </a:lvl1pPr>
            <a:lvl2pPr indent="-748982" lvl="1" marL="914400" marR="0" rtl="0" algn="l">
              <a:spcBef>
                <a:spcPts val="1639"/>
              </a:spcBef>
              <a:spcAft>
                <a:spcPts val="0"/>
              </a:spcAft>
              <a:buClr>
                <a:schemeClr val="dk1"/>
              </a:buClr>
              <a:buSzPts val="8195"/>
              <a:buFont typeface="Arial"/>
              <a:buChar char="–"/>
              <a:defRPr b="0" i="0" sz="8195" u="none" cap="none" strike="noStrike">
                <a:solidFill>
                  <a:schemeClr val="dk1"/>
                </a:solidFill>
                <a:latin typeface="Calibri"/>
                <a:ea typeface="Calibri"/>
                <a:cs typeface="Calibri"/>
                <a:sym typeface="Calibri"/>
              </a:defRPr>
            </a:lvl2pPr>
            <a:lvl3pPr indent="-672719" lvl="2" marL="1371600" marR="0" rtl="0" algn="l">
              <a:spcBef>
                <a:spcPts val="1399"/>
              </a:spcBef>
              <a:spcAft>
                <a:spcPts val="0"/>
              </a:spcAft>
              <a:buClr>
                <a:schemeClr val="dk1"/>
              </a:buClr>
              <a:buSzPts val="6994"/>
              <a:buFont typeface="Arial"/>
              <a:buChar char="•"/>
              <a:defRPr b="0" i="0" sz="6994" u="none" cap="none" strike="noStrike">
                <a:solidFill>
                  <a:schemeClr val="dk1"/>
                </a:solidFill>
                <a:latin typeface="Calibri"/>
                <a:ea typeface="Calibri"/>
                <a:cs typeface="Calibri"/>
                <a:sym typeface="Calibri"/>
              </a:defRPr>
            </a:lvl3pPr>
            <a:lvl4pPr indent="-600964" lvl="3" marL="18288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4pPr>
            <a:lvl5pPr indent="-600964" lvl="4" marL="22860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5pPr>
            <a:lvl6pPr indent="-600964" lvl="5" marL="27432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6pPr>
            <a:lvl7pPr indent="-600964" lvl="6" marL="32004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7pPr>
            <a:lvl8pPr indent="-600964" lvl="7" marL="36576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8pPr>
            <a:lvl9pPr indent="-600964" lvl="8" marL="41148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9pPr>
          </a:lstStyle>
          <a:p/>
        </p:txBody>
      </p:sp>
      <p:sp>
        <p:nvSpPr>
          <p:cNvPr id="18" name="Google Shape;18;p2"/>
          <p:cNvSpPr txBox="1"/>
          <p:nvPr>
            <p:ph idx="3" type="body"/>
          </p:nvPr>
        </p:nvSpPr>
        <p:spPr>
          <a:xfrm>
            <a:off x="449461" y="13122563"/>
            <a:ext cx="9809044" cy="538978"/>
          </a:xfrm>
          <a:prstGeom prst="rect">
            <a:avLst/>
          </a:prstGeom>
          <a:solidFill>
            <a:schemeClr val="accent6"/>
          </a:solidFill>
          <a:ln>
            <a:noFill/>
          </a:ln>
        </p:spPr>
        <p:txBody>
          <a:bodyPr anchorCtr="0" anchor="ctr" bIns="78425" lIns="78425" spcFirstLastPara="1" rIns="78425" wrap="square" tIns="78425">
            <a:noAutofit/>
          </a:bodyPr>
          <a:lstStyle>
            <a:lvl1pPr indent="-228600" lvl="0" marL="457200" marR="0" rtl="0" algn="l">
              <a:spcBef>
                <a:spcPts val="495"/>
              </a:spcBef>
              <a:spcAft>
                <a:spcPts val="0"/>
              </a:spcAft>
              <a:buClr>
                <a:schemeClr val="lt1"/>
              </a:buClr>
              <a:buSzPts val="2473"/>
              <a:buFont typeface="Arial"/>
              <a:buNone/>
              <a:defRPr b="1" i="0" sz="2473" u="none" cap="none" strike="noStrike">
                <a:solidFill>
                  <a:schemeClr val="lt1"/>
                </a:solidFill>
                <a:latin typeface="Helvetica Neue"/>
                <a:ea typeface="Helvetica Neue"/>
                <a:cs typeface="Helvetica Neue"/>
                <a:sym typeface="Helvetica Neue"/>
              </a:defRPr>
            </a:lvl1pPr>
            <a:lvl2pPr indent="-748982" lvl="1" marL="914400" marR="0" rtl="0" algn="l">
              <a:spcBef>
                <a:spcPts val="1639"/>
              </a:spcBef>
              <a:spcAft>
                <a:spcPts val="0"/>
              </a:spcAft>
              <a:buClr>
                <a:schemeClr val="dk1"/>
              </a:buClr>
              <a:buSzPts val="8195"/>
              <a:buFont typeface="Arial"/>
              <a:buChar char="–"/>
              <a:defRPr b="0" i="0" sz="8195" u="none" cap="none" strike="noStrike">
                <a:solidFill>
                  <a:schemeClr val="dk1"/>
                </a:solidFill>
                <a:latin typeface="Calibri"/>
                <a:ea typeface="Calibri"/>
                <a:cs typeface="Calibri"/>
                <a:sym typeface="Calibri"/>
              </a:defRPr>
            </a:lvl2pPr>
            <a:lvl3pPr indent="-672719" lvl="2" marL="1371600" marR="0" rtl="0" algn="l">
              <a:spcBef>
                <a:spcPts val="1399"/>
              </a:spcBef>
              <a:spcAft>
                <a:spcPts val="0"/>
              </a:spcAft>
              <a:buClr>
                <a:schemeClr val="dk1"/>
              </a:buClr>
              <a:buSzPts val="6994"/>
              <a:buFont typeface="Arial"/>
              <a:buChar char="•"/>
              <a:defRPr b="0" i="0" sz="6994" u="none" cap="none" strike="noStrike">
                <a:solidFill>
                  <a:schemeClr val="dk1"/>
                </a:solidFill>
                <a:latin typeface="Calibri"/>
                <a:ea typeface="Calibri"/>
                <a:cs typeface="Calibri"/>
                <a:sym typeface="Calibri"/>
              </a:defRPr>
            </a:lvl3pPr>
            <a:lvl4pPr indent="-600964" lvl="3" marL="18288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4pPr>
            <a:lvl5pPr indent="-600964" lvl="4" marL="22860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5pPr>
            <a:lvl6pPr indent="-600964" lvl="5" marL="27432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6pPr>
            <a:lvl7pPr indent="-600964" lvl="6" marL="32004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7pPr>
            <a:lvl8pPr indent="-600964" lvl="7" marL="36576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8pPr>
            <a:lvl9pPr indent="-600964" lvl="8" marL="41148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9pPr>
          </a:lstStyle>
          <a:p/>
        </p:txBody>
      </p:sp>
      <p:sp>
        <p:nvSpPr>
          <p:cNvPr id="19" name="Google Shape;19;p2"/>
          <p:cNvSpPr txBox="1"/>
          <p:nvPr>
            <p:ph idx="4" type="body"/>
          </p:nvPr>
        </p:nvSpPr>
        <p:spPr>
          <a:xfrm>
            <a:off x="11128791" y="4933193"/>
            <a:ext cx="9768871" cy="538978"/>
          </a:xfrm>
          <a:prstGeom prst="rect">
            <a:avLst/>
          </a:prstGeom>
          <a:solidFill>
            <a:schemeClr val="accent6"/>
          </a:solidFill>
          <a:ln>
            <a:noFill/>
          </a:ln>
        </p:spPr>
        <p:txBody>
          <a:bodyPr anchorCtr="0" anchor="ctr" bIns="78425" lIns="78425" spcFirstLastPara="1" rIns="78425" wrap="square" tIns="78425">
            <a:noAutofit/>
          </a:bodyPr>
          <a:lstStyle>
            <a:lvl1pPr indent="-228600" lvl="0" marL="457200" marR="0" rtl="0" algn="l">
              <a:spcBef>
                <a:spcPts val="495"/>
              </a:spcBef>
              <a:spcAft>
                <a:spcPts val="0"/>
              </a:spcAft>
              <a:buClr>
                <a:schemeClr val="lt1"/>
              </a:buClr>
              <a:buSzPts val="2473"/>
              <a:buFont typeface="Arial"/>
              <a:buNone/>
              <a:defRPr b="1" i="0" sz="2473" u="none" cap="none" strike="noStrike">
                <a:solidFill>
                  <a:schemeClr val="lt1"/>
                </a:solidFill>
                <a:latin typeface="Helvetica Neue"/>
                <a:ea typeface="Helvetica Neue"/>
                <a:cs typeface="Helvetica Neue"/>
                <a:sym typeface="Helvetica Neue"/>
              </a:defRPr>
            </a:lvl1pPr>
            <a:lvl2pPr indent="-748982" lvl="1" marL="914400" marR="0" rtl="0" algn="l">
              <a:spcBef>
                <a:spcPts val="1639"/>
              </a:spcBef>
              <a:spcAft>
                <a:spcPts val="0"/>
              </a:spcAft>
              <a:buClr>
                <a:schemeClr val="dk1"/>
              </a:buClr>
              <a:buSzPts val="8195"/>
              <a:buFont typeface="Arial"/>
              <a:buChar char="–"/>
              <a:defRPr b="0" i="0" sz="8195" u="none" cap="none" strike="noStrike">
                <a:solidFill>
                  <a:schemeClr val="dk1"/>
                </a:solidFill>
                <a:latin typeface="Calibri"/>
                <a:ea typeface="Calibri"/>
                <a:cs typeface="Calibri"/>
                <a:sym typeface="Calibri"/>
              </a:defRPr>
            </a:lvl2pPr>
            <a:lvl3pPr indent="-672719" lvl="2" marL="1371600" marR="0" rtl="0" algn="l">
              <a:spcBef>
                <a:spcPts val="1399"/>
              </a:spcBef>
              <a:spcAft>
                <a:spcPts val="0"/>
              </a:spcAft>
              <a:buClr>
                <a:schemeClr val="dk1"/>
              </a:buClr>
              <a:buSzPts val="6994"/>
              <a:buFont typeface="Arial"/>
              <a:buChar char="•"/>
              <a:defRPr b="0" i="0" sz="6994" u="none" cap="none" strike="noStrike">
                <a:solidFill>
                  <a:schemeClr val="dk1"/>
                </a:solidFill>
                <a:latin typeface="Calibri"/>
                <a:ea typeface="Calibri"/>
                <a:cs typeface="Calibri"/>
                <a:sym typeface="Calibri"/>
              </a:defRPr>
            </a:lvl3pPr>
            <a:lvl4pPr indent="-600964" lvl="3" marL="18288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4pPr>
            <a:lvl5pPr indent="-600964" lvl="4" marL="22860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5pPr>
            <a:lvl6pPr indent="-600964" lvl="5" marL="27432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6pPr>
            <a:lvl7pPr indent="-600964" lvl="6" marL="32004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7pPr>
            <a:lvl8pPr indent="-600964" lvl="7" marL="36576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8pPr>
            <a:lvl9pPr indent="-600964" lvl="8" marL="41148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9pPr>
          </a:lstStyle>
          <a:p/>
        </p:txBody>
      </p:sp>
      <p:sp>
        <p:nvSpPr>
          <p:cNvPr id="20" name="Google Shape;20;p2"/>
          <p:cNvSpPr txBox="1"/>
          <p:nvPr>
            <p:ph idx="5" type="body"/>
          </p:nvPr>
        </p:nvSpPr>
        <p:spPr>
          <a:xfrm>
            <a:off x="11128791" y="5511551"/>
            <a:ext cx="9768871" cy="765388"/>
          </a:xfrm>
          <a:prstGeom prst="rect">
            <a:avLst/>
          </a:prstGeom>
          <a:noFill/>
          <a:ln>
            <a:noFill/>
          </a:ln>
        </p:spPr>
        <p:txBody>
          <a:bodyPr anchorCtr="0" anchor="t" bIns="196100" lIns="196100" spcFirstLastPara="1" rIns="196100" wrap="square" tIns="196100">
            <a:noAutofit/>
          </a:bodyPr>
          <a:lstStyle>
            <a:lvl1pPr indent="-228600" lvl="0" marL="457200" marR="0" rtl="0" algn="l">
              <a:spcBef>
                <a:spcPts val="480"/>
              </a:spcBef>
              <a:spcAft>
                <a:spcPts val="0"/>
              </a:spcAft>
              <a:buClr>
                <a:schemeClr val="dk2"/>
              </a:buClr>
              <a:buSzPts val="2400"/>
              <a:buFont typeface="Arial"/>
              <a:buNone/>
              <a:defRPr b="0" i="0" sz="2400" u="none" cap="none" strike="noStrike">
                <a:solidFill>
                  <a:schemeClr val="dk2"/>
                </a:solidFill>
                <a:latin typeface="Helvetica Neue"/>
                <a:ea typeface="Helvetica Neue"/>
                <a:cs typeface="Helvetica Neue"/>
                <a:sym typeface="Helvetica Neue"/>
              </a:defRPr>
            </a:lvl1pPr>
            <a:lvl2pPr indent="-327279" lvl="1" marL="914400" marR="0" rtl="0" algn="l">
              <a:spcBef>
                <a:spcPts val="311"/>
              </a:spcBef>
              <a:spcAft>
                <a:spcPts val="0"/>
              </a:spcAft>
              <a:buClr>
                <a:schemeClr val="dk1"/>
              </a:buClr>
              <a:buSzPts val="1554"/>
              <a:buFont typeface="Arial"/>
              <a:buChar char="–"/>
              <a:defRPr b="0" i="0" sz="1554" u="none" cap="none" strike="noStrike">
                <a:solidFill>
                  <a:schemeClr val="dk1"/>
                </a:solidFill>
                <a:latin typeface="Trebuchet MS"/>
                <a:ea typeface="Trebuchet MS"/>
                <a:cs typeface="Trebuchet MS"/>
                <a:sym typeface="Trebuchet MS"/>
              </a:defRPr>
            </a:lvl2pPr>
            <a:lvl3pPr indent="-327278" lvl="2" marL="1371600" marR="0" rtl="0" algn="l">
              <a:spcBef>
                <a:spcPts val="311"/>
              </a:spcBef>
              <a:spcAft>
                <a:spcPts val="0"/>
              </a:spcAft>
              <a:buClr>
                <a:schemeClr val="dk1"/>
              </a:buClr>
              <a:buSzPts val="1554"/>
              <a:buFont typeface="Arial"/>
              <a:buChar char="•"/>
              <a:defRPr b="0" i="0" sz="1554" u="none" cap="none" strike="noStrike">
                <a:solidFill>
                  <a:schemeClr val="dk1"/>
                </a:solidFill>
                <a:latin typeface="Trebuchet MS"/>
                <a:ea typeface="Trebuchet MS"/>
                <a:cs typeface="Trebuchet MS"/>
                <a:sym typeface="Trebuchet MS"/>
              </a:defRPr>
            </a:lvl3pPr>
            <a:lvl4pPr indent="-327278" lvl="3" marL="1828800" marR="0" rtl="0" algn="l">
              <a:spcBef>
                <a:spcPts val="311"/>
              </a:spcBef>
              <a:spcAft>
                <a:spcPts val="0"/>
              </a:spcAft>
              <a:buClr>
                <a:schemeClr val="dk1"/>
              </a:buClr>
              <a:buSzPts val="1554"/>
              <a:buFont typeface="Arial"/>
              <a:buChar char="–"/>
              <a:defRPr b="0" i="0" sz="1554" u="none" cap="none" strike="noStrike">
                <a:solidFill>
                  <a:schemeClr val="dk1"/>
                </a:solidFill>
                <a:latin typeface="Trebuchet MS"/>
                <a:ea typeface="Trebuchet MS"/>
                <a:cs typeface="Trebuchet MS"/>
                <a:sym typeface="Trebuchet MS"/>
              </a:defRPr>
            </a:lvl4pPr>
            <a:lvl5pPr indent="-327279" lvl="4" marL="2286000" marR="0" rtl="0" algn="l">
              <a:spcBef>
                <a:spcPts val="311"/>
              </a:spcBef>
              <a:spcAft>
                <a:spcPts val="0"/>
              </a:spcAft>
              <a:buClr>
                <a:schemeClr val="dk1"/>
              </a:buClr>
              <a:buSzPts val="1554"/>
              <a:buFont typeface="Arial"/>
              <a:buChar char="»"/>
              <a:defRPr b="0" i="0" sz="1554" u="none" cap="none" strike="noStrike">
                <a:solidFill>
                  <a:schemeClr val="dk1"/>
                </a:solidFill>
                <a:latin typeface="Trebuchet MS"/>
                <a:ea typeface="Trebuchet MS"/>
                <a:cs typeface="Trebuchet MS"/>
                <a:sym typeface="Trebuchet MS"/>
              </a:defRPr>
            </a:lvl5pPr>
            <a:lvl6pPr indent="-600964" lvl="5" marL="27432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6pPr>
            <a:lvl7pPr indent="-600964" lvl="6" marL="32004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7pPr>
            <a:lvl8pPr indent="-600964" lvl="7" marL="36576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8pPr>
            <a:lvl9pPr indent="-600964" lvl="8" marL="41148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9pPr>
          </a:lstStyle>
          <a:p/>
        </p:txBody>
      </p:sp>
      <p:sp>
        <p:nvSpPr>
          <p:cNvPr id="21" name="Google Shape;21;p2"/>
          <p:cNvSpPr txBox="1"/>
          <p:nvPr>
            <p:ph idx="6" type="body"/>
          </p:nvPr>
        </p:nvSpPr>
        <p:spPr>
          <a:xfrm>
            <a:off x="11129760" y="13109969"/>
            <a:ext cx="9765127" cy="538978"/>
          </a:xfrm>
          <a:prstGeom prst="rect">
            <a:avLst/>
          </a:prstGeom>
          <a:solidFill>
            <a:schemeClr val="accent6"/>
          </a:solidFill>
          <a:ln>
            <a:noFill/>
          </a:ln>
        </p:spPr>
        <p:txBody>
          <a:bodyPr anchorCtr="0" anchor="ctr" bIns="78425" lIns="78425" spcFirstLastPara="1" rIns="78425" wrap="square" tIns="78425">
            <a:noAutofit/>
          </a:bodyPr>
          <a:lstStyle>
            <a:lvl1pPr indent="-228600" lvl="0" marL="457200" marR="0" rtl="0" algn="l">
              <a:spcBef>
                <a:spcPts val="495"/>
              </a:spcBef>
              <a:spcAft>
                <a:spcPts val="0"/>
              </a:spcAft>
              <a:buClr>
                <a:schemeClr val="lt1"/>
              </a:buClr>
              <a:buSzPts val="2473"/>
              <a:buFont typeface="Arial"/>
              <a:buNone/>
              <a:defRPr b="1" i="0" sz="2473" u="none" cap="none" strike="noStrike">
                <a:solidFill>
                  <a:schemeClr val="lt1"/>
                </a:solidFill>
                <a:latin typeface="Helvetica Neue"/>
                <a:ea typeface="Helvetica Neue"/>
                <a:cs typeface="Helvetica Neue"/>
                <a:sym typeface="Helvetica Neue"/>
              </a:defRPr>
            </a:lvl1pPr>
            <a:lvl2pPr indent="-748982" lvl="1" marL="914400" marR="0" rtl="0" algn="l">
              <a:spcBef>
                <a:spcPts val="1639"/>
              </a:spcBef>
              <a:spcAft>
                <a:spcPts val="0"/>
              </a:spcAft>
              <a:buClr>
                <a:schemeClr val="dk1"/>
              </a:buClr>
              <a:buSzPts val="8195"/>
              <a:buFont typeface="Arial"/>
              <a:buChar char="–"/>
              <a:defRPr b="0" i="0" sz="8195" u="none" cap="none" strike="noStrike">
                <a:solidFill>
                  <a:schemeClr val="dk1"/>
                </a:solidFill>
                <a:latin typeface="Calibri"/>
                <a:ea typeface="Calibri"/>
                <a:cs typeface="Calibri"/>
                <a:sym typeface="Calibri"/>
              </a:defRPr>
            </a:lvl2pPr>
            <a:lvl3pPr indent="-672719" lvl="2" marL="1371600" marR="0" rtl="0" algn="l">
              <a:spcBef>
                <a:spcPts val="1399"/>
              </a:spcBef>
              <a:spcAft>
                <a:spcPts val="0"/>
              </a:spcAft>
              <a:buClr>
                <a:schemeClr val="dk1"/>
              </a:buClr>
              <a:buSzPts val="6994"/>
              <a:buFont typeface="Arial"/>
              <a:buChar char="•"/>
              <a:defRPr b="0" i="0" sz="6994" u="none" cap="none" strike="noStrike">
                <a:solidFill>
                  <a:schemeClr val="dk1"/>
                </a:solidFill>
                <a:latin typeface="Calibri"/>
                <a:ea typeface="Calibri"/>
                <a:cs typeface="Calibri"/>
                <a:sym typeface="Calibri"/>
              </a:defRPr>
            </a:lvl3pPr>
            <a:lvl4pPr indent="-600964" lvl="3" marL="18288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4pPr>
            <a:lvl5pPr indent="-600964" lvl="4" marL="22860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5pPr>
            <a:lvl6pPr indent="-600964" lvl="5" marL="27432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6pPr>
            <a:lvl7pPr indent="-600964" lvl="6" marL="32004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7pPr>
            <a:lvl8pPr indent="-600964" lvl="7" marL="36576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8pPr>
            <a:lvl9pPr indent="-600964" lvl="8" marL="41148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9pPr>
          </a:lstStyle>
          <a:p/>
        </p:txBody>
      </p:sp>
      <p:sp>
        <p:nvSpPr>
          <p:cNvPr id="22" name="Google Shape;22;p2"/>
          <p:cNvSpPr txBox="1"/>
          <p:nvPr>
            <p:ph idx="7" type="body"/>
          </p:nvPr>
        </p:nvSpPr>
        <p:spPr>
          <a:xfrm>
            <a:off x="11129884" y="13671884"/>
            <a:ext cx="9768871" cy="765388"/>
          </a:xfrm>
          <a:prstGeom prst="rect">
            <a:avLst/>
          </a:prstGeom>
          <a:noFill/>
          <a:ln>
            <a:noFill/>
          </a:ln>
        </p:spPr>
        <p:txBody>
          <a:bodyPr anchorCtr="0" anchor="t" bIns="196100" lIns="196100" spcFirstLastPara="1" rIns="196100" wrap="square" tIns="196100">
            <a:noAutofit/>
          </a:bodyPr>
          <a:lstStyle>
            <a:lvl1pPr indent="-228600" lvl="0" marL="457200" marR="0" rtl="0" algn="l">
              <a:spcBef>
                <a:spcPts val="480"/>
              </a:spcBef>
              <a:spcAft>
                <a:spcPts val="0"/>
              </a:spcAft>
              <a:buClr>
                <a:schemeClr val="dk2"/>
              </a:buClr>
              <a:buSzPts val="2400"/>
              <a:buFont typeface="Arial"/>
              <a:buNone/>
              <a:defRPr b="0" i="0" sz="2400" u="none" cap="none" strike="noStrike">
                <a:solidFill>
                  <a:schemeClr val="dk2"/>
                </a:solidFill>
                <a:latin typeface="Helvetica Neue"/>
                <a:ea typeface="Helvetica Neue"/>
                <a:cs typeface="Helvetica Neue"/>
                <a:sym typeface="Helvetica Neue"/>
              </a:defRPr>
            </a:lvl1pPr>
            <a:lvl2pPr indent="-327279" lvl="1" marL="914400" marR="0" rtl="0" algn="l">
              <a:spcBef>
                <a:spcPts val="311"/>
              </a:spcBef>
              <a:spcAft>
                <a:spcPts val="0"/>
              </a:spcAft>
              <a:buClr>
                <a:schemeClr val="dk1"/>
              </a:buClr>
              <a:buSzPts val="1554"/>
              <a:buFont typeface="Arial"/>
              <a:buChar char="–"/>
              <a:defRPr b="0" i="0" sz="1554" u="none" cap="none" strike="noStrike">
                <a:solidFill>
                  <a:schemeClr val="dk1"/>
                </a:solidFill>
                <a:latin typeface="Trebuchet MS"/>
                <a:ea typeface="Trebuchet MS"/>
                <a:cs typeface="Trebuchet MS"/>
                <a:sym typeface="Trebuchet MS"/>
              </a:defRPr>
            </a:lvl2pPr>
            <a:lvl3pPr indent="-327278" lvl="2" marL="1371600" marR="0" rtl="0" algn="l">
              <a:spcBef>
                <a:spcPts val="311"/>
              </a:spcBef>
              <a:spcAft>
                <a:spcPts val="0"/>
              </a:spcAft>
              <a:buClr>
                <a:schemeClr val="dk1"/>
              </a:buClr>
              <a:buSzPts val="1554"/>
              <a:buFont typeface="Arial"/>
              <a:buChar char="•"/>
              <a:defRPr b="0" i="0" sz="1554" u="none" cap="none" strike="noStrike">
                <a:solidFill>
                  <a:schemeClr val="dk1"/>
                </a:solidFill>
                <a:latin typeface="Trebuchet MS"/>
                <a:ea typeface="Trebuchet MS"/>
                <a:cs typeface="Trebuchet MS"/>
                <a:sym typeface="Trebuchet MS"/>
              </a:defRPr>
            </a:lvl3pPr>
            <a:lvl4pPr indent="-327278" lvl="3" marL="1828800" marR="0" rtl="0" algn="l">
              <a:spcBef>
                <a:spcPts val="311"/>
              </a:spcBef>
              <a:spcAft>
                <a:spcPts val="0"/>
              </a:spcAft>
              <a:buClr>
                <a:schemeClr val="dk1"/>
              </a:buClr>
              <a:buSzPts val="1554"/>
              <a:buFont typeface="Arial"/>
              <a:buChar char="–"/>
              <a:defRPr b="0" i="0" sz="1554" u="none" cap="none" strike="noStrike">
                <a:solidFill>
                  <a:schemeClr val="dk1"/>
                </a:solidFill>
                <a:latin typeface="Trebuchet MS"/>
                <a:ea typeface="Trebuchet MS"/>
                <a:cs typeface="Trebuchet MS"/>
                <a:sym typeface="Trebuchet MS"/>
              </a:defRPr>
            </a:lvl4pPr>
            <a:lvl5pPr indent="-327279" lvl="4" marL="2286000" marR="0" rtl="0" algn="l">
              <a:spcBef>
                <a:spcPts val="311"/>
              </a:spcBef>
              <a:spcAft>
                <a:spcPts val="0"/>
              </a:spcAft>
              <a:buClr>
                <a:schemeClr val="dk1"/>
              </a:buClr>
              <a:buSzPts val="1554"/>
              <a:buFont typeface="Arial"/>
              <a:buChar char="»"/>
              <a:defRPr b="0" i="0" sz="1554" u="none" cap="none" strike="noStrike">
                <a:solidFill>
                  <a:schemeClr val="dk1"/>
                </a:solidFill>
                <a:latin typeface="Trebuchet MS"/>
                <a:ea typeface="Trebuchet MS"/>
                <a:cs typeface="Trebuchet MS"/>
                <a:sym typeface="Trebuchet MS"/>
              </a:defRPr>
            </a:lvl5pPr>
            <a:lvl6pPr indent="-600964" lvl="5" marL="27432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6pPr>
            <a:lvl7pPr indent="-600964" lvl="6" marL="32004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7pPr>
            <a:lvl8pPr indent="-600964" lvl="7" marL="36576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8pPr>
            <a:lvl9pPr indent="-600964" lvl="8" marL="41148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9pPr>
          </a:lstStyle>
          <a:p/>
        </p:txBody>
      </p:sp>
      <p:sp>
        <p:nvSpPr>
          <p:cNvPr id="23" name="Google Shape;23;p2"/>
          <p:cNvSpPr txBox="1"/>
          <p:nvPr>
            <p:ph idx="8" type="body"/>
          </p:nvPr>
        </p:nvSpPr>
        <p:spPr>
          <a:xfrm>
            <a:off x="11120966" y="23623969"/>
            <a:ext cx="9768871" cy="538978"/>
          </a:xfrm>
          <a:prstGeom prst="rect">
            <a:avLst/>
          </a:prstGeom>
          <a:solidFill>
            <a:schemeClr val="accent6"/>
          </a:solidFill>
          <a:ln>
            <a:noFill/>
          </a:ln>
        </p:spPr>
        <p:txBody>
          <a:bodyPr anchorCtr="0" anchor="ctr" bIns="78425" lIns="78425" spcFirstLastPara="1" rIns="78425" wrap="square" tIns="78425">
            <a:noAutofit/>
          </a:bodyPr>
          <a:lstStyle>
            <a:lvl1pPr indent="-228600" lvl="0" marL="457200" marR="0" rtl="0" algn="l">
              <a:spcBef>
                <a:spcPts val="495"/>
              </a:spcBef>
              <a:spcAft>
                <a:spcPts val="0"/>
              </a:spcAft>
              <a:buClr>
                <a:schemeClr val="lt1"/>
              </a:buClr>
              <a:buSzPts val="2473"/>
              <a:buFont typeface="Arial"/>
              <a:buNone/>
              <a:defRPr b="1" i="0" sz="2473" u="none" cap="none" strike="noStrike">
                <a:solidFill>
                  <a:schemeClr val="lt1"/>
                </a:solidFill>
                <a:latin typeface="Helvetica Neue"/>
                <a:ea typeface="Helvetica Neue"/>
                <a:cs typeface="Helvetica Neue"/>
                <a:sym typeface="Helvetica Neue"/>
              </a:defRPr>
            </a:lvl1pPr>
            <a:lvl2pPr indent="-748982" lvl="1" marL="914400" marR="0" rtl="0" algn="l">
              <a:spcBef>
                <a:spcPts val="1639"/>
              </a:spcBef>
              <a:spcAft>
                <a:spcPts val="0"/>
              </a:spcAft>
              <a:buClr>
                <a:schemeClr val="dk1"/>
              </a:buClr>
              <a:buSzPts val="8195"/>
              <a:buFont typeface="Arial"/>
              <a:buChar char="–"/>
              <a:defRPr b="0" i="0" sz="8195" u="none" cap="none" strike="noStrike">
                <a:solidFill>
                  <a:schemeClr val="dk1"/>
                </a:solidFill>
                <a:latin typeface="Calibri"/>
                <a:ea typeface="Calibri"/>
                <a:cs typeface="Calibri"/>
                <a:sym typeface="Calibri"/>
              </a:defRPr>
            </a:lvl2pPr>
            <a:lvl3pPr indent="-672719" lvl="2" marL="1371600" marR="0" rtl="0" algn="l">
              <a:spcBef>
                <a:spcPts val="1399"/>
              </a:spcBef>
              <a:spcAft>
                <a:spcPts val="0"/>
              </a:spcAft>
              <a:buClr>
                <a:schemeClr val="dk1"/>
              </a:buClr>
              <a:buSzPts val="6994"/>
              <a:buFont typeface="Arial"/>
              <a:buChar char="•"/>
              <a:defRPr b="0" i="0" sz="6994" u="none" cap="none" strike="noStrike">
                <a:solidFill>
                  <a:schemeClr val="dk1"/>
                </a:solidFill>
                <a:latin typeface="Calibri"/>
                <a:ea typeface="Calibri"/>
                <a:cs typeface="Calibri"/>
                <a:sym typeface="Calibri"/>
              </a:defRPr>
            </a:lvl3pPr>
            <a:lvl4pPr indent="-600964" lvl="3" marL="18288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4pPr>
            <a:lvl5pPr indent="-600964" lvl="4" marL="22860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5pPr>
            <a:lvl6pPr indent="-600964" lvl="5" marL="27432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6pPr>
            <a:lvl7pPr indent="-600964" lvl="6" marL="32004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7pPr>
            <a:lvl8pPr indent="-600964" lvl="7" marL="36576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8pPr>
            <a:lvl9pPr indent="-600964" lvl="8" marL="41148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9pPr>
          </a:lstStyle>
          <a:p/>
        </p:txBody>
      </p:sp>
      <p:sp>
        <p:nvSpPr>
          <p:cNvPr id="24" name="Google Shape;24;p2"/>
          <p:cNvSpPr txBox="1"/>
          <p:nvPr>
            <p:ph idx="9" type="body"/>
          </p:nvPr>
        </p:nvSpPr>
        <p:spPr>
          <a:xfrm>
            <a:off x="11121126" y="24192708"/>
            <a:ext cx="9773763" cy="765388"/>
          </a:xfrm>
          <a:prstGeom prst="rect">
            <a:avLst/>
          </a:prstGeom>
          <a:noFill/>
          <a:ln>
            <a:noFill/>
          </a:ln>
        </p:spPr>
        <p:txBody>
          <a:bodyPr anchorCtr="0" anchor="t" bIns="196100" lIns="196100" spcFirstLastPara="1" rIns="196100" wrap="square" tIns="196100">
            <a:noAutofit/>
          </a:bodyPr>
          <a:lstStyle>
            <a:lvl1pPr indent="-228600" lvl="0" marL="457200" marR="0" rtl="0" algn="l">
              <a:spcBef>
                <a:spcPts val="480"/>
              </a:spcBef>
              <a:spcAft>
                <a:spcPts val="0"/>
              </a:spcAft>
              <a:buClr>
                <a:schemeClr val="dk2"/>
              </a:buClr>
              <a:buSzPts val="2400"/>
              <a:buFont typeface="Arial"/>
              <a:buNone/>
              <a:defRPr b="0" i="0" sz="2400" u="none" cap="none" strike="noStrike">
                <a:solidFill>
                  <a:schemeClr val="dk2"/>
                </a:solidFill>
                <a:latin typeface="Helvetica Neue"/>
                <a:ea typeface="Helvetica Neue"/>
                <a:cs typeface="Helvetica Neue"/>
                <a:sym typeface="Helvetica Neue"/>
              </a:defRPr>
            </a:lvl1pPr>
            <a:lvl2pPr indent="-327279" lvl="1" marL="914400" marR="0" rtl="0" algn="l">
              <a:spcBef>
                <a:spcPts val="311"/>
              </a:spcBef>
              <a:spcAft>
                <a:spcPts val="0"/>
              </a:spcAft>
              <a:buClr>
                <a:schemeClr val="dk1"/>
              </a:buClr>
              <a:buSzPts val="1554"/>
              <a:buFont typeface="Arial"/>
              <a:buChar char="–"/>
              <a:defRPr b="0" i="0" sz="1554" u="none" cap="none" strike="noStrike">
                <a:solidFill>
                  <a:schemeClr val="dk1"/>
                </a:solidFill>
                <a:latin typeface="Trebuchet MS"/>
                <a:ea typeface="Trebuchet MS"/>
                <a:cs typeface="Trebuchet MS"/>
                <a:sym typeface="Trebuchet MS"/>
              </a:defRPr>
            </a:lvl2pPr>
            <a:lvl3pPr indent="-327278" lvl="2" marL="1371600" marR="0" rtl="0" algn="l">
              <a:spcBef>
                <a:spcPts val="311"/>
              </a:spcBef>
              <a:spcAft>
                <a:spcPts val="0"/>
              </a:spcAft>
              <a:buClr>
                <a:schemeClr val="dk1"/>
              </a:buClr>
              <a:buSzPts val="1554"/>
              <a:buFont typeface="Arial"/>
              <a:buChar char="•"/>
              <a:defRPr b="0" i="0" sz="1554" u="none" cap="none" strike="noStrike">
                <a:solidFill>
                  <a:schemeClr val="dk1"/>
                </a:solidFill>
                <a:latin typeface="Trebuchet MS"/>
                <a:ea typeface="Trebuchet MS"/>
                <a:cs typeface="Trebuchet MS"/>
                <a:sym typeface="Trebuchet MS"/>
              </a:defRPr>
            </a:lvl3pPr>
            <a:lvl4pPr indent="-327278" lvl="3" marL="1828800" marR="0" rtl="0" algn="l">
              <a:spcBef>
                <a:spcPts val="311"/>
              </a:spcBef>
              <a:spcAft>
                <a:spcPts val="0"/>
              </a:spcAft>
              <a:buClr>
                <a:schemeClr val="dk1"/>
              </a:buClr>
              <a:buSzPts val="1554"/>
              <a:buFont typeface="Arial"/>
              <a:buChar char="–"/>
              <a:defRPr b="0" i="0" sz="1554" u="none" cap="none" strike="noStrike">
                <a:solidFill>
                  <a:schemeClr val="dk1"/>
                </a:solidFill>
                <a:latin typeface="Trebuchet MS"/>
                <a:ea typeface="Trebuchet MS"/>
                <a:cs typeface="Trebuchet MS"/>
                <a:sym typeface="Trebuchet MS"/>
              </a:defRPr>
            </a:lvl4pPr>
            <a:lvl5pPr indent="-327279" lvl="4" marL="2286000" marR="0" rtl="0" algn="l">
              <a:spcBef>
                <a:spcPts val="311"/>
              </a:spcBef>
              <a:spcAft>
                <a:spcPts val="0"/>
              </a:spcAft>
              <a:buClr>
                <a:schemeClr val="dk1"/>
              </a:buClr>
              <a:buSzPts val="1554"/>
              <a:buFont typeface="Arial"/>
              <a:buChar char="»"/>
              <a:defRPr b="0" i="0" sz="1554" u="none" cap="none" strike="noStrike">
                <a:solidFill>
                  <a:schemeClr val="dk1"/>
                </a:solidFill>
                <a:latin typeface="Trebuchet MS"/>
                <a:ea typeface="Trebuchet MS"/>
                <a:cs typeface="Trebuchet MS"/>
                <a:sym typeface="Trebuchet MS"/>
              </a:defRPr>
            </a:lvl5pPr>
            <a:lvl6pPr indent="-600964" lvl="5" marL="27432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6pPr>
            <a:lvl7pPr indent="-600964" lvl="6" marL="32004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7pPr>
            <a:lvl8pPr indent="-600964" lvl="7" marL="36576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8pPr>
            <a:lvl9pPr indent="-600964" lvl="8" marL="41148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9pPr>
          </a:lstStyle>
          <a:p/>
        </p:txBody>
      </p:sp>
      <p:sp>
        <p:nvSpPr>
          <p:cNvPr id="25" name="Google Shape;25;p2"/>
          <p:cNvSpPr txBox="1"/>
          <p:nvPr>
            <p:ph idx="13" type="body"/>
          </p:nvPr>
        </p:nvSpPr>
        <p:spPr>
          <a:xfrm>
            <a:off x="440617" y="13672173"/>
            <a:ext cx="9815242" cy="765388"/>
          </a:xfrm>
          <a:prstGeom prst="rect">
            <a:avLst/>
          </a:prstGeom>
          <a:noFill/>
          <a:ln>
            <a:noFill/>
          </a:ln>
        </p:spPr>
        <p:txBody>
          <a:bodyPr anchorCtr="0" anchor="t" bIns="196100" lIns="196100" spcFirstLastPara="1" rIns="196100" wrap="square" tIns="196100">
            <a:noAutofit/>
          </a:bodyPr>
          <a:lstStyle>
            <a:lvl1pPr indent="-228600" lvl="0" marL="457200" marR="0" rtl="0" algn="l">
              <a:spcBef>
                <a:spcPts val="480"/>
              </a:spcBef>
              <a:spcAft>
                <a:spcPts val="0"/>
              </a:spcAft>
              <a:buClr>
                <a:schemeClr val="dk2"/>
              </a:buClr>
              <a:buSzPts val="2400"/>
              <a:buFont typeface="Arial"/>
              <a:buNone/>
              <a:defRPr b="0" i="0" sz="2400" u="none" cap="none" strike="noStrike">
                <a:solidFill>
                  <a:schemeClr val="dk2"/>
                </a:solidFill>
                <a:latin typeface="Helvetica Neue"/>
                <a:ea typeface="Helvetica Neue"/>
                <a:cs typeface="Helvetica Neue"/>
                <a:sym typeface="Helvetica Neue"/>
              </a:defRPr>
            </a:lvl1pPr>
            <a:lvl2pPr indent="-327279" lvl="1" marL="914400" marR="0" rtl="0" algn="l">
              <a:spcBef>
                <a:spcPts val="311"/>
              </a:spcBef>
              <a:spcAft>
                <a:spcPts val="0"/>
              </a:spcAft>
              <a:buClr>
                <a:schemeClr val="dk1"/>
              </a:buClr>
              <a:buSzPts val="1554"/>
              <a:buFont typeface="Arial"/>
              <a:buChar char="–"/>
              <a:defRPr b="0" i="0" sz="1554" u="none" cap="none" strike="noStrike">
                <a:solidFill>
                  <a:schemeClr val="dk1"/>
                </a:solidFill>
                <a:latin typeface="Trebuchet MS"/>
                <a:ea typeface="Trebuchet MS"/>
                <a:cs typeface="Trebuchet MS"/>
                <a:sym typeface="Trebuchet MS"/>
              </a:defRPr>
            </a:lvl2pPr>
            <a:lvl3pPr indent="-327278" lvl="2" marL="1371600" marR="0" rtl="0" algn="l">
              <a:spcBef>
                <a:spcPts val="311"/>
              </a:spcBef>
              <a:spcAft>
                <a:spcPts val="0"/>
              </a:spcAft>
              <a:buClr>
                <a:schemeClr val="dk1"/>
              </a:buClr>
              <a:buSzPts val="1554"/>
              <a:buFont typeface="Arial"/>
              <a:buChar char="•"/>
              <a:defRPr b="0" i="0" sz="1554" u="none" cap="none" strike="noStrike">
                <a:solidFill>
                  <a:schemeClr val="dk1"/>
                </a:solidFill>
                <a:latin typeface="Trebuchet MS"/>
                <a:ea typeface="Trebuchet MS"/>
                <a:cs typeface="Trebuchet MS"/>
                <a:sym typeface="Trebuchet MS"/>
              </a:defRPr>
            </a:lvl3pPr>
            <a:lvl4pPr indent="-327278" lvl="3" marL="1828800" marR="0" rtl="0" algn="l">
              <a:spcBef>
                <a:spcPts val="311"/>
              </a:spcBef>
              <a:spcAft>
                <a:spcPts val="0"/>
              </a:spcAft>
              <a:buClr>
                <a:schemeClr val="dk1"/>
              </a:buClr>
              <a:buSzPts val="1554"/>
              <a:buFont typeface="Arial"/>
              <a:buChar char="–"/>
              <a:defRPr b="0" i="0" sz="1554" u="none" cap="none" strike="noStrike">
                <a:solidFill>
                  <a:schemeClr val="dk1"/>
                </a:solidFill>
                <a:latin typeface="Trebuchet MS"/>
                <a:ea typeface="Trebuchet MS"/>
                <a:cs typeface="Trebuchet MS"/>
                <a:sym typeface="Trebuchet MS"/>
              </a:defRPr>
            </a:lvl4pPr>
            <a:lvl5pPr indent="-327279" lvl="4" marL="2286000" marR="0" rtl="0" algn="l">
              <a:spcBef>
                <a:spcPts val="311"/>
              </a:spcBef>
              <a:spcAft>
                <a:spcPts val="0"/>
              </a:spcAft>
              <a:buClr>
                <a:schemeClr val="dk1"/>
              </a:buClr>
              <a:buSzPts val="1554"/>
              <a:buFont typeface="Arial"/>
              <a:buChar char="»"/>
              <a:defRPr b="0" i="0" sz="1554" u="none" cap="none" strike="noStrike">
                <a:solidFill>
                  <a:schemeClr val="dk1"/>
                </a:solidFill>
                <a:latin typeface="Trebuchet MS"/>
                <a:ea typeface="Trebuchet MS"/>
                <a:cs typeface="Trebuchet MS"/>
                <a:sym typeface="Trebuchet MS"/>
              </a:defRPr>
            </a:lvl5pPr>
            <a:lvl6pPr indent="-600964" lvl="5" marL="27432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6pPr>
            <a:lvl7pPr indent="-600964" lvl="6" marL="32004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7pPr>
            <a:lvl8pPr indent="-600964" lvl="7" marL="36576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8pPr>
            <a:lvl9pPr indent="-600964" lvl="8" marL="41148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9pPr>
          </a:lstStyle>
          <a:p/>
        </p:txBody>
      </p:sp>
      <p:sp>
        <p:nvSpPr>
          <p:cNvPr id="26" name="Google Shape;26;p2"/>
          <p:cNvSpPr txBox="1"/>
          <p:nvPr>
            <p:ph idx="14" type="body"/>
          </p:nvPr>
        </p:nvSpPr>
        <p:spPr>
          <a:xfrm>
            <a:off x="449461" y="3574467"/>
            <a:ext cx="15921269" cy="651856"/>
          </a:xfrm>
          <a:prstGeom prst="rect">
            <a:avLst/>
          </a:prstGeom>
          <a:noFill/>
          <a:ln>
            <a:noFill/>
          </a:ln>
        </p:spPr>
        <p:txBody>
          <a:bodyPr anchorCtr="0" anchor="t" bIns="47800" lIns="95625" spcFirstLastPara="1" rIns="95625" wrap="square" tIns="47800">
            <a:noAutofit/>
          </a:bodyPr>
          <a:lstStyle>
            <a:lvl1pPr indent="-228600" lvl="0" marL="457200" marR="0" rtl="0" algn="l">
              <a:spcBef>
                <a:spcPts val="763"/>
              </a:spcBef>
              <a:spcAft>
                <a:spcPts val="0"/>
              </a:spcAft>
              <a:buClr>
                <a:schemeClr val="dk2"/>
              </a:buClr>
              <a:buSzPts val="3815"/>
              <a:buFont typeface="Arial"/>
              <a:buNone/>
              <a:defRPr b="0" i="0" sz="3815" u="none" cap="none" strike="noStrike">
                <a:solidFill>
                  <a:schemeClr val="dk2"/>
                </a:solidFill>
                <a:latin typeface="Helvetica Neue Light"/>
                <a:ea typeface="Helvetica Neue Light"/>
                <a:cs typeface="Helvetica Neue Light"/>
                <a:sym typeface="Helvetica Neue Light"/>
              </a:defRPr>
            </a:lvl1pPr>
            <a:lvl2pPr indent="-228600" lvl="1" marL="914400" marR="0" rtl="0" algn="l">
              <a:spcBef>
                <a:spcPts val="1060"/>
              </a:spcBef>
              <a:spcAft>
                <a:spcPts val="0"/>
              </a:spcAft>
              <a:buClr>
                <a:schemeClr val="dk1"/>
              </a:buClr>
              <a:buSzPts val="5299"/>
              <a:buFont typeface="Arial"/>
              <a:buNone/>
              <a:defRPr b="0" i="0" sz="5299" u="none" cap="none" strike="noStrike">
                <a:solidFill>
                  <a:schemeClr val="dk1"/>
                </a:solidFill>
                <a:latin typeface="Calibri"/>
                <a:ea typeface="Calibri"/>
                <a:cs typeface="Calibri"/>
                <a:sym typeface="Calibri"/>
              </a:defRPr>
            </a:lvl2pPr>
            <a:lvl3pPr indent="-228600" lvl="2" marL="1371600" marR="0" rtl="0" algn="l">
              <a:spcBef>
                <a:spcPts val="1060"/>
              </a:spcBef>
              <a:spcAft>
                <a:spcPts val="0"/>
              </a:spcAft>
              <a:buClr>
                <a:schemeClr val="dk1"/>
              </a:buClr>
              <a:buSzPts val="5299"/>
              <a:buFont typeface="Arial"/>
              <a:buNone/>
              <a:defRPr b="0" i="0" sz="5299" u="none" cap="none" strike="noStrike">
                <a:solidFill>
                  <a:schemeClr val="dk1"/>
                </a:solidFill>
                <a:latin typeface="Calibri"/>
                <a:ea typeface="Calibri"/>
                <a:cs typeface="Calibri"/>
                <a:sym typeface="Calibri"/>
              </a:defRPr>
            </a:lvl3pPr>
            <a:lvl4pPr indent="-228600" lvl="3" marL="1828800" marR="0" rtl="0" algn="l">
              <a:spcBef>
                <a:spcPts val="1060"/>
              </a:spcBef>
              <a:spcAft>
                <a:spcPts val="0"/>
              </a:spcAft>
              <a:buClr>
                <a:schemeClr val="dk1"/>
              </a:buClr>
              <a:buSzPts val="5299"/>
              <a:buFont typeface="Arial"/>
              <a:buNone/>
              <a:defRPr b="0" i="0" sz="5299" u="none" cap="none" strike="noStrike">
                <a:solidFill>
                  <a:schemeClr val="dk1"/>
                </a:solidFill>
                <a:latin typeface="Calibri"/>
                <a:ea typeface="Calibri"/>
                <a:cs typeface="Calibri"/>
                <a:sym typeface="Calibri"/>
              </a:defRPr>
            </a:lvl4pPr>
            <a:lvl5pPr indent="-228600" lvl="4" marL="2286000" marR="0" rtl="0" algn="l">
              <a:spcBef>
                <a:spcPts val="1060"/>
              </a:spcBef>
              <a:spcAft>
                <a:spcPts val="0"/>
              </a:spcAft>
              <a:buClr>
                <a:schemeClr val="dk1"/>
              </a:buClr>
              <a:buSzPts val="5299"/>
              <a:buFont typeface="Arial"/>
              <a:buNone/>
              <a:defRPr b="0" i="0" sz="5299" u="none" cap="none" strike="noStrike">
                <a:solidFill>
                  <a:schemeClr val="dk1"/>
                </a:solidFill>
                <a:latin typeface="Calibri"/>
                <a:ea typeface="Calibri"/>
                <a:cs typeface="Calibri"/>
                <a:sym typeface="Calibri"/>
              </a:defRPr>
            </a:lvl5pPr>
            <a:lvl6pPr indent="-600964" lvl="5" marL="27432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6pPr>
            <a:lvl7pPr indent="-600964" lvl="6" marL="32004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7pPr>
            <a:lvl8pPr indent="-600964" lvl="7" marL="36576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8pPr>
            <a:lvl9pPr indent="-600964" lvl="8" marL="41148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9pPr>
          </a:lstStyle>
          <a:p/>
        </p:txBody>
      </p:sp>
      <p:sp>
        <p:nvSpPr>
          <p:cNvPr id="27" name="Google Shape;27;p2"/>
          <p:cNvSpPr txBox="1"/>
          <p:nvPr>
            <p:ph idx="15" type="body"/>
          </p:nvPr>
        </p:nvSpPr>
        <p:spPr>
          <a:xfrm>
            <a:off x="449461" y="2719196"/>
            <a:ext cx="15921269" cy="631480"/>
          </a:xfrm>
          <a:prstGeom prst="rect">
            <a:avLst/>
          </a:prstGeom>
          <a:noFill/>
          <a:ln>
            <a:noFill/>
          </a:ln>
        </p:spPr>
        <p:txBody>
          <a:bodyPr anchorCtr="0" anchor="t" bIns="47800" lIns="95625" spcFirstLastPara="1" rIns="95625" wrap="square" tIns="47800">
            <a:noAutofit/>
          </a:bodyPr>
          <a:lstStyle>
            <a:lvl1pPr indent="-228600" lvl="0" marL="457200" marR="0" rtl="0" algn="l">
              <a:spcBef>
                <a:spcPts val="763"/>
              </a:spcBef>
              <a:spcAft>
                <a:spcPts val="0"/>
              </a:spcAft>
              <a:buClr>
                <a:schemeClr val="dk2"/>
              </a:buClr>
              <a:buSzPts val="3815"/>
              <a:buFont typeface="Arial"/>
              <a:buNone/>
              <a:defRPr b="0" i="0" sz="3815" u="none" cap="none" strike="noStrike">
                <a:solidFill>
                  <a:schemeClr val="dk2"/>
                </a:solidFill>
                <a:latin typeface="Helvetica Neue Light"/>
                <a:ea typeface="Helvetica Neue Light"/>
                <a:cs typeface="Helvetica Neue Light"/>
                <a:sym typeface="Helvetica Neue Light"/>
              </a:defRPr>
            </a:lvl1pPr>
            <a:lvl2pPr indent="-228600" lvl="1" marL="914400" marR="0" rtl="0" algn="l">
              <a:spcBef>
                <a:spcPts val="1060"/>
              </a:spcBef>
              <a:spcAft>
                <a:spcPts val="0"/>
              </a:spcAft>
              <a:buClr>
                <a:schemeClr val="dk1"/>
              </a:buClr>
              <a:buSzPts val="5299"/>
              <a:buFont typeface="Arial"/>
              <a:buNone/>
              <a:defRPr b="0" i="0" sz="5299" u="none" cap="none" strike="noStrike">
                <a:solidFill>
                  <a:schemeClr val="dk1"/>
                </a:solidFill>
                <a:latin typeface="Calibri"/>
                <a:ea typeface="Calibri"/>
                <a:cs typeface="Calibri"/>
                <a:sym typeface="Calibri"/>
              </a:defRPr>
            </a:lvl2pPr>
            <a:lvl3pPr indent="-228600" lvl="2" marL="1371600" marR="0" rtl="0" algn="l">
              <a:spcBef>
                <a:spcPts val="1060"/>
              </a:spcBef>
              <a:spcAft>
                <a:spcPts val="0"/>
              </a:spcAft>
              <a:buClr>
                <a:schemeClr val="dk1"/>
              </a:buClr>
              <a:buSzPts val="5299"/>
              <a:buFont typeface="Arial"/>
              <a:buNone/>
              <a:defRPr b="0" i="0" sz="5299" u="none" cap="none" strike="noStrike">
                <a:solidFill>
                  <a:schemeClr val="dk1"/>
                </a:solidFill>
                <a:latin typeface="Calibri"/>
                <a:ea typeface="Calibri"/>
                <a:cs typeface="Calibri"/>
                <a:sym typeface="Calibri"/>
              </a:defRPr>
            </a:lvl3pPr>
            <a:lvl4pPr indent="-228600" lvl="3" marL="1828800" marR="0" rtl="0" algn="l">
              <a:spcBef>
                <a:spcPts val="1060"/>
              </a:spcBef>
              <a:spcAft>
                <a:spcPts val="0"/>
              </a:spcAft>
              <a:buClr>
                <a:schemeClr val="dk1"/>
              </a:buClr>
              <a:buSzPts val="5299"/>
              <a:buFont typeface="Arial"/>
              <a:buNone/>
              <a:defRPr b="0" i="0" sz="5299" u="none" cap="none" strike="noStrike">
                <a:solidFill>
                  <a:schemeClr val="dk1"/>
                </a:solidFill>
                <a:latin typeface="Calibri"/>
                <a:ea typeface="Calibri"/>
                <a:cs typeface="Calibri"/>
                <a:sym typeface="Calibri"/>
              </a:defRPr>
            </a:lvl4pPr>
            <a:lvl5pPr indent="-228600" lvl="4" marL="2286000" marR="0" rtl="0" algn="l">
              <a:spcBef>
                <a:spcPts val="1060"/>
              </a:spcBef>
              <a:spcAft>
                <a:spcPts val="0"/>
              </a:spcAft>
              <a:buClr>
                <a:schemeClr val="dk1"/>
              </a:buClr>
              <a:buSzPts val="5299"/>
              <a:buFont typeface="Arial"/>
              <a:buNone/>
              <a:defRPr b="0" i="0" sz="5299" u="none" cap="none" strike="noStrike">
                <a:solidFill>
                  <a:schemeClr val="dk1"/>
                </a:solidFill>
                <a:latin typeface="Calibri"/>
                <a:ea typeface="Calibri"/>
                <a:cs typeface="Calibri"/>
                <a:sym typeface="Calibri"/>
              </a:defRPr>
            </a:lvl5pPr>
            <a:lvl6pPr indent="-600964" lvl="5" marL="27432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6pPr>
            <a:lvl7pPr indent="-600964" lvl="6" marL="32004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7pPr>
            <a:lvl8pPr indent="-600964" lvl="7" marL="36576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8pPr>
            <a:lvl9pPr indent="-600964" lvl="8" marL="41148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9pPr>
          </a:lstStyle>
          <a:p/>
        </p:txBody>
      </p:sp>
      <p:sp>
        <p:nvSpPr>
          <p:cNvPr id="28" name="Google Shape;28;p2"/>
          <p:cNvSpPr txBox="1"/>
          <p:nvPr>
            <p:ph idx="16" type="body"/>
          </p:nvPr>
        </p:nvSpPr>
        <p:spPr>
          <a:xfrm>
            <a:off x="449461" y="1131440"/>
            <a:ext cx="15921269" cy="1377510"/>
          </a:xfrm>
          <a:prstGeom prst="rect">
            <a:avLst/>
          </a:prstGeom>
          <a:noFill/>
          <a:ln>
            <a:noFill/>
          </a:ln>
        </p:spPr>
        <p:txBody>
          <a:bodyPr anchorCtr="0" anchor="t" bIns="47800" lIns="95625" spcFirstLastPara="1" rIns="95625" wrap="square" tIns="47800">
            <a:noAutofit/>
          </a:bodyPr>
          <a:lstStyle>
            <a:lvl1pPr indent="-228600" lvl="0" marL="457200" marR="0" rtl="0" algn="l">
              <a:spcBef>
                <a:spcPts val="1356"/>
              </a:spcBef>
              <a:spcAft>
                <a:spcPts val="0"/>
              </a:spcAft>
              <a:buClr>
                <a:schemeClr val="dk2"/>
              </a:buClr>
              <a:buSzPts val="6782"/>
              <a:buFont typeface="Arial"/>
              <a:buNone/>
              <a:defRPr b="0" i="0" sz="6782" u="none" cap="none" strike="noStrike">
                <a:solidFill>
                  <a:schemeClr val="dk2"/>
                </a:solidFill>
                <a:latin typeface="Helvetica Neue Light"/>
                <a:ea typeface="Helvetica Neue Light"/>
                <a:cs typeface="Helvetica Neue Light"/>
                <a:sym typeface="Helvetica Neue Light"/>
              </a:defRPr>
            </a:lvl1pPr>
            <a:lvl2pPr indent="-228600" lvl="1" marL="914400" marR="0" rtl="0" algn="l">
              <a:spcBef>
                <a:spcPts val="1060"/>
              </a:spcBef>
              <a:spcAft>
                <a:spcPts val="0"/>
              </a:spcAft>
              <a:buClr>
                <a:schemeClr val="dk1"/>
              </a:buClr>
              <a:buSzPts val="5299"/>
              <a:buFont typeface="Arial"/>
              <a:buNone/>
              <a:defRPr b="0" i="0" sz="5299" u="none" cap="none" strike="noStrike">
                <a:solidFill>
                  <a:schemeClr val="dk1"/>
                </a:solidFill>
                <a:latin typeface="Calibri"/>
                <a:ea typeface="Calibri"/>
                <a:cs typeface="Calibri"/>
                <a:sym typeface="Calibri"/>
              </a:defRPr>
            </a:lvl2pPr>
            <a:lvl3pPr indent="-228600" lvl="2" marL="1371600" marR="0" rtl="0" algn="l">
              <a:spcBef>
                <a:spcPts val="1060"/>
              </a:spcBef>
              <a:spcAft>
                <a:spcPts val="0"/>
              </a:spcAft>
              <a:buClr>
                <a:schemeClr val="dk1"/>
              </a:buClr>
              <a:buSzPts val="5299"/>
              <a:buFont typeface="Arial"/>
              <a:buNone/>
              <a:defRPr b="0" i="0" sz="5299" u="none" cap="none" strike="noStrike">
                <a:solidFill>
                  <a:schemeClr val="dk1"/>
                </a:solidFill>
                <a:latin typeface="Calibri"/>
                <a:ea typeface="Calibri"/>
                <a:cs typeface="Calibri"/>
                <a:sym typeface="Calibri"/>
              </a:defRPr>
            </a:lvl3pPr>
            <a:lvl4pPr indent="-228600" lvl="3" marL="1828800" marR="0" rtl="0" algn="l">
              <a:spcBef>
                <a:spcPts val="1060"/>
              </a:spcBef>
              <a:spcAft>
                <a:spcPts val="0"/>
              </a:spcAft>
              <a:buClr>
                <a:schemeClr val="dk1"/>
              </a:buClr>
              <a:buSzPts val="5299"/>
              <a:buFont typeface="Arial"/>
              <a:buNone/>
              <a:defRPr b="0" i="0" sz="5299" u="none" cap="none" strike="noStrike">
                <a:solidFill>
                  <a:schemeClr val="dk1"/>
                </a:solidFill>
                <a:latin typeface="Calibri"/>
                <a:ea typeface="Calibri"/>
                <a:cs typeface="Calibri"/>
                <a:sym typeface="Calibri"/>
              </a:defRPr>
            </a:lvl4pPr>
            <a:lvl5pPr indent="-228600" lvl="4" marL="2286000" marR="0" rtl="0" algn="l">
              <a:spcBef>
                <a:spcPts val="1060"/>
              </a:spcBef>
              <a:spcAft>
                <a:spcPts val="0"/>
              </a:spcAft>
              <a:buClr>
                <a:schemeClr val="dk1"/>
              </a:buClr>
              <a:buSzPts val="5299"/>
              <a:buFont typeface="Arial"/>
              <a:buNone/>
              <a:defRPr b="0" i="0" sz="5299" u="none" cap="none" strike="noStrike">
                <a:solidFill>
                  <a:schemeClr val="dk1"/>
                </a:solidFill>
                <a:latin typeface="Calibri"/>
                <a:ea typeface="Calibri"/>
                <a:cs typeface="Calibri"/>
                <a:sym typeface="Calibri"/>
              </a:defRPr>
            </a:lvl5pPr>
            <a:lvl6pPr indent="-600964" lvl="5" marL="27432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6pPr>
            <a:lvl7pPr indent="-600964" lvl="6" marL="32004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7pPr>
            <a:lvl8pPr indent="-600964" lvl="7" marL="36576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8pPr>
            <a:lvl9pPr indent="-600964" lvl="8" marL="41148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ithout guides">
  <p:cSld name="Without guides">
    <p:spTree>
      <p:nvGrpSpPr>
        <p:cNvPr id="33" name="Shape 33"/>
        <p:cNvGrpSpPr/>
        <p:nvPr/>
      </p:nvGrpSpPr>
      <p:grpSpPr>
        <a:xfrm>
          <a:off x="0" y="0"/>
          <a:ext cx="0" cy="0"/>
          <a:chOff x="0" y="0"/>
          <a:chExt cx="0" cy="0"/>
        </a:xfrm>
      </p:grpSpPr>
      <p:sp>
        <p:nvSpPr>
          <p:cNvPr id="34" name="Google Shape;34;p4"/>
          <p:cNvSpPr txBox="1"/>
          <p:nvPr>
            <p:ph idx="1" type="body"/>
          </p:nvPr>
        </p:nvSpPr>
        <p:spPr>
          <a:xfrm>
            <a:off x="440618" y="5404019"/>
            <a:ext cx="9822997" cy="765388"/>
          </a:xfrm>
          <a:prstGeom prst="rect">
            <a:avLst/>
          </a:prstGeom>
          <a:noFill/>
          <a:ln>
            <a:noFill/>
          </a:ln>
        </p:spPr>
        <p:txBody>
          <a:bodyPr anchorCtr="0" anchor="t" bIns="196100" lIns="196100" spcFirstLastPara="1" rIns="196100" wrap="square" tIns="196100">
            <a:noAutofit/>
          </a:bodyPr>
          <a:lstStyle>
            <a:lvl1pPr indent="-228600" lvl="0" marL="457200" marR="0" rtl="0" algn="l">
              <a:spcBef>
                <a:spcPts val="480"/>
              </a:spcBef>
              <a:spcAft>
                <a:spcPts val="0"/>
              </a:spcAft>
              <a:buClr>
                <a:schemeClr val="dk2"/>
              </a:buClr>
              <a:buSzPts val="2400"/>
              <a:buFont typeface="Arial"/>
              <a:buNone/>
              <a:defRPr b="0" i="0" sz="2400" u="none" cap="none" strike="noStrike">
                <a:solidFill>
                  <a:schemeClr val="dk2"/>
                </a:solidFill>
                <a:latin typeface="Helvetica Neue"/>
                <a:ea typeface="Helvetica Neue"/>
                <a:cs typeface="Helvetica Neue"/>
                <a:sym typeface="Helvetica Neue"/>
              </a:defRPr>
            </a:lvl1pPr>
            <a:lvl2pPr indent="-327279" lvl="1" marL="914400" marR="0" rtl="0" algn="l">
              <a:spcBef>
                <a:spcPts val="311"/>
              </a:spcBef>
              <a:spcAft>
                <a:spcPts val="0"/>
              </a:spcAft>
              <a:buClr>
                <a:schemeClr val="dk1"/>
              </a:buClr>
              <a:buSzPts val="1554"/>
              <a:buFont typeface="Arial"/>
              <a:buChar char="–"/>
              <a:defRPr b="0" i="0" sz="1554" u="none" cap="none" strike="noStrike">
                <a:solidFill>
                  <a:schemeClr val="dk1"/>
                </a:solidFill>
                <a:latin typeface="Trebuchet MS"/>
                <a:ea typeface="Trebuchet MS"/>
                <a:cs typeface="Trebuchet MS"/>
                <a:sym typeface="Trebuchet MS"/>
              </a:defRPr>
            </a:lvl2pPr>
            <a:lvl3pPr indent="-327278" lvl="2" marL="1371600" marR="0" rtl="0" algn="l">
              <a:spcBef>
                <a:spcPts val="311"/>
              </a:spcBef>
              <a:spcAft>
                <a:spcPts val="0"/>
              </a:spcAft>
              <a:buClr>
                <a:schemeClr val="dk1"/>
              </a:buClr>
              <a:buSzPts val="1554"/>
              <a:buFont typeface="Arial"/>
              <a:buChar char="•"/>
              <a:defRPr b="0" i="0" sz="1554" u="none" cap="none" strike="noStrike">
                <a:solidFill>
                  <a:schemeClr val="dk1"/>
                </a:solidFill>
                <a:latin typeface="Trebuchet MS"/>
                <a:ea typeface="Trebuchet MS"/>
                <a:cs typeface="Trebuchet MS"/>
                <a:sym typeface="Trebuchet MS"/>
              </a:defRPr>
            </a:lvl3pPr>
            <a:lvl4pPr indent="-327278" lvl="3" marL="1828800" marR="0" rtl="0" algn="l">
              <a:spcBef>
                <a:spcPts val="311"/>
              </a:spcBef>
              <a:spcAft>
                <a:spcPts val="0"/>
              </a:spcAft>
              <a:buClr>
                <a:schemeClr val="dk1"/>
              </a:buClr>
              <a:buSzPts val="1554"/>
              <a:buFont typeface="Arial"/>
              <a:buChar char="–"/>
              <a:defRPr b="0" i="0" sz="1554" u="none" cap="none" strike="noStrike">
                <a:solidFill>
                  <a:schemeClr val="dk1"/>
                </a:solidFill>
                <a:latin typeface="Trebuchet MS"/>
                <a:ea typeface="Trebuchet MS"/>
                <a:cs typeface="Trebuchet MS"/>
                <a:sym typeface="Trebuchet MS"/>
              </a:defRPr>
            </a:lvl4pPr>
            <a:lvl5pPr indent="-327279" lvl="4" marL="2286000" marR="0" rtl="0" algn="l">
              <a:spcBef>
                <a:spcPts val="311"/>
              </a:spcBef>
              <a:spcAft>
                <a:spcPts val="0"/>
              </a:spcAft>
              <a:buClr>
                <a:schemeClr val="dk1"/>
              </a:buClr>
              <a:buSzPts val="1554"/>
              <a:buFont typeface="Arial"/>
              <a:buChar char="»"/>
              <a:defRPr b="0" i="0" sz="1554" u="none" cap="none" strike="noStrike">
                <a:solidFill>
                  <a:schemeClr val="dk1"/>
                </a:solidFill>
                <a:latin typeface="Trebuchet MS"/>
                <a:ea typeface="Trebuchet MS"/>
                <a:cs typeface="Trebuchet MS"/>
                <a:sym typeface="Trebuchet MS"/>
              </a:defRPr>
            </a:lvl5pPr>
            <a:lvl6pPr indent="-600964" lvl="5" marL="27432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6pPr>
            <a:lvl7pPr indent="-600964" lvl="6" marL="32004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7pPr>
            <a:lvl8pPr indent="-600964" lvl="7" marL="36576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8pPr>
            <a:lvl9pPr indent="-600964" lvl="8" marL="41148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9pPr>
          </a:lstStyle>
          <a:p/>
        </p:txBody>
      </p:sp>
      <p:sp>
        <p:nvSpPr>
          <p:cNvPr id="35" name="Google Shape;35;p4"/>
          <p:cNvSpPr txBox="1"/>
          <p:nvPr>
            <p:ph idx="2" type="body"/>
          </p:nvPr>
        </p:nvSpPr>
        <p:spPr>
          <a:xfrm>
            <a:off x="449464" y="4894171"/>
            <a:ext cx="9815243" cy="538978"/>
          </a:xfrm>
          <a:prstGeom prst="rect">
            <a:avLst/>
          </a:prstGeom>
          <a:solidFill>
            <a:schemeClr val="accent6"/>
          </a:solidFill>
          <a:ln>
            <a:noFill/>
          </a:ln>
        </p:spPr>
        <p:txBody>
          <a:bodyPr anchorCtr="0" anchor="ctr" bIns="78425" lIns="78425" spcFirstLastPara="1" rIns="78425" wrap="square" tIns="78425">
            <a:noAutofit/>
          </a:bodyPr>
          <a:lstStyle>
            <a:lvl1pPr indent="-228600" lvl="0" marL="457200" marR="0" rtl="0" algn="l">
              <a:spcBef>
                <a:spcPts val="495"/>
              </a:spcBef>
              <a:spcAft>
                <a:spcPts val="0"/>
              </a:spcAft>
              <a:buClr>
                <a:schemeClr val="lt1"/>
              </a:buClr>
              <a:buSzPts val="2473"/>
              <a:buFont typeface="Arial"/>
              <a:buNone/>
              <a:defRPr b="1" i="0" sz="2473" u="none" cap="none" strike="noStrike">
                <a:solidFill>
                  <a:schemeClr val="lt1"/>
                </a:solidFill>
                <a:latin typeface="Helvetica Neue"/>
                <a:ea typeface="Helvetica Neue"/>
                <a:cs typeface="Helvetica Neue"/>
                <a:sym typeface="Helvetica Neue"/>
              </a:defRPr>
            </a:lvl1pPr>
            <a:lvl2pPr indent="-748982" lvl="1" marL="914400" marR="0" rtl="0" algn="l">
              <a:spcBef>
                <a:spcPts val="1639"/>
              </a:spcBef>
              <a:spcAft>
                <a:spcPts val="0"/>
              </a:spcAft>
              <a:buClr>
                <a:schemeClr val="dk1"/>
              </a:buClr>
              <a:buSzPts val="8195"/>
              <a:buFont typeface="Arial"/>
              <a:buChar char="–"/>
              <a:defRPr b="0" i="0" sz="8195" u="none" cap="none" strike="noStrike">
                <a:solidFill>
                  <a:schemeClr val="dk1"/>
                </a:solidFill>
                <a:latin typeface="Calibri"/>
                <a:ea typeface="Calibri"/>
                <a:cs typeface="Calibri"/>
                <a:sym typeface="Calibri"/>
              </a:defRPr>
            </a:lvl2pPr>
            <a:lvl3pPr indent="-672719" lvl="2" marL="1371600" marR="0" rtl="0" algn="l">
              <a:spcBef>
                <a:spcPts val="1399"/>
              </a:spcBef>
              <a:spcAft>
                <a:spcPts val="0"/>
              </a:spcAft>
              <a:buClr>
                <a:schemeClr val="dk1"/>
              </a:buClr>
              <a:buSzPts val="6994"/>
              <a:buFont typeface="Arial"/>
              <a:buChar char="•"/>
              <a:defRPr b="0" i="0" sz="6994" u="none" cap="none" strike="noStrike">
                <a:solidFill>
                  <a:schemeClr val="dk1"/>
                </a:solidFill>
                <a:latin typeface="Calibri"/>
                <a:ea typeface="Calibri"/>
                <a:cs typeface="Calibri"/>
                <a:sym typeface="Calibri"/>
              </a:defRPr>
            </a:lvl3pPr>
            <a:lvl4pPr indent="-600964" lvl="3" marL="18288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4pPr>
            <a:lvl5pPr indent="-600964" lvl="4" marL="22860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5pPr>
            <a:lvl6pPr indent="-600964" lvl="5" marL="27432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6pPr>
            <a:lvl7pPr indent="-600964" lvl="6" marL="32004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7pPr>
            <a:lvl8pPr indent="-600964" lvl="7" marL="36576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8pPr>
            <a:lvl9pPr indent="-600964" lvl="8" marL="41148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9pPr>
          </a:lstStyle>
          <a:p/>
        </p:txBody>
      </p:sp>
      <p:sp>
        <p:nvSpPr>
          <p:cNvPr id="36" name="Google Shape;36;p4"/>
          <p:cNvSpPr txBox="1"/>
          <p:nvPr>
            <p:ph idx="3" type="body"/>
          </p:nvPr>
        </p:nvSpPr>
        <p:spPr>
          <a:xfrm>
            <a:off x="449461" y="13122563"/>
            <a:ext cx="9809044" cy="538978"/>
          </a:xfrm>
          <a:prstGeom prst="rect">
            <a:avLst/>
          </a:prstGeom>
          <a:solidFill>
            <a:schemeClr val="accent6"/>
          </a:solidFill>
          <a:ln>
            <a:noFill/>
          </a:ln>
        </p:spPr>
        <p:txBody>
          <a:bodyPr anchorCtr="0" anchor="ctr" bIns="78425" lIns="78425" spcFirstLastPara="1" rIns="78425" wrap="square" tIns="78425">
            <a:noAutofit/>
          </a:bodyPr>
          <a:lstStyle>
            <a:lvl1pPr indent="-228600" lvl="0" marL="457200" marR="0" rtl="0" algn="l">
              <a:spcBef>
                <a:spcPts val="495"/>
              </a:spcBef>
              <a:spcAft>
                <a:spcPts val="0"/>
              </a:spcAft>
              <a:buClr>
                <a:schemeClr val="lt1"/>
              </a:buClr>
              <a:buSzPts val="2473"/>
              <a:buFont typeface="Arial"/>
              <a:buNone/>
              <a:defRPr b="1" i="0" sz="2473" u="none" cap="none" strike="noStrike">
                <a:solidFill>
                  <a:schemeClr val="lt1"/>
                </a:solidFill>
                <a:latin typeface="Helvetica Neue"/>
                <a:ea typeface="Helvetica Neue"/>
                <a:cs typeface="Helvetica Neue"/>
                <a:sym typeface="Helvetica Neue"/>
              </a:defRPr>
            </a:lvl1pPr>
            <a:lvl2pPr indent="-748982" lvl="1" marL="914400" marR="0" rtl="0" algn="l">
              <a:spcBef>
                <a:spcPts val="1639"/>
              </a:spcBef>
              <a:spcAft>
                <a:spcPts val="0"/>
              </a:spcAft>
              <a:buClr>
                <a:schemeClr val="dk1"/>
              </a:buClr>
              <a:buSzPts val="8195"/>
              <a:buFont typeface="Arial"/>
              <a:buChar char="–"/>
              <a:defRPr b="0" i="0" sz="8195" u="none" cap="none" strike="noStrike">
                <a:solidFill>
                  <a:schemeClr val="dk1"/>
                </a:solidFill>
                <a:latin typeface="Calibri"/>
                <a:ea typeface="Calibri"/>
                <a:cs typeface="Calibri"/>
                <a:sym typeface="Calibri"/>
              </a:defRPr>
            </a:lvl2pPr>
            <a:lvl3pPr indent="-672719" lvl="2" marL="1371600" marR="0" rtl="0" algn="l">
              <a:spcBef>
                <a:spcPts val="1399"/>
              </a:spcBef>
              <a:spcAft>
                <a:spcPts val="0"/>
              </a:spcAft>
              <a:buClr>
                <a:schemeClr val="dk1"/>
              </a:buClr>
              <a:buSzPts val="6994"/>
              <a:buFont typeface="Arial"/>
              <a:buChar char="•"/>
              <a:defRPr b="0" i="0" sz="6994" u="none" cap="none" strike="noStrike">
                <a:solidFill>
                  <a:schemeClr val="dk1"/>
                </a:solidFill>
                <a:latin typeface="Calibri"/>
                <a:ea typeface="Calibri"/>
                <a:cs typeface="Calibri"/>
                <a:sym typeface="Calibri"/>
              </a:defRPr>
            </a:lvl3pPr>
            <a:lvl4pPr indent="-600964" lvl="3" marL="18288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4pPr>
            <a:lvl5pPr indent="-600964" lvl="4" marL="22860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5pPr>
            <a:lvl6pPr indent="-600964" lvl="5" marL="27432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6pPr>
            <a:lvl7pPr indent="-600964" lvl="6" marL="32004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7pPr>
            <a:lvl8pPr indent="-600964" lvl="7" marL="36576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8pPr>
            <a:lvl9pPr indent="-600964" lvl="8" marL="41148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9pPr>
          </a:lstStyle>
          <a:p/>
        </p:txBody>
      </p:sp>
      <p:sp>
        <p:nvSpPr>
          <p:cNvPr id="37" name="Google Shape;37;p4"/>
          <p:cNvSpPr txBox="1"/>
          <p:nvPr>
            <p:ph idx="4" type="body"/>
          </p:nvPr>
        </p:nvSpPr>
        <p:spPr>
          <a:xfrm>
            <a:off x="11128791" y="4933193"/>
            <a:ext cx="9768871" cy="538978"/>
          </a:xfrm>
          <a:prstGeom prst="rect">
            <a:avLst/>
          </a:prstGeom>
          <a:solidFill>
            <a:schemeClr val="accent6"/>
          </a:solidFill>
          <a:ln>
            <a:noFill/>
          </a:ln>
        </p:spPr>
        <p:txBody>
          <a:bodyPr anchorCtr="0" anchor="ctr" bIns="78425" lIns="78425" spcFirstLastPara="1" rIns="78425" wrap="square" tIns="78425">
            <a:noAutofit/>
          </a:bodyPr>
          <a:lstStyle>
            <a:lvl1pPr indent="-228600" lvl="0" marL="457200" marR="0" rtl="0" algn="l">
              <a:spcBef>
                <a:spcPts val="495"/>
              </a:spcBef>
              <a:spcAft>
                <a:spcPts val="0"/>
              </a:spcAft>
              <a:buClr>
                <a:schemeClr val="lt1"/>
              </a:buClr>
              <a:buSzPts val="2473"/>
              <a:buFont typeface="Arial"/>
              <a:buNone/>
              <a:defRPr b="1" i="0" sz="2473" u="none" cap="none" strike="noStrike">
                <a:solidFill>
                  <a:schemeClr val="lt1"/>
                </a:solidFill>
                <a:latin typeface="Helvetica Neue"/>
                <a:ea typeface="Helvetica Neue"/>
                <a:cs typeface="Helvetica Neue"/>
                <a:sym typeface="Helvetica Neue"/>
              </a:defRPr>
            </a:lvl1pPr>
            <a:lvl2pPr indent="-748982" lvl="1" marL="914400" marR="0" rtl="0" algn="l">
              <a:spcBef>
                <a:spcPts val="1639"/>
              </a:spcBef>
              <a:spcAft>
                <a:spcPts val="0"/>
              </a:spcAft>
              <a:buClr>
                <a:schemeClr val="dk1"/>
              </a:buClr>
              <a:buSzPts val="8195"/>
              <a:buFont typeface="Arial"/>
              <a:buChar char="–"/>
              <a:defRPr b="0" i="0" sz="8195" u="none" cap="none" strike="noStrike">
                <a:solidFill>
                  <a:schemeClr val="dk1"/>
                </a:solidFill>
                <a:latin typeface="Calibri"/>
                <a:ea typeface="Calibri"/>
                <a:cs typeface="Calibri"/>
                <a:sym typeface="Calibri"/>
              </a:defRPr>
            </a:lvl2pPr>
            <a:lvl3pPr indent="-672719" lvl="2" marL="1371600" marR="0" rtl="0" algn="l">
              <a:spcBef>
                <a:spcPts val="1399"/>
              </a:spcBef>
              <a:spcAft>
                <a:spcPts val="0"/>
              </a:spcAft>
              <a:buClr>
                <a:schemeClr val="dk1"/>
              </a:buClr>
              <a:buSzPts val="6994"/>
              <a:buFont typeface="Arial"/>
              <a:buChar char="•"/>
              <a:defRPr b="0" i="0" sz="6994" u="none" cap="none" strike="noStrike">
                <a:solidFill>
                  <a:schemeClr val="dk1"/>
                </a:solidFill>
                <a:latin typeface="Calibri"/>
                <a:ea typeface="Calibri"/>
                <a:cs typeface="Calibri"/>
                <a:sym typeface="Calibri"/>
              </a:defRPr>
            </a:lvl3pPr>
            <a:lvl4pPr indent="-600964" lvl="3" marL="18288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4pPr>
            <a:lvl5pPr indent="-600964" lvl="4" marL="22860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5pPr>
            <a:lvl6pPr indent="-600964" lvl="5" marL="27432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6pPr>
            <a:lvl7pPr indent="-600964" lvl="6" marL="32004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7pPr>
            <a:lvl8pPr indent="-600964" lvl="7" marL="36576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8pPr>
            <a:lvl9pPr indent="-600964" lvl="8" marL="41148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9pPr>
          </a:lstStyle>
          <a:p/>
        </p:txBody>
      </p:sp>
      <p:sp>
        <p:nvSpPr>
          <p:cNvPr id="38" name="Google Shape;38;p4"/>
          <p:cNvSpPr txBox="1"/>
          <p:nvPr>
            <p:ph idx="5" type="body"/>
          </p:nvPr>
        </p:nvSpPr>
        <p:spPr>
          <a:xfrm>
            <a:off x="11128791" y="5511551"/>
            <a:ext cx="9768871" cy="765388"/>
          </a:xfrm>
          <a:prstGeom prst="rect">
            <a:avLst/>
          </a:prstGeom>
          <a:noFill/>
          <a:ln>
            <a:noFill/>
          </a:ln>
        </p:spPr>
        <p:txBody>
          <a:bodyPr anchorCtr="0" anchor="t" bIns="196100" lIns="196100" spcFirstLastPara="1" rIns="196100" wrap="square" tIns="196100">
            <a:noAutofit/>
          </a:bodyPr>
          <a:lstStyle>
            <a:lvl1pPr indent="-228600" lvl="0" marL="457200" marR="0" rtl="0" algn="l">
              <a:spcBef>
                <a:spcPts val="480"/>
              </a:spcBef>
              <a:spcAft>
                <a:spcPts val="0"/>
              </a:spcAft>
              <a:buClr>
                <a:schemeClr val="dk2"/>
              </a:buClr>
              <a:buSzPts val="2400"/>
              <a:buFont typeface="Arial"/>
              <a:buNone/>
              <a:defRPr b="0" i="0" sz="2400" u="none" cap="none" strike="noStrike">
                <a:solidFill>
                  <a:schemeClr val="dk2"/>
                </a:solidFill>
                <a:latin typeface="Helvetica Neue"/>
                <a:ea typeface="Helvetica Neue"/>
                <a:cs typeface="Helvetica Neue"/>
                <a:sym typeface="Helvetica Neue"/>
              </a:defRPr>
            </a:lvl1pPr>
            <a:lvl2pPr indent="-327279" lvl="1" marL="914400" marR="0" rtl="0" algn="l">
              <a:spcBef>
                <a:spcPts val="311"/>
              </a:spcBef>
              <a:spcAft>
                <a:spcPts val="0"/>
              </a:spcAft>
              <a:buClr>
                <a:schemeClr val="dk1"/>
              </a:buClr>
              <a:buSzPts val="1554"/>
              <a:buFont typeface="Arial"/>
              <a:buChar char="–"/>
              <a:defRPr b="0" i="0" sz="1554" u="none" cap="none" strike="noStrike">
                <a:solidFill>
                  <a:schemeClr val="dk1"/>
                </a:solidFill>
                <a:latin typeface="Trebuchet MS"/>
                <a:ea typeface="Trebuchet MS"/>
                <a:cs typeface="Trebuchet MS"/>
                <a:sym typeface="Trebuchet MS"/>
              </a:defRPr>
            </a:lvl2pPr>
            <a:lvl3pPr indent="-327278" lvl="2" marL="1371600" marR="0" rtl="0" algn="l">
              <a:spcBef>
                <a:spcPts val="311"/>
              </a:spcBef>
              <a:spcAft>
                <a:spcPts val="0"/>
              </a:spcAft>
              <a:buClr>
                <a:schemeClr val="dk1"/>
              </a:buClr>
              <a:buSzPts val="1554"/>
              <a:buFont typeface="Arial"/>
              <a:buChar char="•"/>
              <a:defRPr b="0" i="0" sz="1554" u="none" cap="none" strike="noStrike">
                <a:solidFill>
                  <a:schemeClr val="dk1"/>
                </a:solidFill>
                <a:latin typeface="Trebuchet MS"/>
                <a:ea typeface="Trebuchet MS"/>
                <a:cs typeface="Trebuchet MS"/>
                <a:sym typeface="Trebuchet MS"/>
              </a:defRPr>
            </a:lvl3pPr>
            <a:lvl4pPr indent="-327278" lvl="3" marL="1828800" marR="0" rtl="0" algn="l">
              <a:spcBef>
                <a:spcPts val="311"/>
              </a:spcBef>
              <a:spcAft>
                <a:spcPts val="0"/>
              </a:spcAft>
              <a:buClr>
                <a:schemeClr val="dk1"/>
              </a:buClr>
              <a:buSzPts val="1554"/>
              <a:buFont typeface="Arial"/>
              <a:buChar char="–"/>
              <a:defRPr b="0" i="0" sz="1554" u="none" cap="none" strike="noStrike">
                <a:solidFill>
                  <a:schemeClr val="dk1"/>
                </a:solidFill>
                <a:latin typeface="Trebuchet MS"/>
                <a:ea typeface="Trebuchet MS"/>
                <a:cs typeface="Trebuchet MS"/>
                <a:sym typeface="Trebuchet MS"/>
              </a:defRPr>
            </a:lvl4pPr>
            <a:lvl5pPr indent="-327279" lvl="4" marL="2286000" marR="0" rtl="0" algn="l">
              <a:spcBef>
                <a:spcPts val="311"/>
              </a:spcBef>
              <a:spcAft>
                <a:spcPts val="0"/>
              </a:spcAft>
              <a:buClr>
                <a:schemeClr val="dk1"/>
              </a:buClr>
              <a:buSzPts val="1554"/>
              <a:buFont typeface="Arial"/>
              <a:buChar char="»"/>
              <a:defRPr b="0" i="0" sz="1554" u="none" cap="none" strike="noStrike">
                <a:solidFill>
                  <a:schemeClr val="dk1"/>
                </a:solidFill>
                <a:latin typeface="Trebuchet MS"/>
                <a:ea typeface="Trebuchet MS"/>
                <a:cs typeface="Trebuchet MS"/>
                <a:sym typeface="Trebuchet MS"/>
              </a:defRPr>
            </a:lvl5pPr>
            <a:lvl6pPr indent="-600964" lvl="5" marL="27432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6pPr>
            <a:lvl7pPr indent="-600964" lvl="6" marL="32004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7pPr>
            <a:lvl8pPr indent="-600964" lvl="7" marL="36576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8pPr>
            <a:lvl9pPr indent="-600964" lvl="8" marL="41148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9pPr>
          </a:lstStyle>
          <a:p/>
        </p:txBody>
      </p:sp>
      <p:sp>
        <p:nvSpPr>
          <p:cNvPr id="39" name="Google Shape;39;p4"/>
          <p:cNvSpPr txBox="1"/>
          <p:nvPr>
            <p:ph idx="6" type="body"/>
          </p:nvPr>
        </p:nvSpPr>
        <p:spPr>
          <a:xfrm>
            <a:off x="11129760" y="13109969"/>
            <a:ext cx="9765127" cy="538978"/>
          </a:xfrm>
          <a:prstGeom prst="rect">
            <a:avLst/>
          </a:prstGeom>
          <a:solidFill>
            <a:schemeClr val="accent6"/>
          </a:solidFill>
          <a:ln>
            <a:noFill/>
          </a:ln>
        </p:spPr>
        <p:txBody>
          <a:bodyPr anchorCtr="0" anchor="ctr" bIns="78425" lIns="78425" spcFirstLastPara="1" rIns="78425" wrap="square" tIns="78425">
            <a:noAutofit/>
          </a:bodyPr>
          <a:lstStyle>
            <a:lvl1pPr indent="-228600" lvl="0" marL="457200" marR="0" rtl="0" algn="l">
              <a:spcBef>
                <a:spcPts val="495"/>
              </a:spcBef>
              <a:spcAft>
                <a:spcPts val="0"/>
              </a:spcAft>
              <a:buClr>
                <a:schemeClr val="lt1"/>
              </a:buClr>
              <a:buSzPts val="2473"/>
              <a:buFont typeface="Arial"/>
              <a:buNone/>
              <a:defRPr b="1" i="0" sz="2473" u="none" cap="none" strike="noStrike">
                <a:solidFill>
                  <a:schemeClr val="lt1"/>
                </a:solidFill>
                <a:latin typeface="Helvetica Neue"/>
                <a:ea typeface="Helvetica Neue"/>
                <a:cs typeface="Helvetica Neue"/>
                <a:sym typeface="Helvetica Neue"/>
              </a:defRPr>
            </a:lvl1pPr>
            <a:lvl2pPr indent="-748982" lvl="1" marL="914400" marR="0" rtl="0" algn="l">
              <a:spcBef>
                <a:spcPts val="1639"/>
              </a:spcBef>
              <a:spcAft>
                <a:spcPts val="0"/>
              </a:spcAft>
              <a:buClr>
                <a:schemeClr val="dk1"/>
              </a:buClr>
              <a:buSzPts val="8195"/>
              <a:buFont typeface="Arial"/>
              <a:buChar char="–"/>
              <a:defRPr b="0" i="0" sz="8195" u="none" cap="none" strike="noStrike">
                <a:solidFill>
                  <a:schemeClr val="dk1"/>
                </a:solidFill>
                <a:latin typeface="Calibri"/>
                <a:ea typeface="Calibri"/>
                <a:cs typeface="Calibri"/>
                <a:sym typeface="Calibri"/>
              </a:defRPr>
            </a:lvl2pPr>
            <a:lvl3pPr indent="-672719" lvl="2" marL="1371600" marR="0" rtl="0" algn="l">
              <a:spcBef>
                <a:spcPts val="1399"/>
              </a:spcBef>
              <a:spcAft>
                <a:spcPts val="0"/>
              </a:spcAft>
              <a:buClr>
                <a:schemeClr val="dk1"/>
              </a:buClr>
              <a:buSzPts val="6994"/>
              <a:buFont typeface="Arial"/>
              <a:buChar char="•"/>
              <a:defRPr b="0" i="0" sz="6994" u="none" cap="none" strike="noStrike">
                <a:solidFill>
                  <a:schemeClr val="dk1"/>
                </a:solidFill>
                <a:latin typeface="Calibri"/>
                <a:ea typeface="Calibri"/>
                <a:cs typeface="Calibri"/>
                <a:sym typeface="Calibri"/>
              </a:defRPr>
            </a:lvl3pPr>
            <a:lvl4pPr indent="-600964" lvl="3" marL="18288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4pPr>
            <a:lvl5pPr indent="-600964" lvl="4" marL="22860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5pPr>
            <a:lvl6pPr indent="-600964" lvl="5" marL="27432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6pPr>
            <a:lvl7pPr indent="-600964" lvl="6" marL="32004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7pPr>
            <a:lvl8pPr indent="-600964" lvl="7" marL="36576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8pPr>
            <a:lvl9pPr indent="-600964" lvl="8" marL="41148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9pPr>
          </a:lstStyle>
          <a:p/>
        </p:txBody>
      </p:sp>
      <p:sp>
        <p:nvSpPr>
          <p:cNvPr id="40" name="Google Shape;40;p4"/>
          <p:cNvSpPr txBox="1"/>
          <p:nvPr>
            <p:ph idx="7" type="body"/>
          </p:nvPr>
        </p:nvSpPr>
        <p:spPr>
          <a:xfrm>
            <a:off x="11129884" y="13671884"/>
            <a:ext cx="9768871" cy="765388"/>
          </a:xfrm>
          <a:prstGeom prst="rect">
            <a:avLst/>
          </a:prstGeom>
          <a:noFill/>
          <a:ln>
            <a:noFill/>
          </a:ln>
        </p:spPr>
        <p:txBody>
          <a:bodyPr anchorCtr="0" anchor="t" bIns="196100" lIns="196100" spcFirstLastPara="1" rIns="196100" wrap="square" tIns="196100">
            <a:noAutofit/>
          </a:bodyPr>
          <a:lstStyle>
            <a:lvl1pPr indent="-228600" lvl="0" marL="457200" marR="0" rtl="0" algn="l">
              <a:spcBef>
                <a:spcPts val="480"/>
              </a:spcBef>
              <a:spcAft>
                <a:spcPts val="0"/>
              </a:spcAft>
              <a:buClr>
                <a:schemeClr val="dk2"/>
              </a:buClr>
              <a:buSzPts val="2400"/>
              <a:buFont typeface="Arial"/>
              <a:buNone/>
              <a:defRPr b="0" i="0" sz="2400" u="none" cap="none" strike="noStrike">
                <a:solidFill>
                  <a:schemeClr val="dk2"/>
                </a:solidFill>
                <a:latin typeface="Helvetica Neue"/>
                <a:ea typeface="Helvetica Neue"/>
                <a:cs typeface="Helvetica Neue"/>
                <a:sym typeface="Helvetica Neue"/>
              </a:defRPr>
            </a:lvl1pPr>
            <a:lvl2pPr indent="-327279" lvl="1" marL="914400" marR="0" rtl="0" algn="l">
              <a:spcBef>
                <a:spcPts val="311"/>
              </a:spcBef>
              <a:spcAft>
                <a:spcPts val="0"/>
              </a:spcAft>
              <a:buClr>
                <a:schemeClr val="dk1"/>
              </a:buClr>
              <a:buSzPts val="1554"/>
              <a:buFont typeface="Arial"/>
              <a:buChar char="–"/>
              <a:defRPr b="0" i="0" sz="1554" u="none" cap="none" strike="noStrike">
                <a:solidFill>
                  <a:schemeClr val="dk1"/>
                </a:solidFill>
                <a:latin typeface="Trebuchet MS"/>
                <a:ea typeface="Trebuchet MS"/>
                <a:cs typeface="Trebuchet MS"/>
                <a:sym typeface="Trebuchet MS"/>
              </a:defRPr>
            </a:lvl2pPr>
            <a:lvl3pPr indent="-327278" lvl="2" marL="1371600" marR="0" rtl="0" algn="l">
              <a:spcBef>
                <a:spcPts val="311"/>
              </a:spcBef>
              <a:spcAft>
                <a:spcPts val="0"/>
              </a:spcAft>
              <a:buClr>
                <a:schemeClr val="dk1"/>
              </a:buClr>
              <a:buSzPts val="1554"/>
              <a:buFont typeface="Arial"/>
              <a:buChar char="•"/>
              <a:defRPr b="0" i="0" sz="1554" u="none" cap="none" strike="noStrike">
                <a:solidFill>
                  <a:schemeClr val="dk1"/>
                </a:solidFill>
                <a:latin typeface="Trebuchet MS"/>
                <a:ea typeface="Trebuchet MS"/>
                <a:cs typeface="Trebuchet MS"/>
                <a:sym typeface="Trebuchet MS"/>
              </a:defRPr>
            </a:lvl3pPr>
            <a:lvl4pPr indent="-327278" lvl="3" marL="1828800" marR="0" rtl="0" algn="l">
              <a:spcBef>
                <a:spcPts val="311"/>
              </a:spcBef>
              <a:spcAft>
                <a:spcPts val="0"/>
              </a:spcAft>
              <a:buClr>
                <a:schemeClr val="dk1"/>
              </a:buClr>
              <a:buSzPts val="1554"/>
              <a:buFont typeface="Arial"/>
              <a:buChar char="–"/>
              <a:defRPr b="0" i="0" sz="1554" u="none" cap="none" strike="noStrike">
                <a:solidFill>
                  <a:schemeClr val="dk1"/>
                </a:solidFill>
                <a:latin typeface="Trebuchet MS"/>
                <a:ea typeface="Trebuchet MS"/>
                <a:cs typeface="Trebuchet MS"/>
                <a:sym typeface="Trebuchet MS"/>
              </a:defRPr>
            </a:lvl4pPr>
            <a:lvl5pPr indent="-327279" lvl="4" marL="2286000" marR="0" rtl="0" algn="l">
              <a:spcBef>
                <a:spcPts val="311"/>
              </a:spcBef>
              <a:spcAft>
                <a:spcPts val="0"/>
              </a:spcAft>
              <a:buClr>
                <a:schemeClr val="dk1"/>
              </a:buClr>
              <a:buSzPts val="1554"/>
              <a:buFont typeface="Arial"/>
              <a:buChar char="»"/>
              <a:defRPr b="0" i="0" sz="1554" u="none" cap="none" strike="noStrike">
                <a:solidFill>
                  <a:schemeClr val="dk1"/>
                </a:solidFill>
                <a:latin typeface="Trebuchet MS"/>
                <a:ea typeface="Trebuchet MS"/>
                <a:cs typeface="Trebuchet MS"/>
                <a:sym typeface="Trebuchet MS"/>
              </a:defRPr>
            </a:lvl5pPr>
            <a:lvl6pPr indent="-600964" lvl="5" marL="27432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6pPr>
            <a:lvl7pPr indent="-600964" lvl="6" marL="32004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7pPr>
            <a:lvl8pPr indent="-600964" lvl="7" marL="36576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8pPr>
            <a:lvl9pPr indent="-600964" lvl="8" marL="41148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9pPr>
          </a:lstStyle>
          <a:p/>
        </p:txBody>
      </p:sp>
      <p:sp>
        <p:nvSpPr>
          <p:cNvPr id="41" name="Google Shape;41;p4"/>
          <p:cNvSpPr txBox="1"/>
          <p:nvPr>
            <p:ph idx="8" type="body"/>
          </p:nvPr>
        </p:nvSpPr>
        <p:spPr>
          <a:xfrm>
            <a:off x="11120966" y="23623969"/>
            <a:ext cx="9768871" cy="538978"/>
          </a:xfrm>
          <a:prstGeom prst="rect">
            <a:avLst/>
          </a:prstGeom>
          <a:solidFill>
            <a:schemeClr val="accent6"/>
          </a:solidFill>
          <a:ln>
            <a:noFill/>
          </a:ln>
        </p:spPr>
        <p:txBody>
          <a:bodyPr anchorCtr="0" anchor="ctr" bIns="78425" lIns="78425" spcFirstLastPara="1" rIns="78425" wrap="square" tIns="78425">
            <a:noAutofit/>
          </a:bodyPr>
          <a:lstStyle>
            <a:lvl1pPr indent="-228600" lvl="0" marL="457200" marR="0" rtl="0" algn="l">
              <a:spcBef>
                <a:spcPts val="495"/>
              </a:spcBef>
              <a:spcAft>
                <a:spcPts val="0"/>
              </a:spcAft>
              <a:buClr>
                <a:schemeClr val="lt1"/>
              </a:buClr>
              <a:buSzPts val="2473"/>
              <a:buFont typeface="Arial"/>
              <a:buNone/>
              <a:defRPr b="1" i="0" sz="2473" u="none" cap="none" strike="noStrike">
                <a:solidFill>
                  <a:schemeClr val="lt1"/>
                </a:solidFill>
                <a:latin typeface="Helvetica Neue"/>
                <a:ea typeface="Helvetica Neue"/>
                <a:cs typeface="Helvetica Neue"/>
                <a:sym typeface="Helvetica Neue"/>
              </a:defRPr>
            </a:lvl1pPr>
            <a:lvl2pPr indent="-748982" lvl="1" marL="914400" marR="0" rtl="0" algn="l">
              <a:spcBef>
                <a:spcPts val="1639"/>
              </a:spcBef>
              <a:spcAft>
                <a:spcPts val="0"/>
              </a:spcAft>
              <a:buClr>
                <a:schemeClr val="dk1"/>
              </a:buClr>
              <a:buSzPts val="8195"/>
              <a:buFont typeface="Arial"/>
              <a:buChar char="–"/>
              <a:defRPr b="0" i="0" sz="8195" u="none" cap="none" strike="noStrike">
                <a:solidFill>
                  <a:schemeClr val="dk1"/>
                </a:solidFill>
                <a:latin typeface="Calibri"/>
                <a:ea typeface="Calibri"/>
                <a:cs typeface="Calibri"/>
                <a:sym typeface="Calibri"/>
              </a:defRPr>
            </a:lvl2pPr>
            <a:lvl3pPr indent="-672719" lvl="2" marL="1371600" marR="0" rtl="0" algn="l">
              <a:spcBef>
                <a:spcPts val="1399"/>
              </a:spcBef>
              <a:spcAft>
                <a:spcPts val="0"/>
              </a:spcAft>
              <a:buClr>
                <a:schemeClr val="dk1"/>
              </a:buClr>
              <a:buSzPts val="6994"/>
              <a:buFont typeface="Arial"/>
              <a:buChar char="•"/>
              <a:defRPr b="0" i="0" sz="6994" u="none" cap="none" strike="noStrike">
                <a:solidFill>
                  <a:schemeClr val="dk1"/>
                </a:solidFill>
                <a:latin typeface="Calibri"/>
                <a:ea typeface="Calibri"/>
                <a:cs typeface="Calibri"/>
                <a:sym typeface="Calibri"/>
              </a:defRPr>
            </a:lvl3pPr>
            <a:lvl4pPr indent="-600964" lvl="3" marL="18288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4pPr>
            <a:lvl5pPr indent="-600964" lvl="4" marL="22860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5pPr>
            <a:lvl6pPr indent="-600964" lvl="5" marL="27432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6pPr>
            <a:lvl7pPr indent="-600964" lvl="6" marL="32004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7pPr>
            <a:lvl8pPr indent="-600964" lvl="7" marL="36576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8pPr>
            <a:lvl9pPr indent="-600964" lvl="8" marL="41148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9pPr>
          </a:lstStyle>
          <a:p/>
        </p:txBody>
      </p:sp>
      <p:sp>
        <p:nvSpPr>
          <p:cNvPr id="42" name="Google Shape;42;p4"/>
          <p:cNvSpPr txBox="1"/>
          <p:nvPr>
            <p:ph idx="9" type="body"/>
          </p:nvPr>
        </p:nvSpPr>
        <p:spPr>
          <a:xfrm>
            <a:off x="11121126" y="24192708"/>
            <a:ext cx="9773763" cy="765388"/>
          </a:xfrm>
          <a:prstGeom prst="rect">
            <a:avLst/>
          </a:prstGeom>
          <a:noFill/>
          <a:ln>
            <a:noFill/>
          </a:ln>
        </p:spPr>
        <p:txBody>
          <a:bodyPr anchorCtr="0" anchor="t" bIns="196100" lIns="196100" spcFirstLastPara="1" rIns="196100" wrap="square" tIns="196100">
            <a:noAutofit/>
          </a:bodyPr>
          <a:lstStyle>
            <a:lvl1pPr indent="-228600" lvl="0" marL="457200" marR="0" rtl="0" algn="l">
              <a:spcBef>
                <a:spcPts val="480"/>
              </a:spcBef>
              <a:spcAft>
                <a:spcPts val="0"/>
              </a:spcAft>
              <a:buClr>
                <a:schemeClr val="dk2"/>
              </a:buClr>
              <a:buSzPts val="2400"/>
              <a:buFont typeface="Arial"/>
              <a:buNone/>
              <a:defRPr b="0" i="0" sz="2400" u="none" cap="none" strike="noStrike">
                <a:solidFill>
                  <a:schemeClr val="dk2"/>
                </a:solidFill>
                <a:latin typeface="Helvetica Neue"/>
                <a:ea typeface="Helvetica Neue"/>
                <a:cs typeface="Helvetica Neue"/>
                <a:sym typeface="Helvetica Neue"/>
              </a:defRPr>
            </a:lvl1pPr>
            <a:lvl2pPr indent="-327279" lvl="1" marL="914400" marR="0" rtl="0" algn="l">
              <a:spcBef>
                <a:spcPts val="311"/>
              </a:spcBef>
              <a:spcAft>
                <a:spcPts val="0"/>
              </a:spcAft>
              <a:buClr>
                <a:schemeClr val="dk1"/>
              </a:buClr>
              <a:buSzPts val="1554"/>
              <a:buFont typeface="Arial"/>
              <a:buChar char="–"/>
              <a:defRPr b="0" i="0" sz="1554" u="none" cap="none" strike="noStrike">
                <a:solidFill>
                  <a:schemeClr val="dk1"/>
                </a:solidFill>
                <a:latin typeface="Trebuchet MS"/>
                <a:ea typeface="Trebuchet MS"/>
                <a:cs typeface="Trebuchet MS"/>
                <a:sym typeface="Trebuchet MS"/>
              </a:defRPr>
            </a:lvl2pPr>
            <a:lvl3pPr indent="-327278" lvl="2" marL="1371600" marR="0" rtl="0" algn="l">
              <a:spcBef>
                <a:spcPts val="311"/>
              </a:spcBef>
              <a:spcAft>
                <a:spcPts val="0"/>
              </a:spcAft>
              <a:buClr>
                <a:schemeClr val="dk1"/>
              </a:buClr>
              <a:buSzPts val="1554"/>
              <a:buFont typeface="Arial"/>
              <a:buChar char="•"/>
              <a:defRPr b="0" i="0" sz="1554" u="none" cap="none" strike="noStrike">
                <a:solidFill>
                  <a:schemeClr val="dk1"/>
                </a:solidFill>
                <a:latin typeface="Trebuchet MS"/>
                <a:ea typeface="Trebuchet MS"/>
                <a:cs typeface="Trebuchet MS"/>
                <a:sym typeface="Trebuchet MS"/>
              </a:defRPr>
            </a:lvl3pPr>
            <a:lvl4pPr indent="-327278" lvl="3" marL="1828800" marR="0" rtl="0" algn="l">
              <a:spcBef>
                <a:spcPts val="311"/>
              </a:spcBef>
              <a:spcAft>
                <a:spcPts val="0"/>
              </a:spcAft>
              <a:buClr>
                <a:schemeClr val="dk1"/>
              </a:buClr>
              <a:buSzPts val="1554"/>
              <a:buFont typeface="Arial"/>
              <a:buChar char="–"/>
              <a:defRPr b="0" i="0" sz="1554" u="none" cap="none" strike="noStrike">
                <a:solidFill>
                  <a:schemeClr val="dk1"/>
                </a:solidFill>
                <a:latin typeface="Trebuchet MS"/>
                <a:ea typeface="Trebuchet MS"/>
                <a:cs typeface="Trebuchet MS"/>
                <a:sym typeface="Trebuchet MS"/>
              </a:defRPr>
            </a:lvl4pPr>
            <a:lvl5pPr indent="-327279" lvl="4" marL="2286000" marR="0" rtl="0" algn="l">
              <a:spcBef>
                <a:spcPts val="311"/>
              </a:spcBef>
              <a:spcAft>
                <a:spcPts val="0"/>
              </a:spcAft>
              <a:buClr>
                <a:schemeClr val="dk1"/>
              </a:buClr>
              <a:buSzPts val="1554"/>
              <a:buFont typeface="Arial"/>
              <a:buChar char="»"/>
              <a:defRPr b="0" i="0" sz="1554" u="none" cap="none" strike="noStrike">
                <a:solidFill>
                  <a:schemeClr val="dk1"/>
                </a:solidFill>
                <a:latin typeface="Trebuchet MS"/>
                <a:ea typeface="Trebuchet MS"/>
                <a:cs typeface="Trebuchet MS"/>
                <a:sym typeface="Trebuchet MS"/>
              </a:defRPr>
            </a:lvl5pPr>
            <a:lvl6pPr indent="-600964" lvl="5" marL="27432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6pPr>
            <a:lvl7pPr indent="-600964" lvl="6" marL="32004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7pPr>
            <a:lvl8pPr indent="-600964" lvl="7" marL="36576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8pPr>
            <a:lvl9pPr indent="-600964" lvl="8" marL="41148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9pPr>
          </a:lstStyle>
          <a:p/>
        </p:txBody>
      </p:sp>
      <p:sp>
        <p:nvSpPr>
          <p:cNvPr id="43" name="Google Shape;43;p4"/>
          <p:cNvSpPr txBox="1"/>
          <p:nvPr>
            <p:ph idx="13" type="body"/>
          </p:nvPr>
        </p:nvSpPr>
        <p:spPr>
          <a:xfrm>
            <a:off x="440617" y="13672173"/>
            <a:ext cx="9815242" cy="765388"/>
          </a:xfrm>
          <a:prstGeom prst="rect">
            <a:avLst/>
          </a:prstGeom>
          <a:noFill/>
          <a:ln>
            <a:noFill/>
          </a:ln>
        </p:spPr>
        <p:txBody>
          <a:bodyPr anchorCtr="0" anchor="t" bIns="196100" lIns="196100" spcFirstLastPara="1" rIns="196100" wrap="square" tIns="196100">
            <a:noAutofit/>
          </a:bodyPr>
          <a:lstStyle>
            <a:lvl1pPr indent="-228600" lvl="0" marL="457200" marR="0" rtl="0" algn="l">
              <a:spcBef>
                <a:spcPts val="480"/>
              </a:spcBef>
              <a:spcAft>
                <a:spcPts val="0"/>
              </a:spcAft>
              <a:buClr>
                <a:schemeClr val="dk2"/>
              </a:buClr>
              <a:buSzPts val="2400"/>
              <a:buFont typeface="Arial"/>
              <a:buNone/>
              <a:defRPr b="0" i="0" sz="2400" u="none" cap="none" strike="noStrike">
                <a:solidFill>
                  <a:schemeClr val="dk2"/>
                </a:solidFill>
                <a:latin typeface="Helvetica Neue"/>
                <a:ea typeface="Helvetica Neue"/>
                <a:cs typeface="Helvetica Neue"/>
                <a:sym typeface="Helvetica Neue"/>
              </a:defRPr>
            </a:lvl1pPr>
            <a:lvl2pPr indent="-327279" lvl="1" marL="914400" marR="0" rtl="0" algn="l">
              <a:spcBef>
                <a:spcPts val="311"/>
              </a:spcBef>
              <a:spcAft>
                <a:spcPts val="0"/>
              </a:spcAft>
              <a:buClr>
                <a:schemeClr val="dk1"/>
              </a:buClr>
              <a:buSzPts val="1554"/>
              <a:buFont typeface="Arial"/>
              <a:buChar char="–"/>
              <a:defRPr b="0" i="0" sz="1554" u="none" cap="none" strike="noStrike">
                <a:solidFill>
                  <a:schemeClr val="dk1"/>
                </a:solidFill>
                <a:latin typeface="Trebuchet MS"/>
                <a:ea typeface="Trebuchet MS"/>
                <a:cs typeface="Trebuchet MS"/>
                <a:sym typeface="Trebuchet MS"/>
              </a:defRPr>
            </a:lvl2pPr>
            <a:lvl3pPr indent="-327278" lvl="2" marL="1371600" marR="0" rtl="0" algn="l">
              <a:spcBef>
                <a:spcPts val="311"/>
              </a:spcBef>
              <a:spcAft>
                <a:spcPts val="0"/>
              </a:spcAft>
              <a:buClr>
                <a:schemeClr val="dk1"/>
              </a:buClr>
              <a:buSzPts val="1554"/>
              <a:buFont typeface="Arial"/>
              <a:buChar char="•"/>
              <a:defRPr b="0" i="0" sz="1554" u="none" cap="none" strike="noStrike">
                <a:solidFill>
                  <a:schemeClr val="dk1"/>
                </a:solidFill>
                <a:latin typeface="Trebuchet MS"/>
                <a:ea typeface="Trebuchet MS"/>
                <a:cs typeface="Trebuchet MS"/>
                <a:sym typeface="Trebuchet MS"/>
              </a:defRPr>
            </a:lvl3pPr>
            <a:lvl4pPr indent="-327278" lvl="3" marL="1828800" marR="0" rtl="0" algn="l">
              <a:spcBef>
                <a:spcPts val="311"/>
              </a:spcBef>
              <a:spcAft>
                <a:spcPts val="0"/>
              </a:spcAft>
              <a:buClr>
                <a:schemeClr val="dk1"/>
              </a:buClr>
              <a:buSzPts val="1554"/>
              <a:buFont typeface="Arial"/>
              <a:buChar char="–"/>
              <a:defRPr b="0" i="0" sz="1554" u="none" cap="none" strike="noStrike">
                <a:solidFill>
                  <a:schemeClr val="dk1"/>
                </a:solidFill>
                <a:latin typeface="Trebuchet MS"/>
                <a:ea typeface="Trebuchet MS"/>
                <a:cs typeface="Trebuchet MS"/>
                <a:sym typeface="Trebuchet MS"/>
              </a:defRPr>
            </a:lvl4pPr>
            <a:lvl5pPr indent="-327279" lvl="4" marL="2286000" marR="0" rtl="0" algn="l">
              <a:spcBef>
                <a:spcPts val="311"/>
              </a:spcBef>
              <a:spcAft>
                <a:spcPts val="0"/>
              </a:spcAft>
              <a:buClr>
                <a:schemeClr val="dk1"/>
              </a:buClr>
              <a:buSzPts val="1554"/>
              <a:buFont typeface="Arial"/>
              <a:buChar char="»"/>
              <a:defRPr b="0" i="0" sz="1554" u="none" cap="none" strike="noStrike">
                <a:solidFill>
                  <a:schemeClr val="dk1"/>
                </a:solidFill>
                <a:latin typeface="Trebuchet MS"/>
                <a:ea typeface="Trebuchet MS"/>
                <a:cs typeface="Trebuchet MS"/>
                <a:sym typeface="Trebuchet MS"/>
              </a:defRPr>
            </a:lvl5pPr>
            <a:lvl6pPr indent="-600964" lvl="5" marL="27432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6pPr>
            <a:lvl7pPr indent="-600964" lvl="6" marL="32004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7pPr>
            <a:lvl8pPr indent="-600964" lvl="7" marL="36576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8pPr>
            <a:lvl9pPr indent="-600964" lvl="8" marL="41148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9pPr>
          </a:lstStyle>
          <a:p/>
        </p:txBody>
      </p:sp>
      <p:sp>
        <p:nvSpPr>
          <p:cNvPr id="44" name="Google Shape;44;p4"/>
          <p:cNvSpPr txBox="1"/>
          <p:nvPr>
            <p:ph idx="14" type="body"/>
          </p:nvPr>
        </p:nvSpPr>
        <p:spPr>
          <a:xfrm>
            <a:off x="449461" y="3574467"/>
            <a:ext cx="15921269" cy="651856"/>
          </a:xfrm>
          <a:prstGeom prst="rect">
            <a:avLst/>
          </a:prstGeom>
          <a:noFill/>
          <a:ln>
            <a:noFill/>
          </a:ln>
        </p:spPr>
        <p:txBody>
          <a:bodyPr anchorCtr="0" anchor="t" bIns="47800" lIns="95625" spcFirstLastPara="1" rIns="95625" wrap="square" tIns="47800">
            <a:noAutofit/>
          </a:bodyPr>
          <a:lstStyle>
            <a:lvl1pPr indent="-228600" lvl="0" marL="457200" marR="0" rtl="0" algn="l">
              <a:spcBef>
                <a:spcPts val="763"/>
              </a:spcBef>
              <a:spcAft>
                <a:spcPts val="0"/>
              </a:spcAft>
              <a:buClr>
                <a:schemeClr val="dk2"/>
              </a:buClr>
              <a:buSzPts val="3815"/>
              <a:buFont typeface="Arial"/>
              <a:buNone/>
              <a:defRPr b="0" i="0" sz="3815" u="none" cap="none" strike="noStrike">
                <a:solidFill>
                  <a:schemeClr val="dk2"/>
                </a:solidFill>
                <a:latin typeface="Helvetica Neue Light"/>
                <a:ea typeface="Helvetica Neue Light"/>
                <a:cs typeface="Helvetica Neue Light"/>
                <a:sym typeface="Helvetica Neue Light"/>
              </a:defRPr>
            </a:lvl1pPr>
            <a:lvl2pPr indent="-228600" lvl="1" marL="914400" marR="0" rtl="0" algn="l">
              <a:spcBef>
                <a:spcPts val="1060"/>
              </a:spcBef>
              <a:spcAft>
                <a:spcPts val="0"/>
              </a:spcAft>
              <a:buClr>
                <a:schemeClr val="dk1"/>
              </a:buClr>
              <a:buSzPts val="5299"/>
              <a:buFont typeface="Arial"/>
              <a:buNone/>
              <a:defRPr b="0" i="0" sz="5299" u="none" cap="none" strike="noStrike">
                <a:solidFill>
                  <a:schemeClr val="dk1"/>
                </a:solidFill>
                <a:latin typeface="Calibri"/>
                <a:ea typeface="Calibri"/>
                <a:cs typeface="Calibri"/>
                <a:sym typeface="Calibri"/>
              </a:defRPr>
            </a:lvl2pPr>
            <a:lvl3pPr indent="-228600" lvl="2" marL="1371600" marR="0" rtl="0" algn="l">
              <a:spcBef>
                <a:spcPts val="1060"/>
              </a:spcBef>
              <a:spcAft>
                <a:spcPts val="0"/>
              </a:spcAft>
              <a:buClr>
                <a:schemeClr val="dk1"/>
              </a:buClr>
              <a:buSzPts val="5299"/>
              <a:buFont typeface="Arial"/>
              <a:buNone/>
              <a:defRPr b="0" i="0" sz="5299" u="none" cap="none" strike="noStrike">
                <a:solidFill>
                  <a:schemeClr val="dk1"/>
                </a:solidFill>
                <a:latin typeface="Calibri"/>
                <a:ea typeface="Calibri"/>
                <a:cs typeface="Calibri"/>
                <a:sym typeface="Calibri"/>
              </a:defRPr>
            </a:lvl3pPr>
            <a:lvl4pPr indent="-228600" lvl="3" marL="1828800" marR="0" rtl="0" algn="l">
              <a:spcBef>
                <a:spcPts val="1060"/>
              </a:spcBef>
              <a:spcAft>
                <a:spcPts val="0"/>
              </a:spcAft>
              <a:buClr>
                <a:schemeClr val="dk1"/>
              </a:buClr>
              <a:buSzPts val="5299"/>
              <a:buFont typeface="Arial"/>
              <a:buNone/>
              <a:defRPr b="0" i="0" sz="5299" u="none" cap="none" strike="noStrike">
                <a:solidFill>
                  <a:schemeClr val="dk1"/>
                </a:solidFill>
                <a:latin typeface="Calibri"/>
                <a:ea typeface="Calibri"/>
                <a:cs typeface="Calibri"/>
                <a:sym typeface="Calibri"/>
              </a:defRPr>
            </a:lvl4pPr>
            <a:lvl5pPr indent="-228600" lvl="4" marL="2286000" marR="0" rtl="0" algn="l">
              <a:spcBef>
                <a:spcPts val="1060"/>
              </a:spcBef>
              <a:spcAft>
                <a:spcPts val="0"/>
              </a:spcAft>
              <a:buClr>
                <a:schemeClr val="dk1"/>
              </a:buClr>
              <a:buSzPts val="5299"/>
              <a:buFont typeface="Arial"/>
              <a:buNone/>
              <a:defRPr b="0" i="0" sz="5299" u="none" cap="none" strike="noStrike">
                <a:solidFill>
                  <a:schemeClr val="dk1"/>
                </a:solidFill>
                <a:latin typeface="Calibri"/>
                <a:ea typeface="Calibri"/>
                <a:cs typeface="Calibri"/>
                <a:sym typeface="Calibri"/>
              </a:defRPr>
            </a:lvl5pPr>
            <a:lvl6pPr indent="-600964" lvl="5" marL="27432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6pPr>
            <a:lvl7pPr indent="-600964" lvl="6" marL="32004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7pPr>
            <a:lvl8pPr indent="-600964" lvl="7" marL="36576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8pPr>
            <a:lvl9pPr indent="-600964" lvl="8" marL="41148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9pPr>
          </a:lstStyle>
          <a:p/>
        </p:txBody>
      </p:sp>
      <p:sp>
        <p:nvSpPr>
          <p:cNvPr id="45" name="Google Shape;45;p4"/>
          <p:cNvSpPr txBox="1"/>
          <p:nvPr>
            <p:ph idx="15" type="body"/>
          </p:nvPr>
        </p:nvSpPr>
        <p:spPr>
          <a:xfrm>
            <a:off x="449461" y="2719196"/>
            <a:ext cx="15921269" cy="631480"/>
          </a:xfrm>
          <a:prstGeom prst="rect">
            <a:avLst/>
          </a:prstGeom>
          <a:noFill/>
          <a:ln>
            <a:noFill/>
          </a:ln>
        </p:spPr>
        <p:txBody>
          <a:bodyPr anchorCtr="0" anchor="t" bIns="47800" lIns="95625" spcFirstLastPara="1" rIns="95625" wrap="square" tIns="47800">
            <a:noAutofit/>
          </a:bodyPr>
          <a:lstStyle>
            <a:lvl1pPr indent="-228600" lvl="0" marL="457200" marR="0" rtl="0" algn="l">
              <a:spcBef>
                <a:spcPts val="763"/>
              </a:spcBef>
              <a:spcAft>
                <a:spcPts val="0"/>
              </a:spcAft>
              <a:buClr>
                <a:schemeClr val="dk2"/>
              </a:buClr>
              <a:buSzPts val="3815"/>
              <a:buFont typeface="Arial"/>
              <a:buNone/>
              <a:defRPr b="0" i="0" sz="3815" u="none" cap="none" strike="noStrike">
                <a:solidFill>
                  <a:schemeClr val="dk2"/>
                </a:solidFill>
                <a:latin typeface="Helvetica Neue Light"/>
                <a:ea typeface="Helvetica Neue Light"/>
                <a:cs typeface="Helvetica Neue Light"/>
                <a:sym typeface="Helvetica Neue Light"/>
              </a:defRPr>
            </a:lvl1pPr>
            <a:lvl2pPr indent="-228600" lvl="1" marL="914400" marR="0" rtl="0" algn="l">
              <a:spcBef>
                <a:spcPts val="1060"/>
              </a:spcBef>
              <a:spcAft>
                <a:spcPts val="0"/>
              </a:spcAft>
              <a:buClr>
                <a:schemeClr val="dk1"/>
              </a:buClr>
              <a:buSzPts val="5299"/>
              <a:buFont typeface="Arial"/>
              <a:buNone/>
              <a:defRPr b="0" i="0" sz="5299" u="none" cap="none" strike="noStrike">
                <a:solidFill>
                  <a:schemeClr val="dk1"/>
                </a:solidFill>
                <a:latin typeface="Calibri"/>
                <a:ea typeface="Calibri"/>
                <a:cs typeface="Calibri"/>
                <a:sym typeface="Calibri"/>
              </a:defRPr>
            </a:lvl2pPr>
            <a:lvl3pPr indent="-228600" lvl="2" marL="1371600" marR="0" rtl="0" algn="l">
              <a:spcBef>
                <a:spcPts val="1060"/>
              </a:spcBef>
              <a:spcAft>
                <a:spcPts val="0"/>
              </a:spcAft>
              <a:buClr>
                <a:schemeClr val="dk1"/>
              </a:buClr>
              <a:buSzPts val="5299"/>
              <a:buFont typeface="Arial"/>
              <a:buNone/>
              <a:defRPr b="0" i="0" sz="5299" u="none" cap="none" strike="noStrike">
                <a:solidFill>
                  <a:schemeClr val="dk1"/>
                </a:solidFill>
                <a:latin typeface="Calibri"/>
                <a:ea typeface="Calibri"/>
                <a:cs typeface="Calibri"/>
                <a:sym typeface="Calibri"/>
              </a:defRPr>
            </a:lvl3pPr>
            <a:lvl4pPr indent="-228600" lvl="3" marL="1828800" marR="0" rtl="0" algn="l">
              <a:spcBef>
                <a:spcPts val="1060"/>
              </a:spcBef>
              <a:spcAft>
                <a:spcPts val="0"/>
              </a:spcAft>
              <a:buClr>
                <a:schemeClr val="dk1"/>
              </a:buClr>
              <a:buSzPts val="5299"/>
              <a:buFont typeface="Arial"/>
              <a:buNone/>
              <a:defRPr b="0" i="0" sz="5299" u="none" cap="none" strike="noStrike">
                <a:solidFill>
                  <a:schemeClr val="dk1"/>
                </a:solidFill>
                <a:latin typeface="Calibri"/>
                <a:ea typeface="Calibri"/>
                <a:cs typeface="Calibri"/>
                <a:sym typeface="Calibri"/>
              </a:defRPr>
            </a:lvl4pPr>
            <a:lvl5pPr indent="-228600" lvl="4" marL="2286000" marR="0" rtl="0" algn="l">
              <a:spcBef>
                <a:spcPts val="1060"/>
              </a:spcBef>
              <a:spcAft>
                <a:spcPts val="0"/>
              </a:spcAft>
              <a:buClr>
                <a:schemeClr val="dk1"/>
              </a:buClr>
              <a:buSzPts val="5299"/>
              <a:buFont typeface="Arial"/>
              <a:buNone/>
              <a:defRPr b="0" i="0" sz="5299" u="none" cap="none" strike="noStrike">
                <a:solidFill>
                  <a:schemeClr val="dk1"/>
                </a:solidFill>
                <a:latin typeface="Calibri"/>
                <a:ea typeface="Calibri"/>
                <a:cs typeface="Calibri"/>
                <a:sym typeface="Calibri"/>
              </a:defRPr>
            </a:lvl5pPr>
            <a:lvl6pPr indent="-600964" lvl="5" marL="27432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6pPr>
            <a:lvl7pPr indent="-600964" lvl="6" marL="32004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7pPr>
            <a:lvl8pPr indent="-600964" lvl="7" marL="36576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8pPr>
            <a:lvl9pPr indent="-600964" lvl="8" marL="41148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9pPr>
          </a:lstStyle>
          <a:p/>
        </p:txBody>
      </p:sp>
      <p:sp>
        <p:nvSpPr>
          <p:cNvPr id="46" name="Google Shape;46;p4"/>
          <p:cNvSpPr txBox="1"/>
          <p:nvPr>
            <p:ph idx="16" type="body"/>
          </p:nvPr>
        </p:nvSpPr>
        <p:spPr>
          <a:xfrm>
            <a:off x="449461" y="1131440"/>
            <a:ext cx="15921269" cy="1377510"/>
          </a:xfrm>
          <a:prstGeom prst="rect">
            <a:avLst/>
          </a:prstGeom>
          <a:noFill/>
          <a:ln>
            <a:noFill/>
          </a:ln>
        </p:spPr>
        <p:txBody>
          <a:bodyPr anchorCtr="0" anchor="t" bIns="47800" lIns="95625" spcFirstLastPara="1" rIns="95625" wrap="square" tIns="47800">
            <a:noAutofit/>
          </a:bodyPr>
          <a:lstStyle>
            <a:lvl1pPr indent="-228600" lvl="0" marL="457200" marR="0" rtl="0" algn="l">
              <a:spcBef>
                <a:spcPts val="1356"/>
              </a:spcBef>
              <a:spcAft>
                <a:spcPts val="0"/>
              </a:spcAft>
              <a:buClr>
                <a:schemeClr val="dk2"/>
              </a:buClr>
              <a:buSzPts val="6782"/>
              <a:buFont typeface="Arial"/>
              <a:buNone/>
              <a:defRPr b="0" i="0" sz="6782" u="none" cap="none" strike="noStrike">
                <a:solidFill>
                  <a:schemeClr val="dk2"/>
                </a:solidFill>
                <a:latin typeface="Helvetica Neue Light"/>
                <a:ea typeface="Helvetica Neue Light"/>
                <a:cs typeface="Helvetica Neue Light"/>
                <a:sym typeface="Helvetica Neue Light"/>
              </a:defRPr>
            </a:lvl1pPr>
            <a:lvl2pPr indent="-228600" lvl="1" marL="914400" marR="0" rtl="0" algn="l">
              <a:spcBef>
                <a:spcPts val="1060"/>
              </a:spcBef>
              <a:spcAft>
                <a:spcPts val="0"/>
              </a:spcAft>
              <a:buClr>
                <a:schemeClr val="dk1"/>
              </a:buClr>
              <a:buSzPts val="5299"/>
              <a:buFont typeface="Arial"/>
              <a:buNone/>
              <a:defRPr b="0" i="0" sz="5299" u="none" cap="none" strike="noStrike">
                <a:solidFill>
                  <a:schemeClr val="dk1"/>
                </a:solidFill>
                <a:latin typeface="Calibri"/>
                <a:ea typeface="Calibri"/>
                <a:cs typeface="Calibri"/>
                <a:sym typeface="Calibri"/>
              </a:defRPr>
            </a:lvl2pPr>
            <a:lvl3pPr indent="-228600" lvl="2" marL="1371600" marR="0" rtl="0" algn="l">
              <a:spcBef>
                <a:spcPts val="1060"/>
              </a:spcBef>
              <a:spcAft>
                <a:spcPts val="0"/>
              </a:spcAft>
              <a:buClr>
                <a:schemeClr val="dk1"/>
              </a:buClr>
              <a:buSzPts val="5299"/>
              <a:buFont typeface="Arial"/>
              <a:buNone/>
              <a:defRPr b="0" i="0" sz="5299" u="none" cap="none" strike="noStrike">
                <a:solidFill>
                  <a:schemeClr val="dk1"/>
                </a:solidFill>
                <a:latin typeface="Calibri"/>
                <a:ea typeface="Calibri"/>
                <a:cs typeface="Calibri"/>
                <a:sym typeface="Calibri"/>
              </a:defRPr>
            </a:lvl3pPr>
            <a:lvl4pPr indent="-228600" lvl="3" marL="1828800" marR="0" rtl="0" algn="l">
              <a:spcBef>
                <a:spcPts val="1060"/>
              </a:spcBef>
              <a:spcAft>
                <a:spcPts val="0"/>
              </a:spcAft>
              <a:buClr>
                <a:schemeClr val="dk1"/>
              </a:buClr>
              <a:buSzPts val="5299"/>
              <a:buFont typeface="Arial"/>
              <a:buNone/>
              <a:defRPr b="0" i="0" sz="5299" u="none" cap="none" strike="noStrike">
                <a:solidFill>
                  <a:schemeClr val="dk1"/>
                </a:solidFill>
                <a:latin typeface="Calibri"/>
                <a:ea typeface="Calibri"/>
                <a:cs typeface="Calibri"/>
                <a:sym typeface="Calibri"/>
              </a:defRPr>
            </a:lvl4pPr>
            <a:lvl5pPr indent="-228600" lvl="4" marL="2286000" marR="0" rtl="0" algn="l">
              <a:spcBef>
                <a:spcPts val="1060"/>
              </a:spcBef>
              <a:spcAft>
                <a:spcPts val="0"/>
              </a:spcAft>
              <a:buClr>
                <a:schemeClr val="dk1"/>
              </a:buClr>
              <a:buSzPts val="5299"/>
              <a:buFont typeface="Arial"/>
              <a:buNone/>
              <a:defRPr b="0" i="0" sz="5299" u="none" cap="none" strike="noStrike">
                <a:solidFill>
                  <a:schemeClr val="dk1"/>
                </a:solidFill>
                <a:latin typeface="Calibri"/>
                <a:ea typeface="Calibri"/>
                <a:cs typeface="Calibri"/>
                <a:sym typeface="Calibri"/>
              </a:defRPr>
            </a:lvl5pPr>
            <a:lvl6pPr indent="-600964" lvl="5" marL="27432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6pPr>
            <a:lvl7pPr indent="-600964" lvl="6" marL="32004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7pPr>
            <a:lvl8pPr indent="-600964" lvl="7" marL="36576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8pPr>
            <a:lvl9pPr indent="-600964" lvl="8" marL="4114800" marR="0" rtl="0" algn="l">
              <a:spcBef>
                <a:spcPts val="1173"/>
              </a:spcBef>
              <a:spcAft>
                <a:spcPts val="0"/>
              </a:spcAft>
              <a:buClr>
                <a:schemeClr val="dk1"/>
              </a:buClr>
              <a:buSzPts val="5864"/>
              <a:buFont typeface="Arial"/>
              <a:buChar char="•"/>
              <a:defRPr b="0" i="0" sz="5864" u="none" cap="none" strike="noStrike">
                <a:solidFill>
                  <a:schemeClr val="dk1"/>
                </a:solidFill>
                <a:latin typeface="Calibri"/>
                <a:ea typeface="Calibri"/>
                <a:cs typeface="Calibri"/>
                <a:sym typeface="Calibri"/>
              </a:defRPr>
            </a:lvl9pPr>
          </a:lstStyle>
          <a:p/>
        </p:txBody>
      </p:sp>
      <p:cxnSp>
        <p:nvCxnSpPr>
          <p:cNvPr id="47" name="Google Shape;47;p4"/>
          <p:cNvCxnSpPr/>
          <p:nvPr/>
        </p:nvCxnSpPr>
        <p:spPr>
          <a:xfrm>
            <a:off x="10694194" y="4868883"/>
            <a:ext cx="0" cy="24271010"/>
          </a:xfrm>
          <a:prstGeom prst="straightConnector1">
            <a:avLst/>
          </a:prstGeom>
          <a:noFill/>
          <a:ln cap="flat" cmpd="sng" w="9525">
            <a:solidFill>
              <a:srgbClr val="A1A1A1"/>
            </a:solidFill>
            <a:prstDash val="dot"/>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s://www.posterpresentations.com/how-to-change-the-research-poster-template-colors.html" TargetMode="External"/><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8E7CC3"/>
            </a:gs>
          </a:gsLst>
          <a:lin ang="5400012" scaled="0"/>
        </a:gradFill>
      </p:bgPr>
    </p:bg>
    <p:spTree>
      <p:nvGrpSpPr>
        <p:cNvPr id="9" name="Shape 9"/>
        <p:cNvGrpSpPr/>
        <p:nvPr/>
      </p:nvGrpSpPr>
      <p:grpSpPr>
        <a:xfrm>
          <a:off x="0" y="0"/>
          <a:ext cx="0" cy="0"/>
          <a:chOff x="0" y="0"/>
          <a:chExt cx="0" cy="0"/>
        </a:xfrm>
      </p:grpSpPr>
      <p:sp>
        <p:nvSpPr>
          <p:cNvPr id="10" name="Google Shape;10;p1"/>
          <p:cNvSpPr txBox="1"/>
          <p:nvPr/>
        </p:nvSpPr>
        <p:spPr>
          <a:xfrm>
            <a:off x="916736" y="29704559"/>
            <a:ext cx="2291522" cy="232752"/>
          </a:xfrm>
          <a:prstGeom prst="rect">
            <a:avLst/>
          </a:prstGeom>
          <a:noFill/>
          <a:ln>
            <a:noFill/>
          </a:ln>
        </p:spPr>
        <p:txBody>
          <a:bodyPr anchorCtr="0" anchor="t" bIns="27650" lIns="55300" spcFirstLastPara="1" rIns="55300" wrap="square" tIns="27650">
            <a:noAutofit/>
          </a:bodyPr>
          <a:lstStyle/>
          <a:p>
            <a:pPr indent="0" lvl="0" marL="0" marR="0" rtl="0" algn="l">
              <a:lnSpc>
                <a:spcPct val="65000"/>
              </a:lnSpc>
              <a:spcBef>
                <a:spcPts val="0"/>
              </a:spcBef>
              <a:spcAft>
                <a:spcPts val="0"/>
              </a:spcAft>
              <a:buNone/>
            </a:pPr>
            <a:r>
              <a:rPr b="1" i="0" lang="en-US" sz="423" u="none" cap="none" strike="noStrike">
                <a:solidFill>
                  <a:srgbClr val="BFBFBF"/>
                </a:solidFill>
                <a:latin typeface="Arial"/>
                <a:ea typeface="Arial"/>
                <a:cs typeface="Arial"/>
                <a:sym typeface="Arial"/>
              </a:rPr>
              <a:t>RESEARCH POSTER PRESENTATION DESIGN © 2019</a:t>
            </a:r>
            <a:endParaRPr/>
          </a:p>
          <a:p>
            <a:pPr indent="0" lvl="0" marL="0" marR="0" rtl="0" algn="l">
              <a:lnSpc>
                <a:spcPct val="65000"/>
              </a:lnSpc>
              <a:spcBef>
                <a:spcPts val="371"/>
              </a:spcBef>
              <a:spcAft>
                <a:spcPts val="0"/>
              </a:spcAft>
              <a:buNone/>
            </a:pPr>
            <a:r>
              <a:rPr b="1" i="0" lang="en-US" sz="742" u="none" cap="none" strike="noStrike">
                <a:solidFill>
                  <a:srgbClr val="BFBFBF"/>
                </a:solidFill>
                <a:latin typeface="Arial"/>
                <a:ea typeface="Arial"/>
                <a:cs typeface="Arial"/>
                <a:sym typeface="Arial"/>
              </a:rPr>
              <a:t>www.PosterPresentations.com</a:t>
            </a:r>
            <a:endParaRPr/>
          </a:p>
        </p:txBody>
      </p:sp>
      <p:graphicFrame>
        <p:nvGraphicFramePr>
          <p:cNvPr id="11" name="Google Shape;11;p1"/>
          <p:cNvGraphicFramePr/>
          <p:nvPr/>
        </p:nvGraphicFramePr>
        <p:xfrm>
          <a:off x="-8726467" y="34253"/>
          <a:ext cx="3000000" cy="3000000"/>
        </p:xfrm>
        <a:graphic>
          <a:graphicData uri="http://schemas.openxmlformats.org/drawingml/2006/table">
            <a:tbl>
              <a:tblPr bandRow="1" firstRow="1">
                <a:noFill/>
                <a:tableStyleId>{DAB75E02-243C-4850-9845-2D1AA1646A9A}</a:tableStyleId>
              </a:tblPr>
              <a:tblGrid>
                <a:gridCol w="3480875"/>
                <a:gridCol w="4636975"/>
              </a:tblGrid>
              <a:tr h="1170750">
                <a:tc gridSpan="2">
                  <a:txBody>
                    <a:bodyPr/>
                    <a:lstStyle/>
                    <a:p>
                      <a:pPr indent="0" lvl="0" marL="0" marR="0" rtl="0" algn="ctr">
                        <a:lnSpc>
                          <a:spcPct val="100000"/>
                        </a:lnSpc>
                        <a:spcBef>
                          <a:spcPts val="0"/>
                        </a:spcBef>
                        <a:spcAft>
                          <a:spcPts val="0"/>
                        </a:spcAft>
                        <a:buClr>
                          <a:srgbClr val="1F3A4E"/>
                        </a:buClr>
                        <a:buSzPts val="3200"/>
                        <a:buFont typeface="Arial Black"/>
                        <a:buNone/>
                      </a:pPr>
                      <a:r>
                        <a:rPr b="0" lang="en-US" sz="3200" u="none" cap="none" strike="noStrike">
                          <a:solidFill>
                            <a:srgbClr val="1F3A4E"/>
                          </a:solidFill>
                          <a:latin typeface="Arial Black"/>
                          <a:ea typeface="Arial Black"/>
                          <a:cs typeface="Arial Black"/>
                          <a:sym typeface="Arial Black"/>
                        </a:rPr>
                        <a:t>QUICK START GUIDE</a:t>
                      </a:r>
                      <a:br>
                        <a:rPr b="0" lang="en-US" sz="3200" u="none" cap="none" strike="noStrike">
                          <a:solidFill>
                            <a:srgbClr val="1F3A4E"/>
                          </a:solidFill>
                          <a:latin typeface="Arial Black"/>
                          <a:ea typeface="Arial Black"/>
                          <a:cs typeface="Arial Black"/>
                          <a:sym typeface="Arial Black"/>
                        </a:rPr>
                      </a:br>
                      <a:r>
                        <a:rPr b="1" lang="en-US" sz="2400" u="none" cap="none" strike="noStrike">
                          <a:solidFill>
                            <a:srgbClr val="FF0000"/>
                          </a:solidFill>
                          <a:latin typeface="Trebuchet MS"/>
                          <a:ea typeface="Trebuchet MS"/>
                          <a:cs typeface="Trebuchet MS"/>
                          <a:sym typeface="Trebuchet MS"/>
                        </a:rPr>
                        <a:t>(THIS SIDEBAR WILL NOT PRINT)</a:t>
                      </a:r>
                      <a:endParaRPr b="1" sz="3200" u="none" cap="none" strike="noStrike">
                        <a:solidFill>
                          <a:schemeClr val="lt1"/>
                        </a:solidFill>
                        <a:latin typeface="Trebuchet MS"/>
                        <a:ea typeface="Trebuchet MS"/>
                        <a:cs typeface="Trebuchet MS"/>
                        <a:sym typeface="Trebuchet MS"/>
                      </a:endParaRPr>
                    </a:p>
                  </a:txBody>
                  <a:tcPr marT="137150" marB="45725" marR="91450" marL="182875">
                    <a:solidFill>
                      <a:srgbClr val="FFC000"/>
                    </a:solidFill>
                  </a:tcPr>
                </a:tc>
                <a:tc hMerge="1"/>
              </a:tr>
              <a:tr h="3598925">
                <a:tc gridSpan="2">
                  <a:txBody>
                    <a:bodyPr/>
                    <a:lstStyle/>
                    <a:p>
                      <a:pPr indent="0" lvl="0" marL="0" marR="0" rtl="0" algn="l">
                        <a:spcBef>
                          <a:spcPts val="0"/>
                        </a:spcBef>
                        <a:spcAft>
                          <a:spcPts val="0"/>
                        </a:spcAft>
                        <a:buNone/>
                      </a:pPr>
                      <a:r>
                        <a:rPr i="0" lang="en-US" sz="1800" u="none" cap="none" strike="noStrike">
                          <a:solidFill>
                            <a:srgbClr val="D9D9D9"/>
                          </a:solidFill>
                          <a:latin typeface="Arial"/>
                          <a:ea typeface="Arial"/>
                          <a:cs typeface="Arial"/>
                          <a:sym typeface="Arial"/>
                        </a:rPr>
                        <a:t>This PowerPoint template produces a </a:t>
                      </a:r>
                      <a:r>
                        <a:rPr i="0" lang="en-US" sz="1800" u="none" cap="none" strike="noStrike">
                          <a:solidFill>
                            <a:srgbClr val="FFC000"/>
                          </a:solidFill>
                          <a:latin typeface="Arial"/>
                          <a:ea typeface="Arial"/>
                          <a:cs typeface="Arial"/>
                          <a:sym typeface="Arial"/>
                        </a:rPr>
                        <a:t>A1 </a:t>
                      </a:r>
                      <a:r>
                        <a:rPr i="0" lang="en-US" sz="1800" u="none" cap="none" strike="noStrik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indent="0" lvl="0" marL="0" marR="0" rtl="0" algn="l">
                        <a:spcBef>
                          <a:spcPts val="0"/>
                        </a:spcBef>
                        <a:spcAft>
                          <a:spcPts val="0"/>
                        </a:spcAft>
                        <a:buNone/>
                      </a:pPr>
                      <a:r>
                        <a:t/>
                      </a:r>
                      <a:endParaRPr i="0" sz="18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1800" u="none" cap="none" strike="noStrik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i="0" lang="en-US" sz="1800" u="none" cap="none" strike="noStrike">
                          <a:solidFill>
                            <a:srgbClr val="FFC000"/>
                          </a:solidFill>
                          <a:latin typeface="Arial"/>
                          <a:ea typeface="Arial"/>
                          <a:cs typeface="Arial"/>
                          <a:sym typeface="Arial"/>
                        </a:rPr>
                        <a:t>PosterPresentations.com</a:t>
                      </a:r>
                      <a:r>
                        <a:rPr i="0" lang="en-US" sz="1800" u="none" cap="none" strike="noStrike">
                          <a:solidFill>
                            <a:srgbClr val="D9D9D9"/>
                          </a:solidFill>
                          <a:latin typeface="Arial"/>
                          <a:ea typeface="Arial"/>
                          <a:cs typeface="Arial"/>
                          <a:sym typeface="Arial"/>
                        </a:rPr>
                        <a:t> and click on the  </a:t>
                      </a:r>
                      <a:r>
                        <a:rPr i="0" lang="en-US" sz="1800" u="none" cap="none" strike="noStrike">
                          <a:solidFill>
                            <a:srgbClr val="FFC000"/>
                          </a:solidFill>
                          <a:latin typeface="Arial"/>
                          <a:ea typeface="Arial"/>
                          <a:cs typeface="Arial"/>
                          <a:sym typeface="Arial"/>
                        </a:rPr>
                        <a:t>HELP DESK</a:t>
                      </a:r>
                      <a:r>
                        <a:rPr i="0" lang="en-US" sz="1800" u="none" cap="none" strike="noStrike">
                          <a:solidFill>
                            <a:srgbClr val="D9D9D9"/>
                          </a:solidFill>
                          <a:latin typeface="Arial"/>
                          <a:ea typeface="Arial"/>
                          <a:cs typeface="Arial"/>
                          <a:sym typeface="Arial"/>
                        </a:rPr>
                        <a:t> tab.</a:t>
                      </a:r>
                      <a:endParaRPr/>
                    </a:p>
                    <a:p>
                      <a:pPr indent="0" lvl="0" marL="0" marR="0" rtl="0" algn="l">
                        <a:spcBef>
                          <a:spcPts val="0"/>
                        </a:spcBef>
                        <a:spcAft>
                          <a:spcPts val="0"/>
                        </a:spcAft>
                        <a:buNone/>
                      </a:pPr>
                      <a:r>
                        <a:t/>
                      </a:r>
                      <a:endParaRPr i="0" sz="18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1800" u="none" cap="none" strike="noStrike">
                          <a:solidFill>
                            <a:srgbClr val="D9D9D9"/>
                          </a:solidFill>
                          <a:latin typeface="Arial"/>
                          <a:ea typeface="Arial"/>
                          <a:cs typeface="Arial"/>
                          <a:sym typeface="Arial"/>
                        </a:rPr>
                        <a:t>To print your poster using our same-day professional printing service, go online to </a:t>
                      </a:r>
                      <a:r>
                        <a:rPr i="0" lang="en-US" sz="1800" u="none" cap="none" strike="noStrike">
                          <a:solidFill>
                            <a:srgbClr val="FFC000"/>
                          </a:solidFill>
                          <a:latin typeface="Arial"/>
                          <a:ea typeface="Arial"/>
                          <a:cs typeface="Arial"/>
                          <a:sym typeface="Arial"/>
                        </a:rPr>
                        <a:t>PosterPresentations.com</a:t>
                      </a:r>
                      <a:r>
                        <a:rPr i="0" lang="en-US" sz="1800" u="none" cap="none" strike="noStrike">
                          <a:solidFill>
                            <a:srgbClr val="D9D9D9"/>
                          </a:solidFill>
                          <a:latin typeface="Arial"/>
                          <a:ea typeface="Arial"/>
                          <a:cs typeface="Arial"/>
                          <a:sym typeface="Arial"/>
                        </a:rPr>
                        <a:t> and click on "</a:t>
                      </a:r>
                      <a:r>
                        <a:rPr i="0" lang="en-US" sz="1800" u="none" cap="none" strike="noStrike">
                          <a:solidFill>
                            <a:srgbClr val="FFC000"/>
                          </a:solidFill>
                          <a:latin typeface="Arial"/>
                          <a:ea typeface="Arial"/>
                          <a:cs typeface="Arial"/>
                          <a:sym typeface="Arial"/>
                        </a:rPr>
                        <a:t>Order your poster</a:t>
                      </a:r>
                      <a:r>
                        <a:rPr i="0" lang="en-US" sz="1800" u="none" cap="none" strike="noStrike">
                          <a:solidFill>
                            <a:srgbClr val="D9D9D9"/>
                          </a:solidFill>
                          <a:latin typeface="Arial"/>
                          <a:ea typeface="Arial"/>
                          <a:cs typeface="Arial"/>
                          <a:sym typeface="Arial"/>
                        </a:rPr>
                        <a:t>".</a:t>
                      </a:r>
                      <a:endParaRPr b="1" sz="1800" u="none" cap="none" strike="noStrike">
                        <a:solidFill>
                          <a:srgbClr val="D9D9D9"/>
                        </a:solidFill>
                        <a:latin typeface="Arial"/>
                        <a:ea typeface="Arial"/>
                        <a:cs typeface="Arial"/>
                        <a:sym typeface="Arial"/>
                      </a:endParaRPr>
                    </a:p>
                  </a:txBody>
                  <a:tcPr marT="137150" marB="45725" marR="91450" marL="182875">
                    <a:solidFill>
                      <a:srgbClr val="010101"/>
                    </a:solidFill>
                  </a:tcPr>
                </a:tc>
                <a:tc hMerge="1"/>
              </a:tr>
              <a:tr h="4292700">
                <a:tc>
                  <a:txBody>
                    <a:bodyPr/>
                    <a:lstStyle/>
                    <a:p>
                      <a:pPr indent="0" lvl="0" marL="0" marR="0" rtl="0" algn="ctr">
                        <a:spcBef>
                          <a:spcPts val="0"/>
                        </a:spcBef>
                        <a:spcAft>
                          <a:spcPts val="0"/>
                        </a:spcAft>
                        <a:buNone/>
                      </a:pPr>
                      <a:r>
                        <a:t/>
                      </a:r>
                      <a:endParaRPr sz="1800" u="none" cap="none" strike="noStrike">
                        <a:solidFill>
                          <a:srgbClr val="1F3A4E"/>
                        </a:solidFill>
                      </a:endParaRPr>
                    </a:p>
                    <a:p>
                      <a:pPr indent="0" lvl="0" marL="0" marR="0" rtl="0" algn="ctr">
                        <a:spcBef>
                          <a:spcPts val="0"/>
                        </a:spcBef>
                        <a:spcAft>
                          <a:spcPts val="0"/>
                        </a:spcAft>
                        <a:buNone/>
                      </a:pPr>
                      <a:r>
                        <a:t/>
                      </a:r>
                      <a:endParaRPr sz="1800" u="none" cap="none" strike="noStrike">
                        <a:solidFill>
                          <a:srgbClr val="1F3A4E"/>
                        </a:solidFill>
                      </a:endParaRPr>
                    </a:p>
                    <a:p>
                      <a:pPr indent="0" lvl="0" marL="0" marR="0" rtl="0" algn="ctr">
                        <a:spcBef>
                          <a:spcPts val="0"/>
                        </a:spcBef>
                        <a:spcAft>
                          <a:spcPts val="0"/>
                        </a:spcAft>
                        <a:buNone/>
                      </a:pPr>
                      <a:r>
                        <a:rPr lang="en-US" sz="1800" u="none" cap="none" strike="noStrike">
                          <a:solidFill>
                            <a:schemeClr val="lt1"/>
                          </a:solidFill>
                          <a:latin typeface="Arial"/>
                          <a:ea typeface="Arial"/>
                          <a:cs typeface="Arial"/>
                          <a:sym typeface="Arial"/>
                        </a:rPr>
                        <a:t>This is a poster template for a </a:t>
                      </a:r>
                      <a:br>
                        <a:rPr lang="en-US" sz="1800" u="none" cap="none" strike="noStrike">
                          <a:solidFill>
                            <a:schemeClr val="lt1"/>
                          </a:solidFill>
                          <a:latin typeface="Arial"/>
                          <a:ea typeface="Arial"/>
                          <a:cs typeface="Arial"/>
                          <a:sym typeface="Arial"/>
                        </a:rPr>
                      </a:br>
                      <a:r>
                        <a:rPr b="1" lang="en-US" sz="3200" u="none" cap="none" strike="noStrike">
                          <a:solidFill>
                            <a:srgbClr val="FFC000"/>
                          </a:solidFill>
                          <a:latin typeface="Arial"/>
                          <a:ea typeface="Arial"/>
                          <a:cs typeface="Arial"/>
                          <a:sym typeface="Arial"/>
                        </a:rPr>
                        <a:t>A1</a:t>
                      </a:r>
                      <a:endParaRPr/>
                    </a:p>
                    <a:p>
                      <a:pPr indent="0" lvl="0" marL="0" marR="0" rtl="0" algn="ctr">
                        <a:lnSpc>
                          <a:spcPct val="100000"/>
                        </a:lnSpc>
                        <a:spcBef>
                          <a:spcPts val="0"/>
                        </a:spcBef>
                        <a:spcAft>
                          <a:spcPts val="0"/>
                        </a:spcAft>
                        <a:buClr>
                          <a:srgbClr val="FFC000"/>
                        </a:buClr>
                        <a:buSzPts val="1800"/>
                        <a:buFont typeface="Arial"/>
                        <a:buNone/>
                      </a:pPr>
                      <a:r>
                        <a:rPr lang="en-US" sz="1800" u="none" cap="none" strike="noStrike">
                          <a:solidFill>
                            <a:srgbClr val="FFC000"/>
                          </a:solidFill>
                          <a:latin typeface="Arial"/>
                          <a:ea typeface="Arial"/>
                          <a:cs typeface="Arial"/>
                          <a:sym typeface="Arial"/>
                        </a:rPr>
                        <a:t>594mm x 841mm</a:t>
                      </a:r>
                      <a:endParaRPr/>
                    </a:p>
                    <a:p>
                      <a:pPr indent="0" lvl="0" marL="0" marR="0" rtl="0" algn="ctr">
                        <a:lnSpc>
                          <a:spcPct val="100000"/>
                        </a:lnSpc>
                        <a:spcBef>
                          <a:spcPts val="0"/>
                        </a:spcBef>
                        <a:spcAft>
                          <a:spcPts val="0"/>
                        </a:spcAft>
                        <a:buClr>
                          <a:srgbClr val="FFC000"/>
                        </a:buClr>
                        <a:buSzPts val="1800"/>
                        <a:buFont typeface="Arial"/>
                        <a:buNone/>
                      </a:pPr>
                      <a:r>
                        <a:rPr lang="en-US" sz="1800" u="none" cap="none" strike="noStrike">
                          <a:solidFill>
                            <a:srgbClr val="FFC000"/>
                          </a:solidFill>
                          <a:latin typeface="Arial"/>
                          <a:ea typeface="Arial"/>
                          <a:cs typeface="Arial"/>
                          <a:sym typeface="Arial"/>
                        </a:rPr>
                        <a:t>23.39 inches x 33.11 inches</a:t>
                      </a:r>
                      <a:br>
                        <a:rPr lang="en-US" sz="1800" u="none" cap="none" strike="noStrike">
                          <a:solidFill>
                            <a:schemeClr val="lt1"/>
                          </a:solidFill>
                          <a:latin typeface="Arial"/>
                          <a:ea typeface="Arial"/>
                          <a:cs typeface="Arial"/>
                          <a:sym typeface="Arial"/>
                        </a:rPr>
                      </a:br>
                      <a:r>
                        <a:rPr lang="en-US" sz="1800" u="none" cap="none" strike="noStrike">
                          <a:solidFill>
                            <a:schemeClr val="lt1"/>
                          </a:solidFill>
                          <a:latin typeface="Arial"/>
                          <a:ea typeface="Arial"/>
                          <a:cs typeface="Arial"/>
                          <a:sym typeface="Arial"/>
                        </a:rPr>
                        <a:t>research presentation poster</a:t>
                      </a:r>
                      <a:endParaRPr/>
                    </a:p>
                    <a:p>
                      <a:pPr indent="0" lvl="0" marL="0" marR="0" rtl="0" algn="l">
                        <a:spcBef>
                          <a:spcPts val="0"/>
                        </a:spcBef>
                        <a:spcAft>
                          <a:spcPts val="0"/>
                        </a:spcAft>
                        <a:buNone/>
                      </a:pPr>
                      <a:r>
                        <a:t/>
                      </a:r>
                      <a:endParaRPr sz="1800">
                        <a:solidFill>
                          <a:srgbClr val="1F3A4E"/>
                        </a:solidFill>
                      </a:endParaRPr>
                    </a:p>
                  </a:txBody>
                  <a:tcPr marT="45725" marB="45725" marR="91450" marL="91450">
                    <a:solidFill>
                      <a:srgbClr val="010101"/>
                    </a:solidFill>
                  </a:tcPr>
                </a:tc>
                <a:tc>
                  <a:txBody>
                    <a:bodyPr/>
                    <a:lstStyle/>
                    <a:p>
                      <a:pPr indent="0" lvl="0" marL="0" marR="0" rtl="0" algn="l">
                        <a:lnSpc>
                          <a:spcPct val="100000"/>
                        </a:lnSpc>
                        <a:spcBef>
                          <a:spcPts val="0"/>
                        </a:spcBef>
                        <a:spcAft>
                          <a:spcPts val="0"/>
                        </a:spcAft>
                        <a:buClr>
                          <a:srgbClr val="FFC000"/>
                        </a:buClr>
                        <a:buSzPts val="2000"/>
                        <a:buFont typeface="Arial"/>
                        <a:buNone/>
                      </a:pPr>
                      <a:r>
                        <a:rPr b="1" lang="en-US" sz="2000">
                          <a:solidFill>
                            <a:srgbClr val="FFC000"/>
                          </a:solidFill>
                          <a:latin typeface="Arial"/>
                          <a:ea typeface="Arial"/>
                          <a:cs typeface="Arial"/>
                          <a:sym typeface="Arial"/>
                        </a:rPr>
                        <a:t>Important: Check the template size</a:t>
                      </a:r>
                      <a:br>
                        <a:rPr b="0" lang="en-US" sz="1800">
                          <a:solidFill>
                            <a:srgbClr val="FFC000"/>
                          </a:solidFill>
                          <a:latin typeface="Arial"/>
                          <a:ea typeface="Arial"/>
                          <a:cs typeface="Arial"/>
                          <a:sym typeface="Arial"/>
                        </a:rPr>
                      </a:br>
                      <a:r>
                        <a:rPr b="0" lang="en-US" sz="1800">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b="0" lang="en-US" sz="1800">
                          <a:solidFill>
                            <a:srgbClr val="D9D9D9"/>
                          </a:solidFill>
                          <a:latin typeface="Arial"/>
                          <a:ea typeface="Arial"/>
                          <a:cs typeface="Arial"/>
                          <a:sym typeface="Arial"/>
                        </a:rPr>
                      </a:br>
                      <a:endParaRPr b="0" sz="1800">
                        <a:solidFill>
                          <a:srgbClr val="FFC000"/>
                        </a:solidFill>
                        <a:latin typeface="Arial"/>
                        <a:ea typeface="Arial"/>
                        <a:cs typeface="Arial"/>
                        <a:sym typeface="Arial"/>
                      </a:endParaRPr>
                    </a:p>
                  </a:txBody>
                  <a:tcPr marT="137150" marB="45725" marR="91450" marL="182875">
                    <a:solidFill>
                      <a:srgbClr val="010101"/>
                    </a:solidFill>
                  </a:tcPr>
                </a:tc>
              </a:tr>
              <a:tr h="3340700">
                <a:tc>
                  <a:txBody>
                    <a:bodyPr/>
                    <a:lstStyle/>
                    <a:p>
                      <a:pPr indent="0" lvl="0" marL="0" marR="0" rtl="0" algn="l">
                        <a:spcBef>
                          <a:spcPts val="0"/>
                        </a:spcBef>
                        <a:spcAft>
                          <a:spcPts val="0"/>
                        </a:spcAft>
                        <a:buNone/>
                      </a:pPr>
                      <a:r>
                        <a:t/>
                      </a:r>
                      <a:endParaRPr sz="1800">
                        <a:solidFill>
                          <a:srgbClr val="1F3A4E"/>
                        </a:solidFill>
                      </a:endParaRPr>
                    </a:p>
                  </a:txBody>
                  <a:tcPr marT="45725" marB="45725" marR="91450" marL="91450"/>
                </a:tc>
                <a:tc>
                  <a:txBody>
                    <a:bodyPr/>
                    <a:lstStyle/>
                    <a:p>
                      <a:pPr indent="0" lvl="0" marL="0" marR="0" rtl="0" algn="l">
                        <a:spcBef>
                          <a:spcPts val="0"/>
                        </a:spcBef>
                        <a:spcAft>
                          <a:spcPts val="0"/>
                        </a:spcAft>
                        <a:buNone/>
                      </a:pPr>
                      <a:r>
                        <a:rPr b="1" lang="en-US" sz="2000">
                          <a:solidFill>
                            <a:srgbClr val="FFC000"/>
                          </a:solidFill>
                          <a:latin typeface="Arial"/>
                          <a:ea typeface="Arial"/>
                          <a:cs typeface="Arial"/>
                          <a:sym typeface="Arial"/>
                        </a:rPr>
                        <a:t>How to </a:t>
                      </a:r>
                      <a:r>
                        <a:rPr b="1" lang="en-US" sz="3600">
                          <a:solidFill>
                            <a:srgbClr val="FFC000"/>
                          </a:solidFill>
                          <a:latin typeface="Arial"/>
                          <a:ea typeface="Arial"/>
                          <a:cs typeface="Arial"/>
                          <a:sym typeface="Arial"/>
                        </a:rPr>
                        <a:t>Zoom in </a:t>
                      </a:r>
                      <a:r>
                        <a:rPr b="1" lang="en-US" sz="2000">
                          <a:solidFill>
                            <a:srgbClr val="FFC000"/>
                          </a:solidFill>
                          <a:latin typeface="Arial"/>
                          <a:ea typeface="Arial"/>
                          <a:cs typeface="Arial"/>
                          <a:sym typeface="Arial"/>
                        </a:rPr>
                        <a:t>and </a:t>
                      </a:r>
                      <a:r>
                        <a:rPr b="1" lang="en-US" sz="1600">
                          <a:solidFill>
                            <a:srgbClr val="FFC000"/>
                          </a:solidFill>
                          <a:latin typeface="Arial"/>
                          <a:ea typeface="Arial"/>
                          <a:cs typeface="Arial"/>
                          <a:sym typeface="Arial"/>
                        </a:rPr>
                        <a:t>out</a:t>
                      </a:r>
                      <a:endParaRPr b="1" sz="2000">
                        <a:solidFill>
                          <a:srgbClr val="FFC000"/>
                        </a:solidFill>
                        <a:latin typeface="Arial"/>
                        <a:ea typeface="Arial"/>
                        <a:cs typeface="Arial"/>
                        <a:sym typeface="Arial"/>
                      </a:endParaRPr>
                    </a:p>
                    <a:p>
                      <a:pPr indent="0" lvl="0" marL="0" marR="0" rtl="0" algn="l">
                        <a:spcBef>
                          <a:spcPts val="0"/>
                        </a:spcBef>
                        <a:spcAft>
                          <a:spcPts val="0"/>
                        </a:spcAft>
                        <a:buNone/>
                      </a:pPr>
                      <a:r>
                        <a:rPr b="0" lang="en-US" sz="1800">
                          <a:solidFill>
                            <a:srgbClr val="D9D9D9"/>
                          </a:solidFill>
                          <a:latin typeface="Arial"/>
                          <a:ea typeface="Arial"/>
                          <a:cs typeface="Arial"/>
                          <a:sym typeface="Arial"/>
                        </a:rPr>
                        <a:t>Use the PowerPoint zoom tool to adjust the screen magnification to view comfortably. PowerPoint provides 2 ways to zoom: </a:t>
                      </a:r>
                      <a:br>
                        <a:rPr b="0" lang="en-US" sz="1800">
                          <a:solidFill>
                            <a:srgbClr val="D9D9D9"/>
                          </a:solidFill>
                          <a:latin typeface="Arial"/>
                          <a:ea typeface="Arial"/>
                          <a:cs typeface="Arial"/>
                          <a:sym typeface="Arial"/>
                        </a:rPr>
                      </a:br>
                      <a:r>
                        <a:rPr b="0" lang="en-US" sz="1800">
                          <a:solidFill>
                            <a:srgbClr val="FFC000"/>
                          </a:solidFill>
                          <a:latin typeface="Arial"/>
                          <a:ea typeface="Arial"/>
                          <a:cs typeface="Arial"/>
                          <a:sym typeface="Arial"/>
                        </a:rPr>
                        <a:t>1. </a:t>
                      </a:r>
                      <a:r>
                        <a:rPr b="0" lang="en-US" sz="1800">
                          <a:solidFill>
                            <a:srgbClr val="D9D9D9"/>
                          </a:solidFill>
                          <a:latin typeface="Arial"/>
                          <a:ea typeface="Arial"/>
                          <a:cs typeface="Arial"/>
                          <a:sym typeface="Arial"/>
                        </a:rPr>
                        <a:t>On the top menu bar click on the VIEW tab and then click on ZOOM. Choose the zoom percentage that works best for you. </a:t>
                      </a:r>
                      <a:br>
                        <a:rPr b="0" lang="en-US" sz="1800">
                          <a:solidFill>
                            <a:srgbClr val="D9D9D9"/>
                          </a:solidFill>
                          <a:latin typeface="Arial"/>
                          <a:ea typeface="Arial"/>
                          <a:cs typeface="Arial"/>
                          <a:sym typeface="Arial"/>
                        </a:rPr>
                      </a:br>
                      <a:r>
                        <a:rPr b="0" lang="en-US" sz="1800">
                          <a:solidFill>
                            <a:srgbClr val="FFC000"/>
                          </a:solidFill>
                          <a:latin typeface="Arial"/>
                          <a:ea typeface="Arial"/>
                          <a:cs typeface="Arial"/>
                          <a:sym typeface="Arial"/>
                        </a:rPr>
                        <a:t>2. </a:t>
                      </a:r>
                      <a:r>
                        <a:rPr b="0" lang="en-US" sz="1800">
                          <a:solidFill>
                            <a:srgbClr val="D9D9D9"/>
                          </a:solidFill>
                          <a:latin typeface="Arial"/>
                          <a:ea typeface="Arial"/>
                          <a:cs typeface="Arial"/>
                          <a:sym typeface="Arial"/>
                        </a:rPr>
                        <a:t>For better zoom flexibility, use the zoom slider at the bottom right of the window.</a:t>
                      </a:r>
                      <a:endParaRPr/>
                    </a:p>
                  </a:txBody>
                  <a:tcPr marT="137150" marB="45725" marR="91450" marL="182875">
                    <a:solidFill>
                      <a:srgbClr val="010101"/>
                    </a:solidFill>
                  </a:tcPr>
                </a:tc>
              </a:tr>
              <a:tr h="1994600">
                <a:tc gridSpan="2">
                  <a:txBody>
                    <a:bodyPr/>
                    <a:lstStyle/>
                    <a:p>
                      <a:pPr indent="0" lvl="0" marL="0" marR="0" rtl="0" algn="l">
                        <a:lnSpc>
                          <a:spcPct val="100000"/>
                        </a:lnSpc>
                        <a:spcBef>
                          <a:spcPts val="0"/>
                        </a:spcBef>
                        <a:spcAft>
                          <a:spcPts val="0"/>
                        </a:spcAft>
                        <a:buClr>
                          <a:srgbClr val="FFC000"/>
                        </a:buClr>
                        <a:buSzPts val="2000"/>
                        <a:buFont typeface="Arial"/>
                        <a:buNone/>
                      </a:pPr>
                      <a:r>
                        <a:rPr b="1" lang="en-US" sz="2000">
                          <a:solidFill>
                            <a:srgbClr val="FFC000"/>
                          </a:solidFill>
                          <a:latin typeface="Arial"/>
                          <a:ea typeface="Arial"/>
                          <a:cs typeface="Arial"/>
                          <a:sym typeface="Arial"/>
                        </a:rPr>
                        <a:t>Ruler and Guides</a:t>
                      </a:r>
                      <a:br>
                        <a:rPr b="0" lang="en-US" sz="1800">
                          <a:solidFill>
                            <a:srgbClr val="FFC000"/>
                          </a:solidFill>
                          <a:latin typeface="Arial"/>
                          <a:ea typeface="Arial"/>
                          <a:cs typeface="Arial"/>
                          <a:sym typeface="Arial"/>
                        </a:rPr>
                      </a:br>
                      <a:r>
                        <a:rPr b="0" lang="en-US" sz="180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T="45725" marB="45725" marR="91450" marL="91450">
                    <a:solidFill>
                      <a:srgbClr val="010101"/>
                    </a:solidFill>
                  </a:tcPr>
                </a:tc>
                <a:tc hMerge="1"/>
              </a:tr>
              <a:tr h="3945825">
                <a:tc>
                  <a:txBody>
                    <a:bodyPr/>
                    <a:lstStyle/>
                    <a:p>
                      <a:pPr indent="0" lvl="0" marL="0" marR="0" rtl="0" algn="l">
                        <a:spcBef>
                          <a:spcPts val="0"/>
                        </a:spcBef>
                        <a:spcAft>
                          <a:spcPts val="0"/>
                        </a:spcAft>
                        <a:buNone/>
                      </a:pPr>
                      <a:r>
                        <a:t/>
                      </a:r>
                      <a:endParaRPr sz="1800">
                        <a:solidFill>
                          <a:srgbClr val="1F3A4E"/>
                        </a:solidFill>
                      </a:endParaRPr>
                    </a:p>
                  </a:txBody>
                  <a:tcPr marT="45725" marB="45725" marR="91450" marL="91450"/>
                </a:tc>
                <a:tc>
                  <a:txBody>
                    <a:bodyPr/>
                    <a:lstStyle/>
                    <a:p>
                      <a:pPr indent="0" lvl="1" marL="0" marR="0" rtl="0" algn="l">
                        <a:spcBef>
                          <a:spcPts val="0"/>
                        </a:spcBef>
                        <a:spcAft>
                          <a:spcPts val="0"/>
                        </a:spcAft>
                        <a:buNone/>
                      </a:pPr>
                      <a:r>
                        <a:rPr b="1" lang="en-US" sz="2000" u="none" cap="none" strike="noStrike">
                          <a:solidFill>
                            <a:srgbClr val="FFC000"/>
                          </a:solidFill>
                          <a:latin typeface="Arial"/>
                          <a:ea typeface="Arial"/>
                          <a:cs typeface="Arial"/>
                          <a:sym typeface="Arial"/>
                        </a:rPr>
                        <a:t>Headers and text containers</a:t>
                      </a:r>
                      <a:br>
                        <a:rPr b="0" lang="en-US" sz="1800" u="none" cap="none" strike="noStrike">
                          <a:solidFill>
                            <a:schemeClr val="lt1"/>
                          </a:solidFill>
                          <a:latin typeface="Arial"/>
                          <a:ea typeface="Arial"/>
                          <a:cs typeface="Arial"/>
                          <a:sym typeface="Arial"/>
                        </a:rPr>
                      </a:br>
                      <a:r>
                        <a:rPr b="0" lang="en-US" sz="1800" u="none" cap="none" strike="noStrike">
                          <a:solidFill>
                            <a:srgbClr val="D9D9D9"/>
                          </a:solidFill>
                          <a:latin typeface="Arial"/>
                          <a:ea typeface="Arial"/>
                          <a:cs typeface="Arial"/>
                          <a:sym typeface="Arial"/>
                        </a:rPr>
                        <a:t>Included in this template are commonly used section headers such as Abstract, Objectives, Methods, Results, etc. </a:t>
                      </a:r>
                      <a:br>
                        <a:rPr b="0" lang="en-US" sz="1800" u="none" cap="none" strike="noStrike">
                          <a:solidFill>
                            <a:schemeClr val="lt1"/>
                          </a:solidFill>
                          <a:latin typeface="Arial"/>
                          <a:ea typeface="Arial"/>
                          <a:cs typeface="Arial"/>
                          <a:sym typeface="Arial"/>
                        </a:rPr>
                      </a:br>
                      <a:r>
                        <a:rPr b="0" lang="en-US" sz="1800" u="none" cap="none" strike="noStrike">
                          <a:solidFill>
                            <a:srgbClr val="FFC000"/>
                          </a:solidFill>
                          <a:latin typeface="Arial"/>
                          <a:ea typeface="Arial"/>
                          <a:cs typeface="Arial"/>
                          <a:sym typeface="Arial"/>
                        </a:rPr>
                        <a:t>-</a:t>
                      </a:r>
                      <a:r>
                        <a:rPr b="0" lang="en-US" sz="1800" u="none" cap="none" strike="noStrike">
                          <a:solidFill>
                            <a:schemeClr val="lt1"/>
                          </a:solidFill>
                          <a:latin typeface="Arial"/>
                          <a:ea typeface="Arial"/>
                          <a:cs typeface="Arial"/>
                          <a:sym typeface="Arial"/>
                        </a:rPr>
                        <a:t> </a:t>
                      </a:r>
                      <a:r>
                        <a:rPr b="0" lang="en-US" sz="1800" u="none" cap="none" strike="noStrike">
                          <a:solidFill>
                            <a:srgbClr val="D9D9D9"/>
                          </a:solidFill>
                          <a:latin typeface="Arial"/>
                          <a:ea typeface="Arial"/>
                          <a:cs typeface="Arial"/>
                          <a:sym typeface="Arial"/>
                        </a:rPr>
                        <a:t>Click inside a section header to add its text. </a:t>
                      </a:r>
                      <a:br>
                        <a:rPr b="0" lang="en-US" sz="1800" u="none" cap="none" strike="noStrike">
                          <a:solidFill>
                            <a:schemeClr val="lt1"/>
                          </a:solidFill>
                          <a:latin typeface="Arial"/>
                          <a:ea typeface="Arial"/>
                          <a:cs typeface="Arial"/>
                          <a:sym typeface="Arial"/>
                        </a:rPr>
                      </a:br>
                      <a:r>
                        <a:rPr b="0" lang="en-US" sz="1800" u="none" cap="none" strike="noStrike">
                          <a:solidFill>
                            <a:srgbClr val="FFC000"/>
                          </a:solidFill>
                          <a:latin typeface="Arial"/>
                          <a:ea typeface="Arial"/>
                          <a:cs typeface="Arial"/>
                          <a:sym typeface="Arial"/>
                        </a:rPr>
                        <a:t>-</a:t>
                      </a:r>
                      <a:r>
                        <a:rPr b="0" lang="en-US" sz="1800" u="none" cap="none" strike="noStrike">
                          <a:solidFill>
                            <a:schemeClr val="lt1"/>
                          </a:solidFill>
                          <a:latin typeface="Arial"/>
                          <a:ea typeface="Arial"/>
                          <a:cs typeface="Arial"/>
                          <a:sym typeface="Arial"/>
                        </a:rPr>
                        <a:t> </a:t>
                      </a:r>
                      <a:r>
                        <a:rPr b="0" lang="en-US" sz="1800" u="none" cap="none" strike="noStrike">
                          <a:solidFill>
                            <a:srgbClr val="D9D9D9"/>
                          </a:solidFill>
                          <a:latin typeface="Arial"/>
                          <a:ea typeface="Arial"/>
                          <a:cs typeface="Arial"/>
                          <a:sym typeface="Arial"/>
                        </a:rPr>
                        <a:t>To add another header, click on edge of the section box so that it is outlined. Copy and paste it. </a:t>
                      </a:r>
                      <a:br>
                        <a:rPr b="0" lang="en-US" sz="1800" u="none" cap="none" strike="noStrike">
                          <a:solidFill>
                            <a:schemeClr val="lt1"/>
                          </a:solidFill>
                          <a:latin typeface="Arial"/>
                          <a:ea typeface="Arial"/>
                          <a:cs typeface="Arial"/>
                          <a:sym typeface="Arial"/>
                        </a:rPr>
                      </a:br>
                      <a:r>
                        <a:rPr b="0" lang="en-US" sz="1800" u="none" cap="none" strike="noStrike">
                          <a:solidFill>
                            <a:srgbClr val="FFC000"/>
                          </a:solidFill>
                          <a:latin typeface="Arial"/>
                          <a:ea typeface="Arial"/>
                          <a:cs typeface="Arial"/>
                          <a:sym typeface="Arial"/>
                        </a:rPr>
                        <a:t>-</a:t>
                      </a:r>
                      <a:r>
                        <a:rPr b="0" lang="en-US" sz="1800" u="none" cap="none" strike="noStrike">
                          <a:solidFill>
                            <a:schemeClr val="lt1"/>
                          </a:solidFill>
                          <a:latin typeface="Arial"/>
                          <a:ea typeface="Arial"/>
                          <a:cs typeface="Arial"/>
                          <a:sym typeface="Arial"/>
                        </a:rPr>
                        <a:t> </a:t>
                      </a:r>
                      <a:r>
                        <a:rPr b="0" lang="en-US" sz="1800" u="none" cap="none" strike="noStrike">
                          <a:solidFill>
                            <a:srgbClr val="D9D9D9"/>
                          </a:solidFill>
                          <a:latin typeface="Arial"/>
                          <a:ea typeface="Arial"/>
                          <a:cs typeface="Arial"/>
                          <a:sym typeface="Arial"/>
                        </a:rPr>
                        <a:t>To increase its size, click on the white circles and expand to the the desired size.</a:t>
                      </a:r>
                      <a:endParaRPr/>
                    </a:p>
                  </a:txBody>
                  <a:tcPr marT="137150" marB="45725" marR="91450" marL="182875">
                    <a:solidFill>
                      <a:srgbClr val="010101"/>
                    </a:solidFill>
                  </a:tcPr>
                </a:tc>
              </a:tr>
              <a:tr h="3208675">
                <a:tc gridSpan="2">
                  <a:txBody>
                    <a:bodyPr/>
                    <a:lstStyle/>
                    <a:p>
                      <a:pPr indent="0" lvl="0" marL="0" marR="0" rtl="0" algn="l">
                        <a:spcBef>
                          <a:spcPts val="0"/>
                        </a:spcBef>
                        <a:spcAft>
                          <a:spcPts val="0"/>
                        </a:spcAft>
                        <a:buNone/>
                      </a:pPr>
                      <a:r>
                        <a:rPr b="1" lang="en-US" sz="2000">
                          <a:solidFill>
                            <a:srgbClr val="FFC000"/>
                          </a:solidFill>
                          <a:latin typeface="Arial"/>
                          <a:ea typeface="Arial"/>
                          <a:cs typeface="Arial"/>
                          <a:sym typeface="Arial"/>
                        </a:rPr>
                        <a:t>Adding content to the poster</a:t>
                      </a:r>
                      <a:endParaRPr/>
                    </a:p>
                    <a:p>
                      <a:pPr indent="0" lvl="0" marL="0" marR="0" rtl="0" algn="l">
                        <a:spcBef>
                          <a:spcPts val="0"/>
                        </a:spcBef>
                        <a:spcAft>
                          <a:spcPts val="0"/>
                        </a:spcAft>
                        <a:buNone/>
                      </a:pPr>
                      <a:r>
                        <a:rPr lang="en-US" sz="18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indent="-342900" lvl="0" marL="342900" marR="0" rtl="0" algn="l">
                        <a:spcBef>
                          <a:spcPts val="0"/>
                        </a:spcBef>
                        <a:spcAft>
                          <a:spcPts val="0"/>
                        </a:spcAft>
                        <a:buClr>
                          <a:srgbClr val="D9D9D9"/>
                        </a:buClr>
                        <a:buSzPts val="1800"/>
                        <a:buFont typeface="Arial"/>
                        <a:buChar char="-"/>
                      </a:pPr>
                      <a:r>
                        <a:rPr lang="en-US" sz="18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1800">
                        <a:solidFill>
                          <a:srgbClr val="D9D9D9"/>
                        </a:solidFill>
                        <a:latin typeface="Arial"/>
                        <a:ea typeface="Arial"/>
                        <a:cs typeface="Arial"/>
                        <a:sym typeface="Arial"/>
                      </a:endParaRPr>
                    </a:p>
                  </a:txBody>
                  <a:tcPr marT="45725" marB="45725" marR="91450" marL="91450">
                    <a:solidFill>
                      <a:srgbClr val="010101"/>
                    </a:solidFill>
                  </a:tcPr>
                </a:tc>
                <a:tc hMerge="1"/>
              </a:tr>
              <a:tr h="2124675">
                <a:tc gridSpan="2">
                  <a:txBody>
                    <a:bodyPr/>
                    <a:lstStyle/>
                    <a:p>
                      <a:pPr indent="0" lvl="0" marL="0" marR="0" rtl="0" algn="l">
                        <a:lnSpc>
                          <a:spcPct val="100000"/>
                        </a:lnSpc>
                        <a:spcBef>
                          <a:spcPts val="0"/>
                        </a:spcBef>
                        <a:spcAft>
                          <a:spcPts val="0"/>
                        </a:spcAft>
                        <a:buClr>
                          <a:srgbClr val="FFC000"/>
                        </a:buClr>
                        <a:buSzPts val="2000"/>
                        <a:buFont typeface="Arial"/>
                        <a:buNone/>
                      </a:pPr>
                      <a:r>
                        <a:rPr b="1" lang="en-US" sz="2000">
                          <a:solidFill>
                            <a:srgbClr val="FFC000"/>
                          </a:solidFill>
                          <a:latin typeface="Arial"/>
                          <a:ea typeface="Arial"/>
                          <a:cs typeface="Arial"/>
                          <a:sym typeface="Arial"/>
                        </a:rPr>
                        <a:t>Photos</a:t>
                      </a:r>
                      <a:endParaRPr/>
                    </a:p>
                    <a:p>
                      <a:pPr indent="0" lvl="0" marL="0" marR="0" rtl="0" algn="l">
                        <a:lnSpc>
                          <a:spcPct val="100000"/>
                        </a:lnSpc>
                        <a:spcBef>
                          <a:spcPts val="0"/>
                        </a:spcBef>
                        <a:spcAft>
                          <a:spcPts val="0"/>
                        </a:spcAft>
                        <a:buClr>
                          <a:srgbClr val="D9D9D9"/>
                        </a:buClr>
                        <a:buSzPts val="1800"/>
                        <a:buFont typeface="Arial"/>
                        <a:buNone/>
                      </a:pPr>
                      <a:r>
                        <a:rPr b="0" i="0" lang="en-US" sz="1800" u="none" cap="none" strike="noStrik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T="137150" marB="45725" marR="91450" marL="182875">
                    <a:solidFill>
                      <a:srgbClr val="010101"/>
                    </a:solidFill>
                  </a:tcPr>
                </a:tc>
                <a:tc hMerge="1"/>
              </a:tr>
              <a:tr h="1868675">
                <a:tc gridSpan="2">
                  <a:txBody>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a:txBody>
                  <a:tcPr marT="137150" marB="45725" marR="91450" marL="182875"/>
                </a:tc>
                <a:tc hMerge="1"/>
              </a:tr>
              <a:tr h="2067800">
                <a:tc gridSpan="2">
                  <a:txBody>
                    <a:bodyPr/>
                    <a:lstStyle/>
                    <a:p>
                      <a:pPr indent="0" lvl="0" marL="0" marR="0" rtl="0" algn="l">
                        <a:lnSpc>
                          <a:spcPct val="100000"/>
                        </a:lnSpc>
                        <a:spcBef>
                          <a:spcPts val="0"/>
                        </a:spcBef>
                        <a:spcAft>
                          <a:spcPts val="0"/>
                        </a:spcAft>
                        <a:buClr>
                          <a:srgbClr val="FFC000"/>
                        </a:buClr>
                        <a:buSzPts val="2000"/>
                        <a:buFont typeface="Arial"/>
                        <a:buNone/>
                      </a:pPr>
                      <a:r>
                        <a:rPr b="1" lang="en-US" sz="2000">
                          <a:solidFill>
                            <a:srgbClr val="FFC000"/>
                          </a:solidFill>
                          <a:latin typeface="Arial"/>
                          <a:ea typeface="Arial"/>
                          <a:cs typeface="Arial"/>
                          <a:sym typeface="Arial"/>
                        </a:rPr>
                        <a:t>Quality check your graphics</a:t>
                      </a:r>
                      <a:endParaRPr/>
                    </a:p>
                    <a:p>
                      <a:pPr indent="0" lvl="0" marL="0" marR="0" rtl="0" algn="l">
                        <a:lnSpc>
                          <a:spcPct val="100000"/>
                        </a:lnSpc>
                        <a:spcBef>
                          <a:spcPts val="0"/>
                        </a:spcBef>
                        <a:spcAft>
                          <a:spcPts val="0"/>
                        </a:spcAft>
                        <a:buClr>
                          <a:srgbClr val="D9D9D9"/>
                        </a:buClr>
                        <a:buSzPts val="1800"/>
                        <a:buFont typeface="Arial"/>
                        <a:buNone/>
                      </a:pPr>
                      <a:r>
                        <a:rPr lang="en-US" sz="1800">
                          <a:solidFill>
                            <a:srgbClr val="D9D9D9"/>
                          </a:solidFill>
                          <a:latin typeface="Arial"/>
                          <a:ea typeface="Arial"/>
                          <a:cs typeface="Arial"/>
                          <a:sym typeface="Arial"/>
                        </a:rPr>
                        <a:t>Zoom in and look at your images at 100%-200% magnification. If they look clear, they will print well. </a:t>
                      </a:r>
                      <a:endParaRPr/>
                    </a:p>
                  </a:txBody>
                  <a:tcPr marT="137150" marB="45725" marR="91450" marL="182875">
                    <a:solidFill>
                      <a:srgbClr val="010101"/>
                    </a:solidFill>
                  </a:tcPr>
                </a:tc>
                <a:tc hMerge="1"/>
              </a:tr>
              <a:tr h="2597275">
                <a:tc gridSpan="2">
                  <a:txBody>
                    <a:bodyPr/>
                    <a:lstStyle/>
                    <a:p>
                      <a:pPr indent="0" lvl="0" marL="0" marR="0" rtl="0" algn="l">
                        <a:lnSpc>
                          <a:spcPct val="100000"/>
                        </a:lnSpc>
                        <a:spcBef>
                          <a:spcPts val="0"/>
                        </a:spcBef>
                        <a:spcAft>
                          <a:spcPts val="0"/>
                        </a:spcAft>
                        <a:buClr>
                          <a:schemeClr val="dk1"/>
                        </a:buClr>
                        <a:buSzPts val="1800"/>
                        <a:buFont typeface="Calibri"/>
                        <a:buNone/>
                      </a:pPr>
                      <a:r>
                        <a:t/>
                      </a:r>
                      <a:endParaRPr sz="1800">
                        <a:solidFill>
                          <a:schemeClr val="lt1"/>
                        </a:solidFill>
                        <a:latin typeface="Arial"/>
                        <a:ea typeface="Arial"/>
                        <a:cs typeface="Arial"/>
                        <a:sym typeface="Arial"/>
                      </a:endParaRPr>
                    </a:p>
                  </a:txBody>
                  <a:tcPr marT="137150" marB="45725" marR="91450" marL="182875"/>
                </a:tc>
                <a:tc hMerge="1"/>
              </a:tr>
            </a:tbl>
          </a:graphicData>
        </a:graphic>
      </p:graphicFrame>
      <p:graphicFrame>
        <p:nvGraphicFramePr>
          <p:cNvPr id="12" name="Google Shape;12;p1"/>
          <p:cNvGraphicFramePr/>
          <p:nvPr/>
        </p:nvGraphicFramePr>
        <p:xfrm>
          <a:off x="21937684" y="-142032"/>
          <a:ext cx="3000000" cy="3000000"/>
        </p:xfrm>
        <a:graphic>
          <a:graphicData uri="http://schemas.openxmlformats.org/drawingml/2006/table">
            <a:tbl>
              <a:tblPr bandRow="1" firstRow="1">
                <a:noFill/>
                <a:tableStyleId>{DAB75E02-243C-4850-9845-2D1AA1646A9A}</a:tableStyleId>
              </a:tblPr>
              <a:tblGrid>
                <a:gridCol w="3162975"/>
                <a:gridCol w="950225"/>
                <a:gridCol w="3947450"/>
              </a:tblGrid>
              <a:tr h="1205725">
                <a:tc gridSpan="3">
                  <a:txBody>
                    <a:bodyPr/>
                    <a:lstStyle/>
                    <a:p>
                      <a:pPr indent="0" lvl="0" marL="0" marR="0" rtl="0" algn="ctr">
                        <a:lnSpc>
                          <a:spcPct val="100000"/>
                        </a:lnSpc>
                        <a:spcBef>
                          <a:spcPts val="0"/>
                        </a:spcBef>
                        <a:spcAft>
                          <a:spcPts val="0"/>
                        </a:spcAft>
                        <a:buClr>
                          <a:srgbClr val="1F3A4E"/>
                        </a:buClr>
                        <a:buSzPts val="3200"/>
                        <a:buFont typeface="Arial Black"/>
                        <a:buNone/>
                      </a:pPr>
                      <a:r>
                        <a:rPr b="0" lang="en-US" sz="3200">
                          <a:solidFill>
                            <a:srgbClr val="1F3A4E"/>
                          </a:solidFill>
                          <a:latin typeface="Arial Black"/>
                          <a:ea typeface="Arial Black"/>
                          <a:cs typeface="Arial Black"/>
                          <a:sym typeface="Arial Black"/>
                        </a:rPr>
                        <a:t>QUICK START GUIDE</a:t>
                      </a:r>
                      <a:br>
                        <a:rPr b="0" lang="en-US" sz="3200">
                          <a:solidFill>
                            <a:srgbClr val="1F3A4E"/>
                          </a:solidFill>
                          <a:latin typeface="Arial Black"/>
                          <a:ea typeface="Arial Black"/>
                          <a:cs typeface="Arial Black"/>
                          <a:sym typeface="Arial Black"/>
                        </a:rPr>
                      </a:br>
                      <a:r>
                        <a:rPr b="1" lang="en-US" sz="2400">
                          <a:solidFill>
                            <a:srgbClr val="FF0000"/>
                          </a:solidFill>
                          <a:latin typeface="Trebuchet MS"/>
                          <a:ea typeface="Trebuchet MS"/>
                          <a:cs typeface="Trebuchet MS"/>
                          <a:sym typeface="Trebuchet MS"/>
                        </a:rPr>
                        <a:t>(THIS SIDEBAR WILL NOT PRINT)</a:t>
                      </a:r>
                      <a:endParaRPr b="1" sz="3200">
                        <a:solidFill>
                          <a:schemeClr val="lt1"/>
                        </a:solidFill>
                        <a:latin typeface="Trebuchet MS"/>
                        <a:ea typeface="Trebuchet MS"/>
                        <a:cs typeface="Trebuchet MS"/>
                        <a:sym typeface="Trebuchet MS"/>
                      </a:endParaRPr>
                    </a:p>
                  </a:txBody>
                  <a:tcPr marT="137150" marB="45725" marR="91450" marL="182875">
                    <a:solidFill>
                      <a:srgbClr val="FFC000"/>
                    </a:solidFill>
                  </a:tcPr>
                </a:tc>
                <a:tc hMerge="1"/>
                <a:tc hMerge="1"/>
              </a:tr>
              <a:tr h="5793250">
                <a:tc gridSpan="3">
                  <a:txBody>
                    <a:bodyPr/>
                    <a:lstStyle/>
                    <a:p>
                      <a:pPr indent="0" lvl="0" marL="0" marR="0" rtl="0" algn="l">
                        <a:spcBef>
                          <a:spcPts val="0"/>
                        </a:spcBef>
                        <a:spcAft>
                          <a:spcPts val="0"/>
                        </a:spcAft>
                        <a:buNone/>
                      </a:pPr>
                      <a:r>
                        <a:rPr b="1" lang="en-US" sz="2000">
                          <a:solidFill>
                            <a:srgbClr val="FFC000"/>
                          </a:solidFill>
                          <a:latin typeface="Arial"/>
                          <a:ea typeface="Arial"/>
                          <a:cs typeface="Arial"/>
                          <a:sym typeface="Arial"/>
                        </a:rPr>
                        <a:t>How to change the template colors</a:t>
                      </a:r>
                      <a:endParaRPr/>
                    </a:p>
                    <a:p>
                      <a:pPr indent="0" lvl="0" marL="0" marR="0" rtl="0" algn="l">
                        <a:spcBef>
                          <a:spcPts val="0"/>
                        </a:spcBef>
                        <a:spcAft>
                          <a:spcPts val="0"/>
                        </a:spcAft>
                        <a:buNone/>
                      </a:pPr>
                      <a:r>
                        <a:rPr b="0" lang="en-US" sz="180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1800" u="sng">
                          <a:solidFill>
                            <a:srgbClr val="FFC000"/>
                          </a:solidFill>
                          <a:hlinkClick r:id="rId1"/>
                        </a:rPr>
                        <a:t>https://www.posterpresentations.com/how-to-change-the-research-poster-template-colors.html</a:t>
                      </a:r>
                      <a:endParaRPr sz="1800">
                        <a:solidFill>
                          <a:srgbClr val="FFC000"/>
                        </a:solidFill>
                      </a:endParaRPr>
                    </a:p>
                    <a:p>
                      <a:pPr indent="0" lvl="0" marL="0" marR="0" rtl="0" algn="l">
                        <a:spcBef>
                          <a:spcPts val="0"/>
                        </a:spcBef>
                        <a:spcAft>
                          <a:spcPts val="0"/>
                        </a:spcAft>
                        <a:buNone/>
                      </a:pPr>
                      <a:r>
                        <a:t/>
                      </a:r>
                      <a:endParaRPr b="0" sz="1800">
                        <a:solidFill>
                          <a:srgbClr val="D9D9D9"/>
                        </a:solidFill>
                        <a:latin typeface="Arial"/>
                        <a:ea typeface="Arial"/>
                        <a:cs typeface="Arial"/>
                        <a:sym typeface="Arial"/>
                      </a:endParaRPr>
                    </a:p>
                    <a:p>
                      <a:pPr indent="0" lvl="0" marL="0" marR="0" rtl="0" algn="l">
                        <a:spcBef>
                          <a:spcPts val="0"/>
                        </a:spcBef>
                        <a:spcAft>
                          <a:spcPts val="0"/>
                        </a:spcAft>
                        <a:buNone/>
                      </a:pPr>
                      <a:r>
                        <a:rPr b="0" lang="en-US" sz="180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indent="0" lvl="0" marL="0" marR="0" rtl="0" algn="l">
                        <a:spcBef>
                          <a:spcPts val="0"/>
                        </a:spcBef>
                        <a:spcAft>
                          <a:spcPts val="0"/>
                        </a:spcAft>
                        <a:buNone/>
                      </a:pPr>
                      <a:r>
                        <a:t/>
                      </a:r>
                      <a:endParaRPr b="0" sz="1800">
                        <a:solidFill>
                          <a:srgbClr val="D9D9D9"/>
                        </a:solidFill>
                        <a:latin typeface="Arial"/>
                        <a:ea typeface="Arial"/>
                        <a:cs typeface="Arial"/>
                        <a:sym typeface="Arial"/>
                      </a:endParaRPr>
                    </a:p>
                    <a:p>
                      <a:pPr indent="0" lvl="0" marL="0" marR="0" rtl="0" algn="l">
                        <a:spcBef>
                          <a:spcPts val="0"/>
                        </a:spcBef>
                        <a:spcAft>
                          <a:spcPts val="0"/>
                        </a:spcAft>
                        <a:buNone/>
                      </a:pPr>
                      <a:r>
                        <a:rPr b="0" lang="en-US" sz="180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T="137150" marB="45725" marR="91450" marL="182875">
                    <a:solidFill>
                      <a:schemeClr val="dk1"/>
                    </a:solidFill>
                  </a:tcPr>
                </a:tc>
                <a:tc hMerge="1"/>
                <a:tc hMerge="1"/>
              </a:tr>
              <a:tr h="4308050">
                <a:tc gridSpan="3">
                  <a:txBody>
                    <a:bodyPr/>
                    <a:lstStyle/>
                    <a:p>
                      <a:pPr indent="0" lvl="0" marL="0" marR="0" rtl="0" algn="l">
                        <a:spcBef>
                          <a:spcPts val="0"/>
                        </a:spcBef>
                        <a:spcAft>
                          <a:spcPts val="0"/>
                        </a:spcAft>
                        <a:buNone/>
                      </a:pPr>
                      <a:r>
                        <a:rPr b="1" lang="en-US" sz="2000">
                          <a:solidFill>
                            <a:srgbClr val="FFC000"/>
                          </a:solidFill>
                          <a:latin typeface="Arial"/>
                          <a:ea typeface="Arial"/>
                          <a:cs typeface="Arial"/>
                          <a:sym typeface="Arial"/>
                        </a:rPr>
                        <a:t>How to change the column layout configuration</a:t>
                      </a:r>
                      <a:endParaRPr/>
                    </a:p>
                    <a:p>
                      <a:pPr indent="0" lvl="0" marL="0" marR="0" rtl="0" algn="l">
                        <a:spcBef>
                          <a:spcPts val="0"/>
                        </a:spcBef>
                        <a:spcAft>
                          <a:spcPts val="0"/>
                        </a:spcAft>
                        <a:buNone/>
                      </a:pPr>
                      <a:r>
                        <a:rPr lang="en-US" sz="18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indent="0" lvl="0" marL="0" marR="0" rtl="0" algn="l">
                        <a:lnSpc>
                          <a:spcPct val="100000"/>
                        </a:lnSpc>
                        <a:spcBef>
                          <a:spcPts val="0"/>
                        </a:spcBef>
                        <a:spcAft>
                          <a:spcPts val="0"/>
                        </a:spcAft>
                        <a:buClr>
                          <a:srgbClr val="D9D9D9"/>
                        </a:buClr>
                        <a:buSzPts val="1800"/>
                        <a:buFont typeface="Arial"/>
                        <a:buNone/>
                      </a:pPr>
                      <a:r>
                        <a:rPr lang="en-US" sz="1800">
                          <a:solidFill>
                            <a:srgbClr val="D9D9D9"/>
                          </a:solidFill>
                          <a:latin typeface="Arial"/>
                          <a:ea typeface="Arial"/>
                          <a:cs typeface="Arial"/>
                          <a:sym typeface="Arial"/>
                        </a:rPr>
                        <a:t>You can see a tutorial here: </a:t>
                      </a:r>
                      <a:r>
                        <a:rPr lang="en-US" sz="1800" u="sng">
                          <a:solidFill>
                            <a:srgbClr val="FFC000"/>
                          </a:solidFill>
                          <a:latin typeface="Arial"/>
                          <a:ea typeface="Arial"/>
                          <a:cs typeface="Arial"/>
                          <a:sym typeface="Arial"/>
                        </a:rPr>
                        <a:t>https://www.posterpresentations.com/how-to-change-the-column-configuration.html</a:t>
                      </a:r>
                      <a:endParaRPr sz="4400" u="sng">
                        <a:solidFill>
                          <a:srgbClr val="FFC000"/>
                        </a:solidFill>
                      </a:endParaRPr>
                    </a:p>
                  </a:txBody>
                  <a:tcPr marT="137150" marB="45725" marR="91450" marL="182875">
                    <a:solidFill>
                      <a:schemeClr val="dk1"/>
                    </a:solidFill>
                  </a:tcPr>
                </a:tc>
                <a:tc hMerge="1"/>
                <a:tc hMerge="1"/>
              </a:tr>
              <a:tr h="1697675">
                <a:tc>
                  <a:txBody>
                    <a:bodyPr/>
                    <a:lstStyle/>
                    <a:p>
                      <a:pPr indent="0" lvl="0" marL="0" marR="0" rtl="0" algn="l">
                        <a:lnSpc>
                          <a:spcPct val="100000"/>
                        </a:lnSpc>
                        <a:spcBef>
                          <a:spcPts val="0"/>
                        </a:spcBef>
                        <a:spcAft>
                          <a:spcPts val="0"/>
                        </a:spcAft>
                        <a:buClr>
                          <a:schemeClr val="dk1"/>
                        </a:buClr>
                        <a:buSzPts val="2000"/>
                        <a:buFont typeface="Calibri"/>
                        <a:buNone/>
                      </a:pPr>
                      <a:r>
                        <a:t/>
                      </a:r>
                      <a:endParaRPr sz="2000">
                        <a:solidFill>
                          <a:srgbClr val="D9D9D9"/>
                        </a:solidFill>
                        <a:latin typeface="Arial"/>
                        <a:ea typeface="Arial"/>
                        <a:cs typeface="Arial"/>
                        <a:sym typeface="Arial"/>
                      </a:endParaRPr>
                    </a:p>
                  </a:txBody>
                  <a:tcPr marT="137150" marB="45725" marR="91450" marL="182875"/>
                </a:tc>
                <a:tc gridSpan="2" rowSpan="2">
                  <a:txBody>
                    <a:bodyPr/>
                    <a:lstStyle/>
                    <a:p>
                      <a:pPr indent="0" lvl="0" marL="0" marR="0" rtl="0" algn="l">
                        <a:lnSpc>
                          <a:spcPct val="100000"/>
                        </a:lnSpc>
                        <a:spcBef>
                          <a:spcPts val="0"/>
                        </a:spcBef>
                        <a:spcAft>
                          <a:spcPts val="0"/>
                        </a:spcAft>
                        <a:buClr>
                          <a:srgbClr val="FFC000"/>
                        </a:buClr>
                        <a:buSzPts val="2000"/>
                        <a:buFont typeface="Arial"/>
                        <a:buNone/>
                      </a:pPr>
                      <a:r>
                        <a:rPr b="1" lang="en-US" sz="2000">
                          <a:solidFill>
                            <a:srgbClr val="FFC000"/>
                          </a:solidFill>
                          <a:latin typeface="Arial"/>
                          <a:ea typeface="Arial"/>
                          <a:cs typeface="Arial"/>
                          <a:sym typeface="Arial"/>
                        </a:rPr>
                        <a:t>How to hide the QUICK START GUIDE bars from the sides of the template</a:t>
                      </a:r>
                      <a:endParaRPr/>
                    </a:p>
                    <a:p>
                      <a:pPr indent="0" lvl="0" marL="0" marR="0" rtl="0" algn="l">
                        <a:lnSpc>
                          <a:spcPct val="100000"/>
                        </a:lnSpc>
                        <a:spcBef>
                          <a:spcPts val="0"/>
                        </a:spcBef>
                        <a:spcAft>
                          <a:spcPts val="0"/>
                        </a:spcAft>
                        <a:buClr>
                          <a:srgbClr val="D9D9D9"/>
                        </a:buClr>
                        <a:buSzPts val="1800"/>
                        <a:buFont typeface="Arial"/>
                        <a:buNone/>
                      </a:pPr>
                      <a:r>
                        <a:rPr lang="en-US" sz="1800">
                          <a:solidFill>
                            <a:srgbClr val="D9D9D9"/>
                          </a:solidFill>
                          <a:latin typeface="Arial"/>
                          <a:ea typeface="Arial"/>
                          <a:cs typeface="Arial"/>
                          <a:sym typeface="Arial"/>
                        </a:rPr>
                        <a:t>The Quick Start</a:t>
                      </a:r>
                      <a:r>
                        <a:rPr lang="en-US" sz="1800">
                          <a:solidFill>
                            <a:srgbClr val="D9D9D9"/>
                          </a:solidFill>
                          <a:latin typeface="Arial"/>
                          <a:ea typeface="Arial"/>
                          <a:cs typeface="Arial"/>
                          <a:sym typeface="Arial"/>
                        </a:rPr>
                        <a:t> Guides</a:t>
                      </a:r>
                      <a:r>
                        <a:rPr lang="en-US" sz="1800">
                          <a:solidFill>
                            <a:srgbClr val="D9D9D9"/>
                          </a:solidFill>
                          <a:latin typeface="Arial"/>
                          <a:ea typeface="Arial"/>
                          <a:cs typeface="Arial"/>
                          <a:sym typeface="Arial"/>
                        </a:rPr>
                        <a:t> </a:t>
                      </a:r>
                      <a:r>
                        <a:rPr lang="en-US" sz="1800" u="sng">
                          <a:solidFill>
                            <a:srgbClr val="D9D9D9"/>
                          </a:solidFill>
                          <a:latin typeface="Arial"/>
                          <a:ea typeface="Arial"/>
                          <a:cs typeface="Arial"/>
                          <a:sym typeface="Arial"/>
                        </a:rPr>
                        <a:t>are outside the template’s printable area</a:t>
                      </a:r>
                      <a:r>
                        <a:rPr lang="en-US" sz="1800">
                          <a:solidFill>
                            <a:srgbClr val="D9D9D9"/>
                          </a:solidFill>
                          <a:latin typeface="Arial"/>
                          <a:ea typeface="Arial"/>
                          <a:cs typeface="Arial"/>
                          <a:sym typeface="Arial"/>
                        </a:rPr>
                        <a:t> and they will not be on the printed poster</a:t>
                      </a:r>
                      <a:r>
                        <a:rPr lang="en-US" sz="1800">
                          <a:solidFill>
                            <a:srgbClr val="D9D9D9"/>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1800"/>
                        <a:buFont typeface="Calibri"/>
                        <a:buNone/>
                      </a:pPr>
                      <a:r>
                        <a:t/>
                      </a:r>
                      <a:endParaRPr sz="18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1800"/>
                        <a:buFont typeface="Arial"/>
                        <a:buNone/>
                      </a:pPr>
                      <a:r>
                        <a:rPr lang="en-US" sz="1800">
                          <a:solidFill>
                            <a:srgbClr val="D9D9D9"/>
                          </a:solidFill>
                          <a:latin typeface="Arial"/>
                          <a:ea typeface="Arial"/>
                          <a:cs typeface="Arial"/>
                          <a:sym typeface="Arial"/>
                        </a:rPr>
                        <a:t>If you create a PDF file from your template, the guides will not be included.</a:t>
                      </a:r>
                      <a:endParaRPr/>
                    </a:p>
                    <a:p>
                      <a:pPr indent="0" lvl="0" marL="0" marR="0" rtl="0" algn="l">
                        <a:lnSpc>
                          <a:spcPct val="100000"/>
                        </a:lnSpc>
                        <a:spcBef>
                          <a:spcPts val="0"/>
                        </a:spcBef>
                        <a:spcAft>
                          <a:spcPts val="0"/>
                        </a:spcAft>
                        <a:buClr>
                          <a:schemeClr val="dk1"/>
                        </a:buClr>
                        <a:buSzPts val="1800"/>
                        <a:buFont typeface="Calibri"/>
                        <a:buNone/>
                      </a:pPr>
                      <a:r>
                        <a:t/>
                      </a:r>
                      <a:endParaRPr sz="18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1800"/>
                        <a:buFont typeface="Arial"/>
                        <a:buNone/>
                      </a:pPr>
                      <a:r>
                        <a:rPr lang="en-US" sz="1800">
                          <a:solidFill>
                            <a:srgbClr val="D9D9D9"/>
                          </a:solidFill>
                          <a:latin typeface="Arial"/>
                          <a:ea typeface="Arial"/>
                          <a:cs typeface="Arial"/>
                          <a:sym typeface="Arial"/>
                        </a:rPr>
                        <a:t>To hide the guides click on the </a:t>
                      </a:r>
                      <a:r>
                        <a:rPr b="1" lang="en-US" sz="1800">
                          <a:solidFill>
                            <a:srgbClr val="D9D9D9"/>
                          </a:solidFill>
                          <a:latin typeface="Arial"/>
                          <a:ea typeface="Arial"/>
                          <a:cs typeface="Arial"/>
                          <a:sym typeface="Arial"/>
                        </a:rPr>
                        <a:t>Home</a:t>
                      </a:r>
                      <a:r>
                        <a:rPr lang="en-US" sz="1800">
                          <a:solidFill>
                            <a:srgbClr val="D9D9D9"/>
                          </a:solidFill>
                          <a:latin typeface="Arial"/>
                          <a:ea typeface="Arial"/>
                          <a:cs typeface="Arial"/>
                          <a:sym typeface="Arial"/>
                        </a:rPr>
                        <a:t> tab (top of the screen) and then click on the </a:t>
                      </a:r>
                      <a:r>
                        <a:rPr b="1" lang="en-US" sz="1800">
                          <a:solidFill>
                            <a:srgbClr val="D9D9D9"/>
                          </a:solidFill>
                          <a:latin typeface="Arial"/>
                          <a:ea typeface="Arial"/>
                          <a:cs typeface="Arial"/>
                          <a:sym typeface="Arial"/>
                        </a:rPr>
                        <a:t>Layout</a:t>
                      </a:r>
                      <a:r>
                        <a:rPr lang="en-US" sz="1800">
                          <a:solidFill>
                            <a:srgbClr val="D9D9D9"/>
                          </a:solidFill>
                          <a:latin typeface="Arial"/>
                          <a:ea typeface="Arial"/>
                          <a:cs typeface="Arial"/>
                          <a:sym typeface="Arial"/>
                        </a:rPr>
                        <a:t> button below to see the available layouts. Choose the </a:t>
                      </a:r>
                      <a:r>
                        <a:rPr b="1" lang="en-US" sz="1800">
                          <a:solidFill>
                            <a:srgbClr val="D9D9D9"/>
                          </a:solidFill>
                          <a:latin typeface="Arial"/>
                          <a:ea typeface="Arial"/>
                          <a:cs typeface="Arial"/>
                          <a:sym typeface="Arial"/>
                        </a:rPr>
                        <a:t>Without Guides </a:t>
                      </a:r>
                      <a:r>
                        <a:rPr b="0" lang="en-US" sz="1800">
                          <a:solidFill>
                            <a:srgbClr val="D9D9D9"/>
                          </a:solidFill>
                          <a:latin typeface="Arial"/>
                          <a:ea typeface="Arial"/>
                          <a:cs typeface="Arial"/>
                          <a:sym typeface="Arial"/>
                        </a:rPr>
                        <a:t>layout</a:t>
                      </a:r>
                      <a:r>
                        <a:rPr lang="en-US" sz="1800">
                          <a:solidFill>
                            <a:srgbClr val="D9D9D9"/>
                          </a:solidFill>
                          <a:latin typeface="Arial"/>
                          <a:ea typeface="Arial"/>
                          <a:cs typeface="Arial"/>
                          <a:sym typeface="Arial"/>
                        </a:rPr>
                        <a:t>.</a:t>
                      </a:r>
                      <a:endParaRPr sz="1800">
                        <a:solidFill>
                          <a:srgbClr val="D9D9D9"/>
                        </a:solidFill>
                        <a:latin typeface="Arial"/>
                        <a:ea typeface="Arial"/>
                        <a:cs typeface="Arial"/>
                        <a:sym typeface="Arial"/>
                      </a:endParaRPr>
                    </a:p>
                  </a:txBody>
                  <a:tcPr marT="137150" marB="45725" marR="91450" marL="182875">
                    <a:solidFill>
                      <a:srgbClr val="010101"/>
                    </a:solidFill>
                  </a:tcPr>
                </a:tc>
                <a:tc rowSpan="2" hMerge="1"/>
              </a:tr>
              <a:tr h="5508575">
                <a:tc>
                  <a:txBody>
                    <a:bodyPr/>
                    <a:lstStyle/>
                    <a:p>
                      <a:pPr indent="0" lvl="0" marL="0" marR="0" rtl="0" algn="l">
                        <a:lnSpc>
                          <a:spcPct val="100000"/>
                        </a:lnSpc>
                        <a:spcBef>
                          <a:spcPts val="0"/>
                        </a:spcBef>
                        <a:spcAft>
                          <a:spcPts val="0"/>
                        </a:spcAft>
                        <a:buClr>
                          <a:schemeClr val="dk1"/>
                        </a:buClr>
                        <a:buSzPts val="2000"/>
                        <a:buFont typeface="Calibri"/>
                        <a:buNone/>
                      </a:pPr>
                      <a:r>
                        <a:t/>
                      </a:r>
                      <a:endParaRPr sz="2000">
                        <a:solidFill>
                          <a:srgbClr val="D9D9D9"/>
                        </a:solidFill>
                        <a:latin typeface="Arial"/>
                        <a:ea typeface="Arial"/>
                        <a:cs typeface="Arial"/>
                        <a:sym typeface="Arial"/>
                      </a:endParaRPr>
                    </a:p>
                  </a:txBody>
                  <a:tcPr marT="137150" marB="45725" marR="91450" marL="182875">
                    <a:solidFill>
                      <a:srgbClr val="010101"/>
                    </a:solidFill>
                  </a:tcPr>
                </a:tc>
                <a:tc gridSpan="2" vMerge="1"/>
                <a:tc hMerge="1" vMerge="1"/>
              </a:tr>
              <a:tr h="4679425">
                <a:tc>
                  <a:txBody>
                    <a:bodyPr/>
                    <a:lstStyle/>
                    <a:p>
                      <a:pPr indent="0" lvl="0" marL="0" marR="0" rtl="0" algn="l">
                        <a:spcBef>
                          <a:spcPts val="0"/>
                        </a:spcBef>
                        <a:spcAft>
                          <a:spcPts val="0"/>
                        </a:spcAft>
                        <a:buNone/>
                      </a:pPr>
                      <a:r>
                        <a:rPr b="1" lang="en-US" sz="2400">
                          <a:solidFill>
                            <a:srgbClr val="FFC000"/>
                          </a:solidFill>
                          <a:latin typeface="Arial"/>
                          <a:ea typeface="Arial"/>
                          <a:cs typeface="Arial"/>
                          <a:sym typeface="Arial"/>
                        </a:rPr>
                        <a:t>How to</a:t>
                      </a:r>
                      <a:r>
                        <a:rPr b="1" lang="en-US" sz="2400">
                          <a:solidFill>
                            <a:srgbClr val="FFC000"/>
                          </a:solidFill>
                          <a:latin typeface="Arial"/>
                          <a:ea typeface="Arial"/>
                          <a:cs typeface="Arial"/>
                          <a:sym typeface="Arial"/>
                        </a:rPr>
                        <a:t> preview your poster prior to printing</a:t>
                      </a:r>
                      <a:endParaRPr b="1" sz="2400">
                        <a:solidFill>
                          <a:srgbClr val="FFC000"/>
                        </a:solidFill>
                        <a:latin typeface="Arial"/>
                        <a:ea typeface="Arial"/>
                        <a:cs typeface="Arial"/>
                        <a:sym typeface="Arial"/>
                      </a:endParaRPr>
                    </a:p>
                    <a:p>
                      <a:pPr indent="0" lvl="0" marL="0" marR="0" rtl="0" algn="l">
                        <a:spcBef>
                          <a:spcPts val="0"/>
                        </a:spcBef>
                        <a:spcAft>
                          <a:spcPts val="0"/>
                        </a:spcAft>
                        <a:buNone/>
                      </a:pPr>
                      <a:r>
                        <a:rPr lang="en-US" sz="2000">
                          <a:solidFill>
                            <a:srgbClr val="D9D9D9"/>
                          </a:solidFill>
                          <a:latin typeface="Arial"/>
                          <a:ea typeface="Arial"/>
                          <a:cs typeface="Arial"/>
                          <a:sym typeface="Arial"/>
                        </a:rPr>
                        <a:t>You can preview your poster at any time by pressing the </a:t>
                      </a:r>
                      <a:r>
                        <a:rPr lang="en-US" sz="2000">
                          <a:solidFill>
                            <a:srgbClr val="FFC000"/>
                          </a:solidFill>
                          <a:latin typeface="Arial"/>
                          <a:ea typeface="Arial"/>
                          <a:cs typeface="Arial"/>
                          <a:sym typeface="Arial"/>
                        </a:rPr>
                        <a:t>F5 key</a:t>
                      </a:r>
                      <a:r>
                        <a:rPr lang="en-US" sz="2000">
                          <a:solidFill>
                            <a:srgbClr val="D9D9D9"/>
                          </a:solidFill>
                          <a:latin typeface="Arial"/>
                          <a:ea typeface="Arial"/>
                          <a:cs typeface="Arial"/>
                          <a:sym typeface="Arial"/>
                        </a:rPr>
                        <a:t> on your keyboard. You will see on the screen what's on your poster and how it should look when printed. Press the </a:t>
                      </a:r>
                      <a:r>
                        <a:rPr lang="en-US" sz="2000">
                          <a:solidFill>
                            <a:srgbClr val="FFC000"/>
                          </a:solidFill>
                          <a:latin typeface="Arial"/>
                          <a:ea typeface="Arial"/>
                          <a:cs typeface="Arial"/>
                          <a:sym typeface="Arial"/>
                        </a:rPr>
                        <a:t>ESC key </a:t>
                      </a:r>
                      <a:r>
                        <a:rPr lang="en-US" sz="2000">
                          <a:solidFill>
                            <a:srgbClr val="D9D9D9"/>
                          </a:solidFill>
                          <a:latin typeface="Arial"/>
                          <a:ea typeface="Arial"/>
                          <a:cs typeface="Arial"/>
                          <a:sym typeface="Arial"/>
                        </a:rPr>
                        <a:t>to exit Preview.</a:t>
                      </a:r>
                      <a:endParaRPr/>
                    </a:p>
                  </a:txBody>
                  <a:tcPr marT="137150" marB="45725" marR="91450" marL="182875">
                    <a:solidFill>
                      <a:srgbClr val="010101"/>
                    </a:solidFill>
                  </a:tcPr>
                </a:tc>
                <a:tc gridSpan="2">
                  <a:txBody>
                    <a:bodyPr/>
                    <a:lstStyle/>
                    <a:p>
                      <a:pPr indent="0" lvl="0" marL="0" marR="0" rtl="0" algn="l">
                        <a:spcBef>
                          <a:spcPts val="0"/>
                        </a:spcBef>
                        <a:spcAft>
                          <a:spcPts val="0"/>
                        </a:spcAft>
                        <a:buNone/>
                      </a:pPr>
                      <a:r>
                        <a:rPr b="1" lang="en-US" sz="8800">
                          <a:solidFill>
                            <a:srgbClr val="D9D9D9"/>
                          </a:solidFill>
                          <a:latin typeface="Arial"/>
                          <a:ea typeface="Arial"/>
                          <a:cs typeface="Arial"/>
                          <a:sym typeface="Arial"/>
                        </a:rPr>
                        <a:t>F5</a:t>
                      </a:r>
                      <a:r>
                        <a:rPr lang="en-US" sz="1800">
                          <a:solidFill>
                            <a:srgbClr val="D9D9D9"/>
                          </a:solidFill>
                          <a:latin typeface="Arial"/>
                          <a:ea typeface="Arial"/>
                          <a:cs typeface="Arial"/>
                          <a:sym typeface="Arial"/>
                        </a:rPr>
                        <a:t> </a:t>
                      </a:r>
                      <a:endParaRPr sz="1800">
                        <a:solidFill>
                          <a:srgbClr val="D9D9D9"/>
                        </a:solidFill>
                        <a:latin typeface="Arial"/>
                        <a:ea typeface="Arial"/>
                        <a:cs typeface="Arial"/>
                        <a:sym typeface="Arial"/>
                      </a:endParaRPr>
                    </a:p>
                  </a:txBody>
                  <a:tcPr marT="137150" marB="45725" marR="91450" marL="182875">
                    <a:solidFill>
                      <a:srgbClr val="0C0C0C"/>
                    </a:solidFill>
                  </a:tcPr>
                </a:tc>
                <a:tc hMerge="1"/>
              </a:tr>
              <a:tr h="5369350">
                <a:tc gridSpan="3">
                  <a:txBody>
                    <a:bodyPr/>
                    <a:lstStyle/>
                    <a:p>
                      <a:pPr indent="0" lvl="0" marL="0" marR="0" rtl="0" algn="l">
                        <a:lnSpc>
                          <a:spcPct val="100000"/>
                        </a:lnSpc>
                        <a:spcBef>
                          <a:spcPts val="0"/>
                        </a:spcBef>
                        <a:spcAft>
                          <a:spcPts val="0"/>
                        </a:spcAft>
                        <a:buClr>
                          <a:srgbClr val="FFC000"/>
                        </a:buClr>
                        <a:buSzPts val="2000"/>
                        <a:buFont typeface="Arial"/>
                        <a:buNone/>
                      </a:pPr>
                      <a:r>
                        <a:rPr b="1" lang="en-US" sz="2000">
                          <a:solidFill>
                            <a:srgbClr val="FFC000"/>
                          </a:solidFill>
                          <a:latin typeface="Arial"/>
                          <a:ea typeface="Arial"/>
                          <a:cs typeface="Arial"/>
                          <a:sym typeface="Arial"/>
                        </a:rPr>
                        <a:t>How to print your poster</a:t>
                      </a:r>
                      <a:endParaRPr/>
                    </a:p>
                    <a:p>
                      <a:pPr indent="0" lvl="0" marL="0" marR="0" rtl="0" algn="l">
                        <a:lnSpc>
                          <a:spcPct val="100000"/>
                        </a:lnSpc>
                        <a:spcBef>
                          <a:spcPts val="0"/>
                        </a:spcBef>
                        <a:spcAft>
                          <a:spcPts val="0"/>
                        </a:spcAft>
                        <a:buClr>
                          <a:srgbClr val="D9D9D9"/>
                        </a:buClr>
                        <a:buSzPts val="1800"/>
                        <a:buFont typeface="Arial"/>
                        <a:buNone/>
                      </a:pPr>
                      <a:r>
                        <a:rPr lang="en-US" sz="1800">
                          <a:solidFill>
                            <a:srgbClr val="D9D9D9"/>
                          </a:solidFill>
                          <a:latin typeface="Arial"/>
                          <a:ea typeface="Arial"/>
                          <a:cs typeface="Arial"/>
                          <a:sym typeface="Arial"/>
                        </a:rPr>
                        <a:t>When you are ready to have your poster printed go online to </a:t>
                      </a:r>
                      <a:r>
                        <a:rPr lang="en-US" sz="1800">
                          <a:solidFill>
                            <a:srgbClr val="FFC000"/>
                          </a:solidFill>
                          <a:latin typeface="Arial"/>
                          <a:ea typeface="Arial"/>
                          <a:cs typeface="Arial"/>
                          <a:sym typeface="Arial"/>
                        </a:rPr>
                        <a:t>PosterPresentations.com</a:t>
                      </a:r>
                      <a:r>
                        <a:rPr lang="en-US" sz="1800">
                          <a:solidFill>
                            <a:srgbClr val="D9D9D9"/>
                          </a:solidFill>
                          <a:latin typeface="Arial"/>
                          <a:ea typeface="Arial"/>
                          <a:cs typeface="Arial"/>
                          <a:sym typeface="Arial"/>
                        </a:rPr>
                        <a:t> and click on the "</a:t>
                      </a:r>
                      <a:r>
                        <a:rPr lang="en-US" sz="1800">
                          <a:solidFill>
                            <a:srgbClr val="FFC000"/>
                          </a:solidFill>
                          <a:latin typeface="Arial"/>
                          <a:ea typeface="Arial"/>
                          <a:cs typeface="Arial"/>
                          <a:sym typeface="Arial"/>
                        </a:rPr>
                        <a:t>Order Your Poster</a:t>
                      </a:r>
                      <a:r>
                        <a:rPr lang="en-US" sz="1800">
                          <a:solidFill>
                            <a:srgbClr val="D9D9D9"/>
                          </a:solidFill>
                          <a:latin typeface="Arial"/>
                          <a:ea typeface="Arial"/>
                          <a:cs typeface="Arial"/>
                          <a:sym typeface="Arial"/>
                        </a:rPr>
                        <a:t>" button. You can have your poster printed on professional papers, fabric for easy traveling and a variety of other materials. </a:t>
                      </a:r>
                      <a:endParaRPr/>
                    </a:p>
                    <a:p>
                      <a:pPr indent="0" lvl="0" marL="0" marR="0" rtl="0" algn="l">
                        <a:lnSpc>
                          <a:spcPct val="100000"/>
                        </a:lnSpc>
                        <a:spcBef>
                          <a:spcPts val="0"/>
                        </a:spcBef>
                        <a:spcAft>
                          <a:spcPts val="0"/>
                        </a:spcAft>
                        <a:buClr>
                          <a:srgbClr val="D9D9D9"/>
                        </a:buClr>
                        <a:buSzPts val="1800"/>
                        <a:buFont typeface="Arial"/>
                        <a:buNone/>
                      </a:pPr>
                      <a:r>
                        <a:rPr lang="en-US" sz="18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a:p>
                    <a:p>
                      <a:pPr indent="0" lvl="0" marL="0" marR="0" rtl="0" algn="l">
                        <a:lnSpc>
                          <a:spcPct val="100000"/>
                        </a:lnSpc>
                        <a:spcBef>
                          <a:spcPts val="0"/>
                        </a:spcBef>
                        <a:spcAft>
                          <a:spcPts val="0"/>
                        </a:spcAft>
                        <a:buClr>
                          <a:srgbClr val="D9D9D9"/>
                        </a:buClr>
                        <a:buSzPts val="1800"/>
                        <a:buFont typeface="Arial"/>
                        <a:buNone/>
                      </a:pPr>
                      <a:br>
                        <a:rPr lang="en-US" sz="1800">
                          <a:solidFill>
                            <a:srgbClr val="D9D9D9"/>
                          </a:solidFill>
                          <a:latin typeface="Arial"/>
                          <a:ea typeface="Arial"/>
                          <a:cs typeface="Arial"/>
                          <a:sym typeface="Arial"/>
                        </a:rPr>
                      </a:br>
                      <a:r>
                        <a:rPr lang="en-US" sz="1800">
                          <a:solidFill>
                            <a:srgbClr val="D9D9D9"/>
                          </a:solidFill>
                          <a:latin typeface="Arial"/>
                          <a:ea typeface="Arial"/>
                          <a:cs typeface="Arial"/>
                          <a:sym typeface="Arial"/>
                        </a:rPr>
                        <a:t>Go to </a:t>
                      </a:r>
                      <a:r>
                        <a:rPr lang="en-US" sz="1800">
                          <a:solidFill>
                            <a:srgbClr val="FFC000"/>
                          </a:solidFill>
                          <a:latin typeface="Arial"/>
                          <a:ea typeface="Arial"/>
                          <a:cs typeface="Arial"/>
                          <a:sym typeface="Arial"/>
                        </a:rPr>
                        <a:t>PosterPresentations.com</a:t>
                      </a:r>
                      <a:r>
                        <a:rPr lang="en-US" sz="1800">
                          <a:solidFill>
                            <a:srgbClr val="D9D9D9"/>
                          </a:solidFill>
                          <a:latin typeface="Arial"/>
                          <a:ea typeface="Arial"/>
                          <a:cs typeface="Arial"/>
                          <a:sym typeface="Arial"/>
                        </a:rPr>
                        <a:t> for more information.</a:t>
                      </a:r>
                      <a:endParaRPr/>
                    </a:p>
                  </a:txBody>
                  <a:tcPr marT="137150" marB="45725" marR="91450" marL="182875">
                    <a:solidFill>
                      <a:srgbClr val="010101"/>
                    </a:solidFill>
                  </a:tcPr>
                </a:tc>
                <a:tc hMerge="1"/>
                <a:tc hMerge="1"/>
              </a:tr>
              <a:tr h="1059075">
                <a:tc gridSpan="3">
                  <a:txBody>
                    <a:bodyPr/>
                    <a:lstStyle/>
                    <a:p>
                      <a:pPr indent="0" lvl="0" marL="0" marR="0" rtl="0" algn="l">
                        <a:spcBef>
                          <a:spcPts val="0"/>
                        </a:spcBef>
                        <a:spcAft>
                          <a:spcPts val="0"/>
                        </a:spcAft>
                        <a:buNone/>
                      </a:pPr>
                      <a:r>
                        <a:t/>
                      </a:r>
                      <a:endParaRPr sz="1800">
                        <a:solidFill>
                          <a:srgbClr val="1F3A4E"/>
                        </a:solidFill>
                      </a:endParaRPr>
                    </a:p>
                  </a:txBody>
                  <a:tcPr marT="137150" marB="45725" marR="91450" marL="182875"/>
                </a:tc>
                <a:tc hMerge="1"/>
                <a:tc hMerge="1"/>
              </a:tr>
              <a:tr h="824525">
                <a:tc gridSpan="2">
                  <a:txBody>
                    <a:bodyPr/>
                    <a:lstStyle/>
                    <a:p>
                      <a:pPr indent="0" lvl="0" marL="0" marR="0" rtl="0" algn="l">
                        <a:lnSpc>
                          <a:spcPct val="144444"/>
                        </a:lnSpc>
                        <a:spcBef>
                          <a:spcPts val="0"/>
                        </a:spcBef>
                        <a:spcAft>
                          <a:spcPts val="0"/>
                        </a:spcAft>
                        <a:buNone/>
                      </a:pPr>
                      <a:r>
                        <a:rPr lang="en-US" sz="1800">
                          <a:solidFill>
                            <a:srgbClr val="D8D8D8"/>
                          </a:solidFill>
                          <a:latin typeface="Arial"/>
                          <a:ea typeface="Arial"/>
                          <a:cs typeface="Arial"/>
                          <a:sym typeface="Arial"/>
                        </a:rPr>
                        <a:t>© 2019</a:t>
                      </a:r>
                      <a:r>
                        <a:rPr lang="en-US" sz="1800">
                          <a:solidFill>
                            <a:srgbClr val="D8D8D8"/>
                          </a:solidFill>
                          <a:latin typeface="Arial"/>
                          <a:ea typeface="Arial"/>
                          <a:cs typeface="Arial"/>
                          <a:sym typeface="Arial"/>
                        </a:rPr>
                        <a:t> </a:t>
                      </a:r>
                      <a:r>
                        <a:rPr lang="en-US" sz="1800">
                          <a:solidFill>
                            <a:srgbClr val="D8D8D8"/>
                          </a:solidFill>
                          <a:latin typeface="Arial"/>
                          <a:ea typeface="Arial"/>
                          <a:cs typeface="Arial"/>
                          <a:sym typeface="Arial"/>
                        </a:rPr>
                        <a:t>PosterPresentations.com</a:t>
                      </a:r>
                      <a:br>
                        <a:rPr lang="en-US" sz="1800">
                          <a:solidFill>
                            <a:srgbClr val="D8D8D8"/>
                          </a:solidFill>
                          <a:latin typeface="Arial"/>
                          <a:ea typeface="Arial"/>
                          <a:cs typeface="Arial"/>
                          <a:sym typeface="Arial"/>
                        </a:rPr>
                      </a:br>
                      <a:r>
                        <a:rPr lang="en-US" sz="1800">
                          <a:solidFill>
                            <a:srgbClr val="D8D8D8"/>
                          </a:solidFill>
                          <a:latin typeface="Arial"/>
                          <a:ea typeface="Arial"/>
                          <a:cs typeface="Arial"/>
                          <a:sym typeface="Arial"/>
                        </a:rPr>
                        <a:t>2117 Fourth Street ,</a:t>
                      </a:r>
                      <a:r>
                        <a:rPr lang="en-US" sz="1800">
                          <a:solidFill>
                            <a:srgbClr val="D8D8D8"/>
                          </a:solidFill>
                          <a:latin typeface="Arial"/>
                          <a:ea typeface="Arial"/>
                          <a:cs typeface="Arial"/>
                          <a:sym typeface="Arial"/>
                        </a:rPr>
                        <a:t> STE C        </a:t>
                      </a:r>
                      <a:endParaRPr/>
                    </a:p>
                    <a:p>
                      <a:pPr indent="0" lvl="0" marL="0" marR="0" rtl="0" algn="l">
                        <a:lnSpc>
                          <a:spcPct val="144444"/>
                        </a:lnSpc>
                        <a:spcBef>
                          <a:spcPts val="0"/>
                        </a:spcBef>
                        <a:spcAft>
                          <a:spcPts val="0"/>
                        </a:spcAft>
                        <a:buNone/>
                      </a:pPr>
                      <a:r>
                        <a:rPr lang="en-US" sz="1800">
                          <a:solidFill>
                            <a:srgbClr val="D8D8D8"/>
                          </a:solidFill>
                          <a:latin typeface="Arial"/>
                          <a:ea typeface="Arial"/>
                          <a:cs typeface="Arial"/>
                          <a:sym typeface="Arial"/>
                        </a:rPr>
                        <a:t>Berkeley CA 94710 USA</a:t>
                      </a:r>
                      <a:endParaRPr sz="1800">
                        <a:solidFill>
                          <a:srgbClr val="D8D8D8"/>
                        </a:solidFill>
                        <a:latin typeface="Arial"/>
                        <a:ea typeface="Arial"/>
                        <a:cs typeface="Arial"/>
                        <a:sym typeface="Arial"/>
                      </a:endParaRPr>
                    </a:p>
                  </a:txBody>
                  <a:tcPr marT="137150" marB="45725" marR="91450" marL="182875">
                    <a:solidFill>
                      <a:srgbClr val="010101"/>
                    </a:solidFill>
                  </a:tcPr>
                </a:tc>
                <a:tc hMerge="1"/>
                <a:tc>
                  <a:txBody>
                    <a:bodyPr/>
                    <a:lstStyle/>
                    <a:p>
                      <a:pPr indent="0" lvl="0" marL="0" marR="0" rtl="0" algn="l">
                        <a:lnSpc>
                          <a:spcPct val="100000"/>
                        </a:lnSpc>
                        <a:spcBef>
                          <a:spcPts val="0"/>
                        </a:spcBef>
                        <a:spcAft>
                          <a:spcPts val="0"/>
                        </a:spcAft>
                        <a:buClr>
                          <a:srgbClr val="D0D0D0"/>
                        </a:buClr>
                        <a:buSzPts val="1800"/>
                        <a:buFont typeface="Arial"/>
                        <a:buNone/>
                      </a:pPr>
                      <a:r>
                        <a:rPr b="1" lang="en-US" sz="1800">
                          <a:solidFill>
                            <a:srgbClr val="D0D0D0"/>
                          </a:solidFill>
                          <a:latin typeface="Arial"/>
                          <a:ea typeface="Arial"/>
                          <a:cs typeface="Arial"/>
                          <a:sym typeface="Arial"/>
                        </a:rPr>
                        <a:t>For complete tutorials</a:t>
                      </a:r>
                      <a:r>
                        <a:rPr b="1" lang="en-US" sz="1800">
                          <a:solidFill>
                            <a:srgbClr val="D0D0D0"/>
                          </a:solidFill>
                          <a:latin typeface="Arial"/>
                          <a:ea typeface="Arial"/>
                          <a:cs typeface="Arial"/>
                          <a:sym typeface="Arial"/>
                        </a:rPr>
                        <a:t> visit:</a:t>
                      </a:r>
                      <a:endParaRPr/>
                    </a:p>
                    <a:p>
                      <a:pPr indent="0" lvl="0" marL="0" marR="0" rtl="0" algn="l">
                        <a:lnSpc>
                          <a:spcPct val="100000"/>
                        </a:lnSpc>
                        <a:spcBef>
                          <a:spcPts val="0"/>
                        </a:spcBef>
                        <a:spcAft>
                          <a:spcPts val="0"/>
                        </a:spcAft>
                        <a:buClr>
                          <a:srgbClr val="FFC000"/>
                        </a:buClr>
                        <a:buSzPts val="1400"/>
                        <a:buFont typeface="Arial"/>
                        <a:buNone/>
                      </a:pPr>
                      <a:r>
                        <a:rPr b="1" lang="en-US" sz="1400">
                          <a:solidFill>
                            <a:srgbClr val="FFC000"/>
                          </a:solidFill>
                          <a:latin typeface="Arial"/>
                          <a:ea typeface="Arial"/>
                          <a:cs typeface="Arial"/>
                          <a:sym typeface="Arial"/>
                        </a:rPr>
                        <a:t>https://www.posterpresentations.com/helpdesk.html</a:t>
                      </a:r>
                      <a:endParaRPr sz="9600"/>
                    </a:p>
                  </a:txBody>
                  <a:tcPr marT="137150" marB="45725" marR="91450" marL="182875">
                    <a:solidFill>
                      <a:srgbClr val="010101"/>
                    </a:solidFill>
                  </a:tcPr>
                </a:tc>
              </a:tr>
            </a:tbl>
          </a:graphicData>
        </a:graphic>
      </p:graphicFrame>
      <p:cxnSp>
        <p:nvCxnSpPr>
          <p:cNvPr id="13" name="Google Shape;13;p1"/>
          <p:cNvCxnSpPr/>
          <p:nvPr/>
        </p:nvCxnSpPr>
        <p:spPr>
          <a:xfrm>
            <a:off x="10694194" y="4868883"/>
            <a:ext cx="0" cy="24271010"/>
          </a:xfrm>
          <a:prstGeom prst="straightConnector1">
            <a:avLst/>
          </a:prstGeom>
          <a:noFill/>
          <a:ln cap="flat" cmpd="sng" w="38100">
            <a:solidFill>
              <a:srgbClr val="A1A1A1"/>
            </a:solidFill>
            <a:prstDash val="dot"/>
            <a:round/>
            <a:headEnd len="sm" w="sm" type="none"/>
            <a:tailEnd len="sm" w="sm" type="none"/>
          </a:ln>
        </p:spPr>
      </p:cxnSp>
      <p:cxnSp>
        <p:nvCxnSpPr>
          <p:cNvPr id="14" name="Google Shape;14;p1"/>
          <p:cNvCxnSpPr/>
          <p:nvPr/>
        </p:nvCxnSpPr>
        <p:spPr>
          <a:xfrm>
            <a:off x="0" y="29571697"/>
            <a:ext cx="21388388" cy="0"/>
          </a:xfrm>
          <a:prstGeom prst="straightConnector1">
            <a:avLst/>
          </a:prstGeom>
          <a:noFill/>
          <a:ln cap="flat" cmpd="sng" w="12700">
            <a:solidFill>
              <a:srgbClr val="A1A1A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8E7CC3"/>
            </a:gs>
          </a:gsLst>
          <a:lin ang="5400012" scaled="0"/>
        </a:gradFill>
      </p:bgPr>
    </p:bg>
    <p:spTree>
      <p:nvGrpSpPr>
        <p:cNvPr id="29" name="Shape 29"/>
        <p:cNvGrpSpPr/>
        <p:nvPr/>
      </p:nvGrpSpPr>
      <p:grpSpPr>
        <a:xfrm>
          <a:off x="0" y="0"/>
          <a:ext cx="0" cy="0"/>
          <a:chOff x="0" y="0"/>
          <a:chExt cx="0" cy="0"/>
        </a:xfrm>
      </p:grpSpPr>
      <p:sp>
        <p:nvSpPr>
          <p:cNvPr id="30" name="Google Shape;30;p3"/>
          <p:cNvSpPr txBox="1"/>
          <p:nvPr/>
        </p:nvSpPr>
        <p:spPr>
          <a:xfrm>
            <a:off x="916736" y="29704559"/>
            <a:ext cx="2291522" cy="232752"/>
          </a:xfrm>
          <a:prstGeom prst="rect">
            <a:avLst/>
          </a:prstGeom>
          <a:noFill/>
          <a:ln>
            <a:noFill/>
          </a:ln>
        </p:spPr>
        <p:txBody>
          <a:bodyPr anchorCtr="0" anchor="t" bIns="27650" lIns="55300" spcFirstLastPara="1" rIns="55300" wrap="square" tIns="27650">
            <a:noAutofit/>
          </a:bodyPr>
          <a:lstStyle/>
          <a:p>
            <a:pPr indent="0" lvl="0" marL="0" marR="0" rtl="0" algn="l">
              <a:lnSpc>
                <a:spcPct val="65000"/>
              </a:lnSpc>
              <a:spcBef>
                <a:spcPts val="0"/>
              </a:spcBef>
              <a:spcAft>
                <a:spcPts val="0"/>
              </a:spcAft>
              <a:buNone/>
            </a:pPr>
            <a:r>
              <a:rPr b="1" i="0" lang="en-US" sz="423" u="none" cap="none" strike="noStrike">
                <a:solidFill>
                  <a:srgbClr val="BFBFBF"/>
                </a:solidFill>
                <a:latin typeface="Arial"/>
                <a:ea typeface="Arial"/>
                <a:cs typeface="Arial"/>
                <a:sym typeface="Arial"/>
              </a:rPr>
              <a:t>RESEARCH POSTER PRESENTATION DESIGN © 2019</a:t>
            </a:r>
            <a:endParaRPr/>
          </a:p>
          <a:p>
            <a:pPr indent="0" lvl="0" marL="0" marR="0" rtl="0" algn="l">
              <a:lnSpc>
                <a:spcPct val="65000"/>
              </a:lnSpc>
              <a:spcBef>
                <a:spcPts val="371"/>
              </a:spcBef>
              <a:spcAft>
                <a:spcPts val="0"/>
              </a:spcAft>
              <a:buNone/>
            </a:pPr>
            <a:r>
              <a:rPr b="1" i="0" lang="en-US" sz="742" u="none" cap="none" strike="noStrike">
                <a:solidFill>
                  <a:srgbClr val="BFBFBF"/>
                </a:solidFill>
                <a:latin typeface="Arial"/>
                <a:ea typeface="Arial"/>
                <a:cs typeface="Arial"/>
                <a:sym typeface="Arial"/>
              </a:rPr>
              <a:t>www.PosterPresentations.com</a:t>
            </a:r>
            <a:endParaRPr/>
          </a:p>
        </p:txBody>
      </p:sp>
      <p:cxnSp>
        <p:nvCxnSpPr>
          <p:cNvPr id="31" name="Google Shape;31;p3"/>
          <p:cNvCxnSpPr/>
          <p:nvPr/>
        </p:nvCxnSpPr>
        <p:spPr>
          <a:xfrm>
            <a:off x="10694194" y="4868883"/>
            <a:ext cx="0" cy="24271010"/>
          </a:xfrm>
          <a:prstGeom prst="straightConnector1">
            <a:avLst/>
          </a:prstGeom>
          <a:noFill/>
          <a:ln cap="flat" cmpd="sng" w="38100">
            <a:solidFill>
              <a:srgbClr val="A1A1A1"/>
            </a:solidFill>
            <a:prstDash val="dot"/>
            <a:round/>
            <a:headEnd len="sm" w="sm" type="none"/>
            <a:tailEnd len="sm" w="sm" type="none"/>
          </a:ln>
        </p:spPr>
      </p:cxnSp>
      <p:cxnSp>
        <p:nvCxnSpPr>
          <p:cNvPr id="32" name="Google Shape;32;p3"/>
          <p:cNvCxnSpPr/>
          <p:nvPr/>
        </p:nvCxnSpPr>
        <p:spPr>
          <a:xfrm>
            <a:off x="0" y="29571697"/>
            <a:ext cx="21388388" cy="0"/>
          </a:xfrm>
          <a:prstGeom prst="straightConnector1">
            <a:avLst/>
          </a:prstGeom>
          <a:noFill/>
          <a:ln cap="flat" cmpd="sng" w="12700">
            <a:solidFill>
              <a:srgbClr val="A1A1A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6.png"/><Relationship Id="rId10" Type="http://schemas.openxmlformats.org/officeDocument/2006/relationships/image" Target="../media/image1.png"/><Relationship Id="rId9"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8.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 name="Shape 51"/>
        <p:cNvGrpSpPr/>
        <p:nvPr/>
      </p:nvGrpSpPr>
      <p:grpSpPr>
        <a:xfrm>
          <a:off x="0" y="0"/>
          <a:ext cx="0" cy="0"/>
          <a:chOff x="0" y="0"/>
          <a:chExt cx="0" cy="0"/>
        </a:xfrm>
      </p:grpSpPr>
      <p:sp>
        <p:nvSpPr>
          <p:cNvPr id="52" name="Google Shape;52;p5"/>
          <p:cNvSpPr txBox="1"/>
          <p:nvPr>
            <p:ph idx="2" type="body"/>
          </p:nvPr>
        </p:nvSpPr>
        <p:spPr>
          <a:xfrm>
            <a:off x="449464" y="4208371"/>
            <a:ext cx="9815100" cy="539100"/>
          </a:xfrm>
          <a:prstGeom prst="rect">
            <a:avLst/>
          </a:prstGeom>
          <a:solidFill>
            <a:srgbClr val="674EA7"/>
          </a:solidFill>
          <a:ln>
            <a:noFill/>
          </a:ln>
        </p:spPr>
        <p:txBody>
          <a:bodyPr anchorCtr="0" anchor="ctr" bIns="78425" lIns="78425" spcFirstLastPara="1" rIns="78425" wrap="square" tIns="78425">
            <a:noAutofit/>
          </a:bodyPr>
          <a:lstStyle/>
          <a:p>
            <a:pPr indent="0" lvl="0" marL="0" rtl="0" algn="l">
              <a:spcBef>
                <a:spcPts val="0"/>
              </a:spcBef>
              <a:spcAft>
                <a:spcPts val="0"/>
              </a:spcAft>
              <a:buClr>
                <a:schemeClr val="lt1"/>
              </a:buClr>
              <a:buSzPts val="2473"/>
              <a:buNone/>
            </a:pPr>
            <a:r>
              <a:rPr lang="en-US">
                <a:latin typeface="Merriweather"/>
                <a:ea typeface="Merriweather"/>
                <a:cs typeface="Merriweather"/>
                <a:sym typeface="Merriweather"/>
              </a:rPr>
              <a:t>Nuestras variables</a:t>
            </a:r>
            <a:endParaRPr>
              <a:latin typeface="Merriweather"/>
              <a:ea typeface="Merriweather"/>
              <a:cs typeface="Merriweather"/>
              <a:sym typeface="Merriweather"/>
            </a:endParaRPr>
          </a:p>
        </p:txBody>
      </p:sp>
      <p:sp>
        <p:nvSpPr>
          <p:cNvPr id="53" name="Google Shape;53;p5"/>
          <p:cNvSpPr txBox="1"/>
          <p:nvPr>
            <p:ph idx="3" type="body"/>
          </p:nvPr>
        </p:nvSpPr>
        <p:spPr>
          <a:xfrm>
            <a:off x="449461" y="13122563"/>
            <a:ext cx="9809100" cy="539100"/>
          </a:xfrm>
          <a:prstGeom prst="rect">
            <a:avLst/>
          </a:prstGeom>
          <a:solidFill>
            <a:srgbClr val="674EA7"/>
          </a:solidFill>
          <a:ln>
            <a:noFill/>
          </a:ln>
        </p:spPr>
        <p:txBody>
          <a:bodyPr anchorCtr="0" anchor="ctr" bIns="78425" lIns="78425" spcFirstLastPara="1" rIns="78425" wrap="square" tIns="78425">
            <a:noAutofit/>
          </a:bodyPr>
          <a:lstStyle/>
          <a:p>
            <a:pPr indent="0" lvl="0" marL="0" rtl="0" algn="l">
              <a:spcBef>
                <a:spcPts val="0"/>
              </a:spcBef>
              <a:spcAft>
                <a:spcPts val="0"/>
              </a:spcAft>
              <a:buClr>
                <a:schemeClr val="lt1"/>
              </a:buClr>
              <a:buSzPts val="2473"/>
              <a:buNone/>
            </a:pPr>
            <a:r>
              <a:rPr lang="en-US">
                <a:latin typeface="Merriweather"/>
                <a:ea typeface="Merriweather"/>
                <a:cs typeface="Merriweather"/>
                <a:sym typeface="Merriweather"/>
              </a:rPr>
              <a:t>Hipótesis</a:t>
            </a:r>
            <a:endParaRPr>
              <a:latin typeface="Merriweather"/>
              <a:ea typeface="Merriweather"/>
              <a:cs typeface="Merriweather"/>
              <a:sym typeface="Merriweather"/>
            </a:endParaRPr>
          </a:p>
        </p:txBody>
      </p:sp>
      <p:sp>
        <p:nvSpPr>
          <p:cNvPr id="54" name="Google Shape;54;p5"/>
          <p:cNvSpPr txBox="1"/>
          <p:nvPr>
            <p:ph idx="6" type="body"/>
          </p:nvPr>
        </p:nvSpPr>
        <p:spPr>
          <a:xfrm>
            <a:off x="11123498" y="13503569"/>
            <a:ext cx="9765000" cy="539100"/>
          </a:xfrm>
          <a:prstGeom prst="rect">
            <a:avLst/>
          </a:prstGeom>
          <a:solidFill>
            <a:srgbClr val="674EA7"/>
          </a:solidFill>
          <a:ln>
            <a:noFill/>
          </a:ln>
        </p:spPr>
        <p:txBody>
          <a:bodyPr anchorCtr="0" anchor="ctr" bIns="78425" lIns="78425" spcFirstLastPara="1" rIns="78425" wrap="square" tIns="78425">
            <a:noAutofit/>
          </a:bodyPr>
          <a:lstStyle/>
          <a:p>
            <a:pPr indent="0" lvl="0" marL="0" rtl="0" algn="l">
              <a:spcBef>
                <a:spcPts val="0"/>
              </a:spcBef>
              <a:spcAft>
                <a:spcPts val="0"/>
              </a:spcAft>
              <a:buClr>
                <a:schemeClr val="lt1"/>
              </a:buClr>
              <a:buSzPts val="2473"/>
              <a:buNone/>
            </a:pPr>
            <a:r>
              <a:rPr lang="en-US">
                <a:latin typeface="Merriweather"/>
                <a:ea typeface="Merriweather"/>
                <a:cs typeface="Merriweather"/>
                <a:sym typeface="Merriweather"/>
              </a:rPr>
              <a:t>Resultados</a:t>
            </a:r>
            <a:endParaRPr>
              <a:latin typeface="Merriweather"/>
              <a:ea typeface="Merriweather"/>
              <a:cs typeface="Merriweather"/>
              <a:sym typeface="Merriweather"/>
            </a:endParaRPr>
          </a:p>
        </p:txBody>
      </p:sp>
      <p:sp>
        <p:nvSpPr>
          <p:cNvPr id="55" name="Google Shape;55;p5"/>
          <p:cNvSpPr txBox="1"/>
          <p:nvPr>
            <p:ph idx="7" type="body"/>
          </p:nvPr>
        </p:nvSpPr>
        <p:spPr>
          <a:xfrm>
            <a:off x="11123625" y="14065450"/>
            <a:ext cx="9768900" cy="6863100"/>
          </a:xfrm>
          <a:prstGeom prst="rect">
            <a:avLst/>
          </a:prstGeom>
          <a:noFill/>
          <a:ln>
            <a:noFill/>
          </a:ln>
        </p:spPr>
        <p:txBody>
          <a:bodyPr anchorCtr="0" anchor="t" bIns="196100" lIns="196100" spcFirstLastPara="1" rIns="196100" wrap="square" tIns="196100">
            <a:noAutofit/>
          </a:bodyPr>
          <a:lstStyle/>
          <a:p>
            <a:pPr indent="0" lvl="0" marL="0" rtl="0" algn="just">
              <a:lnSpc>
                <a:spcPct val="115000"/>
              </a:lnSpc>
              <a:spcBef>
                <a:spcPts val="0"/>
              </a:spcBef>
              <a:spcAft>
                <a:spcPts val="0"/>
              </a:spcAft>
              <a:buNone/>
            </a:pPr>
            <a:r>
              <a:rPr lang="en-US" sz="1800">
                <a:solidFill>
                  <a:schemeClr val="dk1"/>
                </a:solidFill>
                <a:latin typeface="Montserrat"/>
                <a:ea typeface="Montserrat"/>
                <a:cs typeface="Montserrat"/>
                <a:sym typeface="Montserrat"/>
              </a:rPr>
              <a:t>Tras aplicar la </a:t>
            </a:r>
            <a:r>
              <a:rPr i="1" lang="en-US" sz="1800">
                <a:solidFill>
                  <a:schemeClr val="dk1"/>
                </a:solidFill>
                <a:latin typeface="Montserrat"/>
                <a:ea typeface="Montserrat"/>
                <a:cs typeface="Montserrat"/>
                <a:sym typeface="Montserrat"/>
              </a:rPr>
              <a:t>regresión Beta</a:t>
            </a:r>
            <a:r>
              <a:rPr lang="en-US" sz="1800">
                <a:solidFill>
                  <a:schemeClr val="dk1"/>
                </a:solidFill>
                <a:latin typeface="Montserrat"/>
                <a:ea typeface="Montserrat"/>
                <a:cs typeface="Montserrat"/>
                <a:sym typeface="Montserrat"/>
              </a:rPr>
              <a:t> obtenemos que:</a:t>
            </a:r>
            <a:endParaRPr sz="1800">
              <a:solidFill>
                <a:schemeClr val="dk1"/>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dk1"/>
              </a:buClr>
              <a:buSzPts val="1800"/>
              <a:buFont typeface="Georgia"/>
              <a:buAutoNum type="arabicPeriod"/>
            </a:pPr>
            <a:r>
              <a:rPr b="1" lang="en-US" sz="1800">
                <a:solidFill>
                  <a:schemeClr val="dk1"/>
                </a:solidFill>
                <a:latin typeface="Montserrat"/>
                <a:ea typeface="Montserrat"/>
                <a:cs typeface="Montserrat"/>
                <a:sym typeface="Montserrat"/>
              </a:rPr>
              <a:t>Ambiente apto</a:t>
            </a:r>
            <a:r>
              <a:rPr lang="en-US" sz="1800">
                <a:solidFill>
                  <a:schemeClr val="dk1"/>
                </a:solidFill>
                <a:latin typeface="Montserrat"/>
                <a:ea typeface="Montserrat"/>
                <a:cs typeface="Montserrat"/>
                <a:sym typeface="Montserrat"/>
              </a:rPr>
              <a:t> es significativo con un p-value de 0.01 redondeando a 2 cifras decimales y posee un sentido </a:t>
            </a:r>
            <a:r>
              <a:rPr lang="en-US" sz="1800" u="sng">
                <a:solidFill>
                  <a:schemeClr val="dk1"/>
                </a:solidFill>
                <a:latin typeface="Montserrat"/>
                <a:ea typeface="Montserrat"/>
                <a:cs typeface="Montserrat"/>
                <a:sym typeface="Montserrat"/>
              </a:rPr>
              <a:t>positivo</a:t>
            </a:r>
            <a:endParaRPr sz="1800" u="sng">
              <a:solidFill>
                <a:schemeClr val="dk1"/>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dk1"/>
              </a:buClr>
              <a:buSzPts val="1800"/>
              <a:buFont typeface="Georgia"/>
              <a:buAutoNum type="arabicPeriod"/>
            </a:pPr>
            <a:r>
              <a:rPr b="1" lang="en-US" sz="1800">
                <a:solidFill>
                  <a:schemeClr val="dk1"/>
                </a:solidFill>
                <a:latin typeface="Montserrat"/>
                <a:ea typeface="Montserrat"/>
                <a:cs typeface="Montserrat"/>
                <a:sym typeface="Montserrat"/>
              </a:rPr>
              <a:t>Capital humano</a:t>
            </a:r>
            <a:r>
              <a:rPr lang="en-US" sz="1800">
                <a:solidFill>
                  <a:schemeClr val="dk1"/>
                </a:solidFill>
                <a:latin typeface="Montserrat"/>
                <a:ea typeface="Montserrat"/>
                <a:cs typeface="Montserrat"/>
                <a:sym typeface="Montserrat"/>
              </a:rPr>
              <a:t> es significativo con un p-value de 0.05 pero posee un sentido </a:t>
            </a:r>
            <a:r>
              <a:rPr lang="en-US" sz="1800" u="sng">
                <a:solidFill>
                  <a:schemeClr val="dk1"/>
                </a:solidFill>
                <a:latin typeface="Montserrat"/>
                <a:ea typeface="Montserrat"/>
                <a:cs typeface="Montserrat"/>
                <a:sym typeface="Montserrat"/>
              </a:rPr>
              <a:t>negativo</a:t>
            </a:r>
            <a:endParaRPr sz="1800" u="sng">
              <a:solidFill>
                <a:schemeClr val="dk1"/>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dk1"/>
              </a:buClr>
              <a:buSzPts val="1800"/>
              <a:buFont typeface="Georgia"/>
              <a:buAutoNum type="arabicPeriod"/>
            </a:pPr>
            <a:r>
              <a:rPr b="1" lang="en-US" sz="1800">
                <a:solidFill>
                  <a:schemeClr val="dk1"/>
                </a:solidFill>
                <a:latin typeface="Montserrat"/>
                <a:ea typeface="Montserrat"/>
                <a:cs typeface="Montserrat"/>
                <a:sym typeface="Montserrat"/>
              </a:rPr>
              <a:t>Mercados</a:t>
            </a:r>
            <a:r>
              <a:rPr lang="en-US" sz="1800">
                <a:solidFill>
                  <a:schemeClr val="dk1"/>
                </a:solidFill>
                <a:latin typeface="Montserrat"/>
                <a:ea typeface="Montserrat"/>
                <a:cs typeface="Montserrat"/>
                <a:sym typeface="Montserrat"/>
              </a:rPr>
              <a:t> es significativa con un p-value de 0.00 aproximado también posee un sentido </a:t>
            </a:r>
            <a:r>
              <a:rPr lang="en-US" sz="1800" u="sng">
                <a:solidFill>
                  <a:schemeClr val="dk1"/>
                </a:solidFill>
                <a:latin typeface="Montserrat"/>
                <a:ea typeface="Montserrat"/>
                <a:cs typeface="Montserrat"/>
                <a:sym typeface="Montserrat"/>
              </a:rPr>
              <a:t>negativo</a:t>
            </a:r>
            <a:endParaRPr sz="1800" u="sng">
              <a:solidFill>
                <a:schemeClr val="dk1"/>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dk1"/>
              </a:buClr>
              <a:buSzPts val="1800"/>
              <a:buFont typeface="Georgia"/>
              <a:buAutoNum type="arabicPeriod"/>
            </a:pPr>
            <a:r>
              <a:rPr b="1" lang="en-US" sz="1800">
                <a:solidFill>
                  <a:schemeClr val="dk1"/>
                </a:solidFill>
                <a:latin typeface="Montserrat"/>
                <a:ea typeface="Montserrat"/>
                <a:cs typeface="Montserrat"/>
                <a:sym typeface="Montserrat"/>
              </a:rPr>
              <a:t>Innovación tecnológica</a:t>
            </a:r>
            <a:r>
              <a:rPr lang="en-US" sz="1800">
                <a:solidFill>
                  <a:schemeClr val="dk1"/>
                </a:solidFill>
                <a:latin typeface="Montserrat"/>
                <a:ea typeface="Montserrat"/>
                <a:cs typeface="Montserrat"/>
                <a:sym typeface="Montserrat"/>
              </a:rPr>
              <a:t> es significativa con un p-value de 0.01 y posee un sentido </a:t>
            </a:r>
            <a:r>
              <a:rPr lang="en-US" sz="1800" u="sng">
                <a:solidFill>
                  <a:schemeClr val="dk1"/>
                </a:solidFill>
                <a:latin typeface="Montserrat"/>
                <a:ea typeface="Montserrat"/>
                <a:cs typeface="Montserrat"/>
                <a:sym typeface="Montserrat"/>
              </a:rPr>
              <a:t>positivo</a:t>
            </a:r>
            <a:endParaRPr sz="1800" u="sng">
              <a:solidFill>
                <a:schemeClr val="dk1"/>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dk1"/>
              </a:buClr>
              <a:buSzPts val="1800"/>
              <a:buFont typeface="Georgia"/>
              <a:buAutoNum type="arabicPeriod"/>
            </a:pPr>
            <a:r>
              <a:rPr b="1" lang="en-US" sz="1800">
                <a:solidFill>
                  <a:schemeClr val="dk1"/>
                </a:solidFill>
                <a:latin typeface="Montserrat"/>
                <a:ea typeface="Montserrat"/>
                <a:cs typeface="Montserrat"/>
                <a:sym typeface="Montserrat"/>
              </a:rPr>
              <a:t>Democracia</a:t>
            </a:r>
            <a:r>
              <a:rPr lang="en-US" sz="1800">
                <a:solidFill>
                  <a:schemeClr val="dk1"/>
                </a:solidFill>
                <a:latin typeface="Montserrat"/>
                <a:ea typeface="Montserrat"/>
                <a:cs typeface="Montserrat"/>
                <a:sym typeface="Montserrat"/>
              </a:rPr>
              <a:t> no resultó ser significativa y obtuvo un p-value de 0.80</a:t>
            </a:r>
            <a:endParaRPr sz="1800">
              <a:solidFill>
                <a:schemeClr val="dk1"/>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dk1"/>
              </a:buClr>
              <a:buSzPts val="1800"/>
              <a:buFont typeface="Georgia"/>
              <a:buAutoNum type="arabicPeriod"/>
            </a:pPr>
            <a:r>
              <a:rPr b="1" lang="en-US" sz="1800">
                <a:solidFill>
                  <a:schemeClr val="dk1"/>
                </a:solidFill>
                <a:latin typeface="Montserrat"/>
                <a:ea typeface="Montserrat"/>
                <a:cs typeface="Montserrat"/>
                <a:sym typeface="Montserrat"/>
              </a:rPr>
              <a:t>Gasto militar</a:t>
            </a:r>
            <a:r>
              <a:rPr lang="en-US" sz="1800">
                <a:solidFill>
                  <a:schemeClr val="dk1"/>
                </a:solidFill>
                <a:latin typeface="Montserrat"/>
                <a:ea typeface="Montserrat"/>
                <a:cs typeface="Montserrat"/>
                <a:sym typeface="Montserrat"/>
              </a:rPr>
              <a:t> no es significativa con un p-value de 0.50 y posee un sentido </a:t>
            </a:r>
            <a:r>
              <a:rPr lang="en-US" sz="1800" u="sng">
                <a:solidFill>
                  <a:schemeClr val="dk1"/>
                </a:solidFill>
                <a:latin typeface="Montserrat"/>
                <a:ea typeface="Montserrat"/>
                <a:cs typeface="Montserrat"/>
                <a:sym typeface="Montserrat"/>
              </a:rPr>
              <a:t>positivo</a:t>
            </a:r>
            <a:endParaRPr sz="1800" u="sng">
              <a:solidFill>
                <a:schemeClr val="dk1"/>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dk1"/>
              </a:buClr>
              <a:buSzPts val="1800"/>
              <a:buFont typeface="Georgia"/>
              <a:buAutoNum type="arabicPeriod"/>
            </a:pPr>
            <a:r>
              <a:rPr b="1" lang="en-US" sz="1800">
                <a:solidFill>
                  <a:schemeClr val="dk1"/>
                </a:solidFill>
                <a:latin typeface="Montserrat"/>
                <a:ea typeface="Montserrat"/>
                <a:cs typeface="Montserrat"/>
                <a:sym typeface="Montserrat"/>
              </a:rPr>
              <a:t>Inversión extranjera directa</a:t>
            </a:r>
            <a:r>
              <a:rPr lang="en-US" sz="1800">
                <a:solidFill>
                  <a:schemeClr val="dk1"/>
                </a:solidFill>
                <a:latin typeface="Montserrat"/>
                <a:ea typeface="Montserrat"/>
                <a:cs typeface="Montserrat"/>
                <a:sym typeface="Montserrat"/>
              </a:rPr>
              <a:t> es la más significativa con un p-value de 0.00 y posee un sentido </a:t>
            </a:r>
            <a:r>
              <a:rPr lang="en-US" sz="1800" u="sng">
                <a:solidFill>
                  <a:schemeClr val="dk1"/>
                </a:solidFill>
                <a:latin typeface="Montserrat"/>
                <a:ea typeface="Montserrat"/>
                <a:cs typeface="Montserrat"/>
                <a:sym typeface="Montserrat"/>
              </a:rPr>
              <a:t>positivo</a:t>
            </a:r>
            <a:endParaRPr sz="1800" u="sng">
              <a:solidFill>
                <a:schemeClr val="dk1"/>
              </a:solidFill>
              <a:latin typeface="Montserrat"/>
              <a:ea typeface="Montserrat"/>
              <a:cs typeface="Montserrat"/>
              <a:sym typeface="Montserrat"/>
            </a:endParaRPr>
          </a:p>
          <a:p>
            <a:pPr indent="0" lvl="0" marL="0" rtl="0" algn="just">
              <a:lnSpc>
                <a:spcPct val="115000"/>
              </a:lnSpc>
              <a:spcBef>
                <a:spcPts val="0"/>
              </a:spcBef>
              <a:spcAft>
                <a:spcPts val="0"/>
              </a:spcAft>
              <a:buNone/>
            </a:pPr>
            <a:r>
              <a:rPr lang="en-US" sz="1800">
                <a:solidFill>
                  <a:schemeClr val="dk1"/>
                </a:solidFill>
                <a:latin typeface="Montserrat"/>
                <a:ea typeface="Montserrat"/>
                <a:cs typeface="Montserrat"/>
                <a:sym typeface="Montserrat"/>
              </a:rPr>
              <a:t>Sobre la </a:t>
            </a:r>
            <a:r>
              <a:rPr i="1" lang="en-US" sz="1800">
                <a:solidFill>
                  <a:schemeClr val="dk1"/>
                </a:solidFill>
                <a:latin typeface="Montserrat"/>
                <a:ea typeface="Montserrat"/>
                <a:cs typeface="Montserrat"/>
                <a:sym typeface="Montserrat"/>
              </a:rPr>
              <a:t>comparación de modelos</a:t>
            </a:r>
            <a:r>
              <a:rPr lang="en-US" sz="1800">
                <a:solidFill>
                  <a:schemeClr val="dk1"/>
                </a:solidFill>
                <a:latin typeface="Montserrat"/>
                <a:ea typeface="Montserrat"/>
                <a:cs typeface="Montserrat"/>
                <a:sym typeface="Montserrat"/>
              </a:rPr>
              <a:t>:</a:t>
            </a:r>
            <a:endParaRPr sz="1800">
              <a:solidFill>
                <a:schemeClr val="dk1"/>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dk1"/>
              </a:buClr>
              <a:buSzPts val="1800"/>
              <a:buFont typeface="Montserrat"/>
              <a:buChar char="-"/>
            </a:pPr>
            <a:r>
              <a:rPr lang="en-US" sz="1800">
                <a:solidFill>
                  <a:schemeClr val="dk1"/>
                </a:solidFill>
                <a:latin typeface="Montserrat"/>
                <a:ea typeface="Montserrat"/>
                <a:cs typeface="Montserrat"/>
                <a:sym typeface="Montserrat"/>
              </a:rPr>
              <a:t>Las variables se permanecieron significativas y de hecho aumentaron respecto al anterior modelo, así como el sentido se mantuvo de la misma manera que en el modelo anterior</a:t>
            </a:r>
            <a:endParaRPr sz="1800">
              <a:solidFill>
                <a:schemeClr val="dk1"/>
              </a:solidFill>
              <a:latin typeface="Montserrat"/>
              <a:ea typeface="Montserrat"/>
              <a:cs typeface="Montserrat"/>
              <a:sym typeface="Montserrat"/>
            </a:endParaRPr>
          </a:p>
          <a:p>
            <a:pPr indent="0" lvl="0" marL="0" rtl="0" algn="just">
              <a:lnSpc>
                <a:spcPct val="115000"/>
              </a:lnSpc>
              <a:spcBef>
                <a:spcPts val="0"/>
              </a:spcBef>
              <a:spcAft>
                <a:spcPts val="0"/>
              </a:spcAft>
              <a:buNone/>
            </a:pPr>
            <a:r>
              <a:rPr lang="en-US" sz="1800">
                <a:solidFill>
                  <a:schemeClr val="dk1"/>
                </a:solidFill>
                <a:latin typeface="Montserrat"/>
                <a:ea typeface="Montserrat"/>
                <a:cs typeface="Montserrat"/>
                <a:sym typeface="Montserrat"/>
              </a:rPr>
              <a:t>Sobre la </a:t>
            </a:r>
            <a:r>
              <a:rPr i="1" lang="en-US" sz="1800">
                <a:solidFill>
                  <a:schemeClr val="dk1"/>
                </a:solidFill>
                <a:latin typeface="Montserrat"/>
                <a:ea typeface="Montserrat"/>
                <a:cs typeface="Montserrat"/>
                <a:sym typeface="Montserrat"/>
              </a:rPr>
              <a:t>clusterización</a:t>
            </a:r>
            <a:r>
              <a:rPr lang="en-US" sz="1800">
                <a:solidFill>
                  <a:schemeClr val="dk1"/>
                </a:solidFill>
                <a:latin typeface="Montserrat"/>
                <a:ea typeface="Montserrat"/>
                <a:cs typeface="Montserrat"/>
                <a:sym typeface="Montserrat"/>
              </a:rPr>
              <a:t>:</a:t>
            </a:r>
            <a:endParaRPr sz="1800">
              <a:solidFill>
                <a:schemeClr val="dk1"/>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dk1"/>
              </a:buClr>
              <a:buSzPts val="1800"/>
              <a:buFont typeface="Montserrat"/>
              <a:buChar char="-"/>
            </a:pPr>
            <a:r>
              <a:rPr lang="en-US" sz="1800">
                <a:solidFill>
                  <a:schemeClr val="dk1"/>
                </a:solidFill>
                <a:latin typeface="Montserrat"/>
                <a:ea typeface="Montserrat"/>
                <a:cs typeface="Montserrat"/>
                <a:sym typeface="Montserrat"/>
              </a:rPr>
              <a:t>La técnica jerárquica divisiva fue la mejor opción </a:t>
            </a:r>
            <a:endParaRPr sz="1800">
              <a:solidFill>
                <a:schemeClr val="dk1"/>
              </a:solidFill>
              <a:latin typeface="Montserrat"/>
              <a:ea typeface="Montserrat"/>
              <a:cs typeface="Montserrat"/>
              <a:sym typeface="Montserrat"/>
            </a:endParaRPr>
          </a:p>
          <a:p>
            <a:pPr indent="0" lvl="0" marL="0" rtl="0" algn="just">
              <a:lnSpc>
                <a:spcPct val="115000"/>
              </a:lnSpc>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6" name="Google Shape;56;p5"/>
          <p:cNvSpPr txBox="1"/>
          <p:nvPr>
            <p:ph idx="8" type="body"/>
          </p:nvPr>
        </p:nvSpPr>
        <p:spPr>
          <a:xfrm>
            <a:off x="10995694" y="20749023"/>
            <a:ext cx="9899100" cy="539100"/>
          </a:xfrm>
          <a:prstGeom prst="rect">
            <a:avLst/>
          </a:prstGeom>
          <a:solidFill>
            <a:srgbClr val="674EA7"/>
          </a:solidFill>
          <a:ln>
            <a:noFill/>
          </a:ln>
        </p:spPr>
        <p:txBody>
          <a:bodyPr anchorCtr="0" anchor="ctr" bIns="78425" lIns="78425" spcFirstLastPara="1" rIns="78425" wrap="square" tIns="78425">
            <a:noAutofit/>
          </a:bodyPr>
          <a:lstStyle/>
          <a:p>
            <a:pPr indent="0" lvl="0" marL="0" rtl="0" algn="l">
              <a:spcBef>
                <a:spcPts val="0"/>
              </a:spcBef>
              <a:spcAft>
                <a:spcPts val="0"/>
              </a:spcAft>
              <a:buClr>
                <a:schemeClr val="lt1"/>
              </a:buClr>
              <a:buSzPts val="2473"/>
              <a:buNone/>
            </a:pPr>
            <a:r>
              <a:rPr lang="en-US">
                <a:latin typeface="Merriweather"/>
                <a:ea typeface="Merriweather"/>
                <a:cs typeface="Merriweather"/>
                <a:sym typeface="Merriweather"/>
              </a:rPr>
              <a:t>Conclusiones</a:t>
            </a:r>
            <a:endParaRPr>
              <a:latin typeface="Merriweather"/>
              <a:ea typeface="Merriweather"/>
              <a:cs typeface="Merriweather"/>
              <a:sym typeface="Merriweather"/>
            </a:endParaRPr>
          </a:p>
        </p:txBody>
      </p:sp>
      <p:sp>
        <p:nvSpPr>
          <p:cNvPr id="57" name="Google Shape;57;p5"/>
          <p:cNvSpPr txBox="1"/>
          <p:nvPr>
            <p:ph idx="9" type="body"/>
          </p:nvPr>
        </p:nvSpPr>
        <p:spPr>
          <a:xfrm>
            <a:off x="11121125" y="21483300"/>
            <a:ext cx="9773700" cy="7548600"/>
          </a:xfrm>
          <a:prstGeom prst="rect">
            <a:avLst/>
          </a:prstGeom>
          <a:noFill/>
          <a:ln>
            <a:noFill/>
          </a:ln>
        </p:spPr>
        <p:txBody>
          <a:bodyPr anchorCtr="0" anchor="t" bIns="196100" lIns="196100" spcFirstLastPara="1" rIns="196100" wrap="square" tIns="196100">
            <a:noAutofit/>
          </a:bodyPr>
          <a:lstStyle/>
          <a:p>
            <a:pPr indent="-330200" lvl="0" marL="457200" marR="0" rtl="0" algn="just">
              <a:lnSpc>
                <a:spcPct val="115000"/>
              </a:lnSpc>
              <a:spcBef>
                <a:spcPts val="0"/>
              </a:spcBef>
              <a:spcAft>
                <a:spcPts val="0"/>
              </a:spcAft>
              <a:buClr>
                <a:schemeClr val="dk1"/>
              </a:buClr>
              <a:buSzPts val="1600"/>
              <a:buFont typeface="Montserrat"/>
              <a:buChar char="●"/>
            </a:pPr>
            <a:r>
              <a:rPr lang="en-US" sz="1600">
                <a:solidFill>
                  <a:schemeClr val="dk1"/>
                </a:solidFill>
                <a:latin typeface="Montserrat"/>
                <a:ea typeface="Montserrat"/>
                <a:cs typeface="Montserrat"/>
                <a:sym typeface="Montserrat"/>
              </a:rPr>
              <a:t>Sobre las tres variables que confirman nuestras hipótesis: Un país será considerado poderoso si contiene una estructura y funcionalidad estatal suficientemente dinámica. Será un </a:t>
            </a:r>
            <a:r>
              <a:rPr lang="en-US" sz="1600">
                <a:solidFill>
                  <a:schemeClr val="dk1"/>
                </a:solidFill>
                <a:latin typeface="Montserrat"/>
                <a:ea typeface="Montserrat"/>
                <a:cs typeface="Montserrat"/>
                <a:sym typeface="Montserrat"/>
              </a:rPr>
              <a:t>referente</a:t>
            </a:r>
            <a:r>
              <a:rPr lang="en-US" sz="1600">
                <a:solidFill>
                  <a:schemeClr val="dk1"/>
                </a:solidFill>
                <a:latin typeface="Montserrat"/>
                <a:ea typeface="Montserrat"/>
                <a:cs typeface="Montserrat"/>
                <a:sym typeface="Montserrat"/>
              </a:rPr>
              <a:t> para la innovación en tecnologías, lo </a:t>
            </a:r>
            <a:r>
              <a:rPr lang="en-US" sz="1600">
                <a:solidFill>
                  <a:schemeClr val="dk1"/>
                </a:solidFill>
                <a:latin typeface="Montserrat"/>
                <a:ea typeface="Montserrat"/>
                <a:cs typeface="Montserrat"/>
                <a:sym typeface="Montserrat"/>
              </a:rPr>
              <a:t>cual</a:t>
            </a:r>
            <a:r>
              <a:rPr lang="en-US" sz="1600">
                <a:solidFill>
                  <a:schemeClr val="dk1"/>
                </a:solidFill>
                <a:latin typeface="Montserrat"/>
                <a:ea typeface="Montserrat"/>
                <a:cs typeface="Montserrat"/>
                <a:sym typeface="Montserrat"/>
              </a:rPr>
              <a:t> reforzaría su influencia en otros países. Y, podrá ejercer poder sobre otros países a través de las inversiones que tenga en ellos. Todo ello da cuenta de cuánto poder pueden llegar a tener en el sistema internacional.</a:t>
            </a:r>
            <a:endParaRPr sz="1600">
              <a:solidFill>
                <a:schemeClr val="dk1"/>
              </a:solidFill>
              <a:latin typeface="Montserrat"/>
              <a:ea typeface="Montserrat"/>
              <a:cs typeface="Montserrat"/>
              <a:sym typeface="Montserrat"/>
            </a:endParaRPr>
          </a:p>
          <a:p>
            <a:pPr indent="-330200" lvl="0" marL="457200" marR="0" rtl="0" algn="just">
              <a:lnSpc>
                <a:spcPct val="115000"/>
              </a:lnSpc>
              <a:spcBef>
                <a:spcPts val="0"/>
              </a:spcBef>
              <a:spcAft>
                <a:spcPts val="0"/>
              </a:spcAft>
              <a:buClr>
                <a:schemeClr val="dk1"/>
              </a:buClr>
              <a:buSzPts val="1600"/>
              <a:buFont typeface="Montserrat"/>
              <a:buChar char="●"/>
            </a:pPr>
            <a:r>
              <a:rPr lang="en-US" sz="1600">
                <a:solidFill>
                  <a:schemeClr val="dk1"/>
                </a:solidFill>
                <a:latin typeface="Montserrat"/>
                <a:ea typeface="Montserrat"/>
                <a:cs typeface="Montserrat"/>
                <a:sym typeface="Montserrat"/>
              </a:rPr>
              <a:t>Las variable significativas pero inversas contradicen nuestras hipótesis, y resultan contraintuitivas, pues la teoría considera que la presencia de un mercado amplio, recursos naturales, y una población sana y calificada serían factores de poder. Sugerimos que, el mantenimiento de un mercado activo y sistemas de educación y salud podrían ser un desvío de recursos que limitaría el gasto en cuestiones más relevantes para el poder. Estos resultados requieren investigación cualitativa para darles explicación más certera. </a:t>
            </a:r>
            <a:endParaRPr sz="1600">
              <a:solidFill>
                <a:schemeClr val="dk1"/>
              </a:solidFill>
              <a:latin typeface="Montserrat"/>
              <a:ea typeface="Montserrat"/>
              <a:cs typeface="Montserrat"/>
              <a:sym typeface="Montserrat"/>
            </a:endParaRPr>
          </a:p>
          <a:p>
            <a:pPr indent="-330200" lvl="0" marL="457200" marR="0" rtl="0" algn="just">
              <a:lnSpc>
                <a:spcPct val="115000"/>
              </a:lnSpc>
              <a:spcBef>
                <a:spcPts val="0"/>
              </a:spcBef>
              <a:spcAft>
                <a:spcPts val="0"/>
              </a:spcAft>
              <a:buClr>
                <a:schemeClr val="dk1"/>
              </a:buClr>
              <a:buSzPts val="1600"/>
              <a:buFont typeface="Montserrat"/>
              <a:buChar char="●"/>
            </a:pPr>
            <a:r>
              <a:rPr lang="en-US" sz="1600">
                <a:solidFill>
                  <a:schemeClr val="dk1"/>
                </a:solidFill>
                <a:latin typeface="Montserrat"/>
                <a:ea typeface="Montserrat"/>
                <a:cs typeface="Montserrat"/>
                <a:sym typeface="Montserrat"/>
              </a:rPr>
              <a:t>Sobre las variables no significativas, el gasto militar tendría relación directa con el poder y se ajustaría a nuestra hipótesis, mientras que la democracia haría relación inversa y contradicción.. El gasto militar implicaría una mayor capacidad de hacer uso de la violencia o la amenaza de esta; mientras que la democracia podría exhibir trabas para la manifestación del poder, por el pacifismo de la democracia, por ejemplo.</a:t>
            </a:r>
            <a:endParaRPr sz="1600">
              <a:solidFill>
                <a:schemeClr val="dk1"/>
              </a:solidFill>
              <a:latin typeface="Montserrat"/>
              <a:ea typeface="Montserrat"/>
              <a:cs typeface="Montserrat"/>
              <a:sym typeface="Montserrat"/>
            </a:endParaRPr>
          </a:p>
          <a:p>
            <a:pPr indent="-330200" lvl="0" marL="457200" marR="0" rtl="0" algn="just">
              <a:lnSpc>
                <a:spcPct val="115000"/>
              </a:lnSpc>
              <a:spcBef>
                <a:spcPts val="0"/>
              </a:spcBef>
              <a:spcAft>
                <a:spcPts val="0"/>
              </a:spcAft>
              <a:buClr>
                <a:schemeClr val="dk1"/>
              </a:buClr>
              <a:buSzPts val="1600"/>
              <a:buFont typeface="Montserrat"/>
              <a:buChar char="●"/>
            </a:pPr>
            <a:r>
              <a:rPr lang="en-US" sz="1600">
                <a:solidFill>
                  <a:schemeClr val="dk1"/>
                </a:solidFill>
                <a:latin typeface="Montserrat"/>
                <a:ea typeface="Montserrat"/>
                <a:cs typeface="Montserrat"/>
                <a:sym typeface="Montserrat"/>
              </a:rPr>
              <a:t>Finalmente, las variables con más peso mostrarían que la estructura y funcionalidad estatal, así como la innovación tecnológica serían los factores más relevantes para fortalecer un Estado; mientras que el invertir demasiado en educación y salud, y un mercado grande serían los más perjudiciales para la fortaleza del país.</a:t>
            </a:r>
            <a:endParaRPr sz="1600">
              <a:solidFill>
                <a:schemeClr val="dk1"/>
              </a:solidFill>
              <a:latin typeface="Montserrat"/>
              <a:ea typeface="Montserrat"/>
              <a:cs typeface="Montserrat"/>
              <a:sym typeface="Montserrat"/>
            </a:endParaRPr>
          </a:p>
          <a:p>
            <a:pPr indent="-330200" lvl="0" marL="457200" marR="0" rtl="0" algn="just">
              <a:lnSpc>
                <a:spcPct val="115000"/>
              </a:lnSpc>
              <a:spcBef>
                <a:spcPts val="0"/>
              </a:spcBef>
              <a:spcAft>
                <a:spcPts val="0"/>
              </a:spcAft>
              <a:buClr>
                <a:schemeClr val="dk1"/>
              </a:buClr>
              <a:buSzPts val="1600"/>
              <a:buFont typeface="Montserrat"/>
              <a:buChar char="●"/>
            </a:pPr>
            <a:r>
              <a:rPr lang="en-US" sz="1600">
                <a:solidFill>
                  <a:schemeClr val="dk1"/>
                </a:solidFill>
                <a:latin typeface="Montserrat"/>
                <a:ea typeface="Montserrat"/>
                <a:cs typeface="Montserrat"/>
                <a:sym typeface="Montserrat"/>
              </a:rPr>
              <a:t>Concluimos que la clusterización en tres grupos que obedece a la consideración teórica de potencias mayores, intermedias y menores es la adecuada para nuestro estudio pues genera una guía visual útil. Sin embargo, las limitaciones de la investigación reflejan clusters con países en posiciones contraintuitivas.</a:t>
            </a:r>
            <a:endParaRPr sz="1600">
              <a:solidFill>
                <a:schemeClr val="dk1"/>
              </a:solidFill>
              <a:latin typeface="Montserrat"/>
              <a:ea typeface="Montserrat"/>
              <a:cs typeface="Montserrat"/>
              <a:sym typeface="Montserrat"/>
            </a:endParaRPr>
          </a:p>
        </p:txBody>
      </p:sp>
      <p:sp>
        <p:nvSpPr>
          <p:cNvPr id="58" name="Google Shape;58;p5"/>
          <p:cNvSpPr txBox="1"/>
          <p:nvPr>
            <p:ph idx="13" type="body"/>
          </p:nvPr>
        </p:nvSpPr>
        <p:spPr>
          <a:xfrm>
            <a:off x="440625" y="13672175"/>
            <a:ext cx="9815100" cy="4668600"/>
          </a:xfrm>
          <a:prstGeom prst="rect">
            <a:avLst/>
          </a:prstGeom>
          <a:noFill/>
          <a:ln>
            <a:noFill/>
          </a:ln>
        </p:spPr>
        <p:txBody>
          <a:bodyPr anchorCtr="0" anchor="t" bIns="196100" lIns="196100" spcFirstLastPara="1" rIns="196100" wrap="square" tIns="196100">
            <a:noAutofit/>
          </a:bodyPr>
          <a:lstStyle/>
          <a:p>
            <a:pPr indent="0" lvl="0" marL="0" rtl="0" algn="just">
              <a:spcBef>
                <a:spcPts val="0"/>
              </a:spcBef>
              <a:spcAft>
                <a:spcPts val="0"/>
              </a:spcAft>
              <a:buClr>
                <a:schemeClr val="dk1"/>
              </a:buClr>
              <a:buSzPts val="1100"/>
              <a:buFont typeface="Arial"/>
              <a:buNone/>
            </a:pPr>
            <a:r>
              <a:rPr lang="en-US" sz="1900">
                <a:solidFill>
                  <a:srgbClr val="990000"/>
                </a:solidFill>
                <a:latin typeface="Montserrat"/>
                <a:ea typeface="Montserrat"/>
                <a:cs typeface="Montserrat"/>
                <a:sym typeface="Montserrat"/>
              </a:rPr>
              <a:t>H1:</a:t>
            </a:r>
            <a:r>
              <a:rPr lang="en-US" sz="1900">
                <a:solidFill>
                  <a:schemeClr val="dk1"/>
                </a:solidFill>
                <a:latin typeface="Montserrat"/>
                <a:ea typeface="Montserrat"/>
                <a:cs typeface="Montserrat"/>
                <a:sym typeface="Montserrat"/>
              </a:rPr>
              <a:t> El ambiente apto influencia de manera significativa el poder de los Estados en el Sistema Internacional.                                                                                      </a:t>
            </a:r>
            <a:endParaRPr sz="1900">
              <a:solidFill>
                <a:schemeClr val="dk1"/>
              </a:solidFill>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rPr lang="en-US" sz="1900">
                <a:solidFill>
                  <a:srgbClr val="990000"/>
                </a:solidFill>
                <a:latin typeface="Montserrat"/>
                <a:ea typeface="Montserrat"/>
                <a:cs typeface="Montserrat"/>
                <a:sym typeface="Montserrat"/>
              </a:rPr>
              <a:t>H2:</a:t>
            </a:r>
            <a:r>
              <a:rPr lang="en-US" sz="1900">
                <a:solidFill>
                  <a:schemeClr val="dk1"/>
                </a:solidFill>
                <a:latin typeface="Montserrat"/>
                <a:ea typeface="Montserrat"/>
                <a:cs typeface="Montserrat"/>
                <a:sym typeface="Montserrat"/>
              </a:rPr>
              <a:t> El capital humano influencia de manera significativa y directa el poder de los Estados en el Sistema Internacional</a:t>
            </a:r>
            <a:endParaRPr sz="1900">
              <a:solidFill>
                <a:schemeClr val="dk1"/>
              </a:solidFill>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rPr lang="en-US" sz="1900">
                <a:solidFill>
                  <a:srgbClr val="990000"/>
                </a:solidFill>
                <a:latin typeface="Montserrat"/>
                <a:ea typeface="Montserrat"/>
                <a:cs typeface="Montserrat"/>
                <a:sym typeface="Montserrat"/>
              </a:rPr>
              <a:t>H3:</a:t>
            </a:r>
            <a:r>
              <a:rPr lang="en-US" sz="1900">
                <a:solidFill>
                  <a:schemeClr val="dk1"/>
                </a:solidFill>
                <a:latin typeface="Montserrat"/>
                <a:ea typeface="Montserrat"/>
                <a:cs typeface="Montserrat"/>
                <a:sym typeface="Montserrat"/>
              </a:rPr>
              <a:t> Los mercados influencian de manera significativa y directa el poder de los Estados en el Sistema Internacional</a:t>
            </a:r>
            <a:endParaRPr sz="1900">
              <a:solidFill>
                <a:schemeClr val="dk1"/>
              </a:solidFill>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rPr lang="en-US" sz="1900">
                <a:solidFill>
                  <a:srgbClr val="990000"/>
                </a:solidFill>
                <a:latin typeface="Montserrat"/>
                <a:ea typeface="Montserrat"/>
                <a:cs typeface="Montserrat"/>
                <a:sym typeface="Montserrat"/>
              </a:rPr>
              <a:t>H4:</a:t>
            </a:r>
            <a:r>
              <a:rPr lang="en-US" sz="1900">
                <a:solidFill>
                  <a:schemeClr val="dk1"/>
                </a:solidFill>
                <a:latin typeface="Montserrat"/>
                <a:ea typeface="Montserrat"/>
                <a:cs typeface="Montserrat"/>
                <a:sym typeface="Montserrat"/>
              </a:rPr>
              <a:t> La innovación tecnológica influencia de manera significativa y directa el poder de los Estados en el Sistema Internacional</a:t>
            </a:r>
            <a:endParaRPr sz="1900">
              <a:solidFill>
                <a:schemeClr val="dk1"/>
              </a:solidFill>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rPr lang="en-US" sz="1900">
                <a:solidFill>
                  <a:srgbClr val="990000"/>
                </a:solidFill>
                <a:latin typeface="Montserrat"/>
                <a:ea typeface="Montserrat"/>
                <a:cs typeface="Montserrat"/>
                <a:sym typeface="Montserrat"/>
              </a:rPr>
              <a:t>H5:</a:t>
            </a:r>
            <a:r>
              <a:rPr lang="en-US" sz="1900">
                <a:solidFill>
                  <a:schemeClr val="dk1"/>
                </a:solidFill>
                <a:latin typeface="Montserrat"/>
                <a:ea typeface="Montserrat"/>
                <a:cs typeface="Montserrat"/>
                <a:sym typeface="Montserrat"/>
              </a:rPr>
              <a:t> Porcentaje del PBI para gastos militares influencia de manera significativa y directa el poder de los Estados en el Sistema Internacional</a:t>
            </a:r>
            <a:endParaRPr sz="1900">
              <a:solidFill>
                <a:schemeClr val="dk1"/>
              </a:solidFill>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rPr lang="en-US" sz="1900">
                <a:solidFill>
                  <a:srgbClr val="990000"/>
                </a:solidFill>
                <a:latin typeface="Montserrat"/>
                <a:ea typeface="Montserrat"/>
                <a:cs typeface="Montserrat"/>
                <a:sym typeface="Montserrat"/>
              </a:rPr>
              <a:t>H6: </a:t>
            </a:r>
            <a:r>
              <a:rPr lang="en-US" sz="1900">
                <a:solidFill>
                  <a:schemeClr val="dk1"/>
                </a:solidFill>
                <a:latin typeface="Montserrat"/>
                <a:ea typeface="Montserrat"/>
                <a:cs typeface="Montserrat"/>
                <a:sym typeface="Montserrat"/>
              </a:rPr>
              <a:t>Inversión extranjera realizada hacia el exterior influencia de manera significativa y directa el poder de los Estados en el Sistema Internacional</a:t>
            </a:r>
            <a:endParaRPr sz="1900">
              <a:solidFill>
                <a:schemeClr val="dk1"/>
              </a:solidFill>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rPr lang="en-US" sz="1900">
                <a:solidFill>
                  <a:srgbClr val="990000"/>
                </a:solidFill>
                <a:latin typeface="Montserrat"/>
                <a:ea typeface="Montserrat"/>
                <a:cs typeface="Montserrat"/>
                <a:sym typeface="Montserrat"/>
              </a:rPr>
              <a:t>H7:</a:t>
            </a:r>
            <a:r>
              <a:rPr lang="en-US" sz="1900">
                <a:solidFill>
                  <a:schemeClr val="dk1"/>
                </a:solidFill>
                <a:latin typeface="Montserrat"/>
                <a:ea typeface="Montserrat"/>
                <a:cs typeface="Montserrat"/>
                <a:sym typeface="Montserrat"/>
              </a:rPr>
              <a:t> La democracia influencia de manera significativa y directa el poder de los Estados en el Sistema Internacional</a:t>
            </a:r>
            <a:endParaRPr sz="1900">
              <a:latin typeface="Montserrat"/>
              <a:ea typeface="Montserrat"/>
              <a:cs typeface="Montserrat"/>
              <a:sym typeface="Montserrat"/>
            </a:endParaRPr>
          </a:p>
        </p:txBody>
      </p:sp>
      <p:sp>
        <p:nvSpPr>
          <p:cNvPr id="59" name="Google Shape;59;p5"/>
          <p:cNvSpPr txBox="1"/>
          <p:nvPr>
            <p:ph idx="14" type="body"/>
          </p:nvPr>
        </p:nvSpPr>
        <p:spPr>
          <a:xfrm>
            <a:off x="678051" y="3345875"/>
            <a:ext cx="7273200" cy="651900"/>
          </a:xfrm>
          <a:prstGeom prst="rect">
            <a:avLst/>
          </a:prstGeom>
          <a:noFill/>
          <a:ln>
            <a:noFill/>
          </a:ln>
        </p:spPr>
        <p:txBody>
          <a:bodyPr anchorCtr="0" anchor="t" bIns="47800" lIns="95625" spcFirstLastPara="1" rIns="95625" wrap="square" tIns="47800">
            <a:noAutofit/>
          </a:bodyPr>
          <a:lstStyle/>
          <a:p>
            <a:pPr indent="0" lvl="0" marL="0" rtl="0" algn="l">
              <a:lnSpc>
                <a:spcPct val="90000"/>
              </a:lnSpc>
              <a:spcBef>
                <a:spcPts val="0"/>
              </a:spcBef>
              <a:spcAft>
                <a:spcPts val="0"/>
              </a:spcAft>
              <a:buClr>
                <a:schemeClr val="dk2"/>
              </a:buClr>
              <a:buSzPts val="3815"/>
              <a:buFont typeface="Helvetica Neue Light"/>
              <a:buNone/>
            </a:pPr>
            <a:r>
              <a:rPr i="1" lang="en-US"/>
              <a:t>Una aproximación cuantitativa</a:t>
            </a:r>
            <a:endParaRPr i="1"/>
          </a:p>
        </p:txBody>
      </p:sp>
      <p:sp>
        <p:nvSpPr>
          <p:cNvPr id="60" name="Google Shape;60;p5"/>
          <p:cNvSpPr txBox="1"/>
          <p:nvPr>
            <p:ph idx="15" type="body"/>
          </p:nvPr>
        </p:nvSpPr>
        <p:spPr>
          <a:xfrm>
            <a:off x="449450" y="2033400"/>
            <a:ext cx="9899100" cy="1377600"/>
          </a:xfrm>
          <a:prstGeom prst="rect">
            <a:avLst/>
          </a:prstGeom>
          <a:noFill/>
          <a:ln>
            <a:noFill/>
          </a:ln>
        </p:spPr>
        <p:txBody>
          <a:bodyPr anchorCtr="0" anchor="t" bIns="47800" lIns="95625" spcFirstLastPara="1" rIns="95625" wrap="square" tIns="47800">
            <a:noAutofit/>
          </a:bodyPr>
          <a:lstStyle/>
          <a:p>
            <a:pPr indent="0" lvl="0" marL="0" rtl="0" algn="l">
              <a:lnSpc>
                <a:spcPct val="90000"/>
              </a:lnSpc>
              <a:spcBef>
                <a:spcPts val="0"/>
              </a:spcBef>
              <a:spcAft>
                <a:spcPts val="0"/>
              </a:spcAft>
              <a:buClr>
                <a:schemeClr val="dk2"/>
              </a:buClr>
              <a:buSzPts val="3815"/>
              <a:buFont typeface="Helvetica Neue Light"/>
              <a:buNone/>
            </a:pPr>
            <a:r>
              <a:rPr lang="en-US"/>
              <a:t>¿Qué factores determinan el poder de los países en el Sistema Internacional?</a:t>
            </a:r>
            <a:endParaRPr/>
          </a:p>
        </p:txBody>
      </p:sp>
      <p:sp>
        <p:nvSpPr>
          <p:cNvPr id="61" name="Google Shape;61;p5"/>
          <p:cNvSpPr txBox="1"/>
          <p:nvPr>
            <p:ph idx="16" type="body"/>
          </p:nvPr>
        </p:nvSpPr>
        <p:spPr>
          <a:xfrm>
            <a:off x="449454" y="826650"/>
            <a:ext cx="9765000" cy="1377600"/>
          </a:xfrm>
          <a:prstGeom prst="rect">
            <a:avLst/>
          </a:prstGeom>
          <a:noFill/>
          <a:ln>
            <a:noFill/>
          </a:ln>
        </p:spPr>
        <p:txBody>
          <a:bodyPr anchorCtr="0" anchor="t" bIns="47800" lIns="95625" spcFirstLastPara="1" rIns="95625" wrap="square" tIns="47800">
            <a:noAutofit/>
          </a:bodyPr>
          <a:lstStyle/>
          <a:p>
            <a:pPr indent="0" lvl="0" marL="0" rtl="0" algn="l">
              <a:spcBef>
                <a:spcPts val="0"/>
              </a:spcBef>
              <a:spcAft>
                <a:spcPts val="0"/>
              </a:spcAft>
              <a:buClr>
                <a:schemeClr val="dk2"/>
              </a:buClr>
              <a:buSzPts val="6782"/>
              <a:buFont typeface="Helvetica Neue Light"/>
              <a:buNone/>
            </a:pPr>
            <a:r>
              <a:rPr lang="en-US">
                <a:latin typeface="Merriweather Black"/>
                <a:ea typeface="Merriweather Black"/>
                <a:cs typeface="Merriweather Black"/>
                <a:sym typeface="Merriweather Black"/>
              </a:rPr>
              <a:t>Factores del poder</a:t>
            </a:r>
            <a:endParaRPr>
              <a:latin typeface="Merriweather Black"/>
              <a:ea typeface="Merriweather Black"/>
              <a:cs typeface="Merriweather Black"/>
              <a:sym typeface="Merriweather Black"/>
            </a:endParaRPr>
          </a:p>
        </p:txBody>
      </p:sp>
      <p:pic>
        <p:nvPicPr>
          <p:cNvPr id="62" name="Google Shape;62;p5"/>
          <p:cNvPicPr preferRelativeResize="0"/>
          <p:nvPr/>
        </p:nvPicPr>
        <p:blipFill>
          <a:blip r:embed="rId3">
            <a:alphaModFix/>
          </a:blip>
          <a:stretch>
            <a:fillRect/>
          </a:stretch>
        </p:blipFill>
        <p:spPr>
          <a:xfrm>
            <a:off x="463725" y="4899300"/>
            <a:ext cx="6645374" cy="8072251"/>
          </a:xfrm>
          <a:prstGeom prst="rect">
            <a:avLst/>
          </a:prstGeom>
          <a:noFill/>
          <a:ln>
            <a:noFill/>
          </a:ln>
        </p:spPr>
      </p:pic>
      <p:sp>
        <p:nvSpPr>
          <p:cNvPr id="63" name="Google Shape;63;p5"/>
          <p:cNvSpPr txBox="1"/>
          <p:nvPr>
            <p:ph idx="4" type="body"/>
          </p:nvPr>
        </p:nvSpPr>
        <p:spPr>
          <a:xfrm>
            <a:off x="463716" y="18433605"/>
            <a:ext cx="9768900" cy="539100"/>
          </a:xfrm>
          <a:prstGeom prst="rect">
            <a:avLst/>
          </a:prstGeom>
          <a:solidFill>
            <a:srgbClr val="674EA7"/>
          </a:solidFill>
          <a:ln>
            <a:noFill/>
          </a:ln>
        </p:spPr>
        <p:txBody>
          <a:bodyPr anchorCtr="0" anchor="ctr" bIns="78425" lIns="78425" spcFirstLastPara="1" rIns="78425" wrap="square" tIns="78425">
            <a:noAutofit/>
          </a:bodyPr>
          <a:lstStyle/>
          <a:p>
            <a:pPr indent="0" lvl="0" marL="0" rtl="0" algn="l">
              <a:spcBef>
                <a:spcPts val="0"/>
              </a:spcBef>
              <a:spcAft>
                <a:spcPts val="0"/>
              </a:spcAft>
              <a:buClr>
                <a:schemeClr val="lt1"/>
              </a:buClr>
              <a:buSzPts val="2473"/>
              <a:buNone/>
            </a:pPr>
            <a:r>
              <a:rPr lang="en-US">
                <a:latin typeface="Merriweather"/>
                <a:ea typeface="Merriweather"/>
                <a:cs typeface="Merriweather"/>
                <a:sym typeface="Merriweather"/>
              </a:rPr>
              <a:t>Metodología</a:t>
            </a:r>
            <a:endParaRPr>
              <a:latin typeface="Merriweather"/>
              <a:ea typeface="Merriweather"/>
              <a:cs typeface="Merriweather"/>
              <a:sym typeface="Merriweather"/>
            </a:endParaRPr>
          </a:p>
        </p:txBody>
      </p:sp>
      <p:pic>
        <p:nvPicPr>
          <p:cNvPr id="64" name="Google Shape;64;p5"/>
          <p:cNvPicPr preferRelativeResize="0"/>
          <p:nvPr/>
        </p:nvPicPr>
        <p:blipFill>
          <a:blip r:embed="rId4">
            <a:alphaModFix/>
          </a:blip>
          <a:stretch>
            <a:fillRect/>
          </a:stretch>
        </p:blipFill>
        <p:spPr>
          <a:xfrm>
            <a:off x="16165850" y="535510"/>
            <a:ext cx="4841525" cy="2895264"/>
          </a:xfrm>
          <a:prstGeom prst="rect">
            <a:avLst/>
          </a:prstGeom>
          <a:noFill/>
          <a:ln>
            <a:noFill/>
          </a:ln>
        </p:spPr>
      </p:pic>
      <p:pic>
        <p:nvPicPr>
          <p:cNvPr id="65" name="Google Shape;65;p5"/>
          <p:cNvPicPr preferRelativeResize="0"/>
          <p:nvPr/>
        </p:nvPicPr>
        <p:blipFill>
          <a:blip r:embed="rId5">
            <a:alphaModFix/>
          </a:blip>
          <a:stretch>
            <a:fillRect/>
          </a:stretch>
        </p:blipFill>
        <p:spPr>
          <a:xfrm>
            <a:off x="10907899" y="424950"/>
            <a:ext cx="4841525" cy="3056131"/>
          </a:xfrm>
          <a:prstGeom prst="rect">
            <a:avLst/>
          </a:prstGeom>
          <a:noFill/>
          <a:ln>
            <a:noFill/>
          </a:ln>
        </p:spPr>
      </p:pic>
      <p:sp>
        <p:nvSpPr>
          <p:cNvPr id="66" name="Google Shape;66;p5"/>
          <p:cNvSpPr txBox="1"/>
          <p:nvPr/>
        </p:nvSpPr>
        <p:spPr>
          <a:xfrm>
            <a:off x="539225" y="19341288"/>
            <a:ext cx="3862800" cy="37077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chemeClr val="dk1"/>
              </a:buClr>
              <a:buSzPts val="1800"/>
              <a:buFont typeface="Montserrat"/>
              <a:buChar char="●"/>
            </a:pPr>
            <a:r>
              <a:rPr lang="en-US" sz="1800">
                <a:solidFill>
                  <a:schemeClr val="dk1"/>
                </a:solidFill>
                <a:latin typeface="Montserrat"/>
                <a:ea typeface="Montserrat"/>
                <a:cs typeface="Montserrat"/>
                <a:sym typeface="Montserrat"/>
              </a:rPr>
              <a:t>Recuperamos la data de las distintas bases de datos</a:t>
            </a:r>
            <a:endParaRPr sz="1800">
              <a:solidFill>
                <a:schemeClr val="dk1"/>
              </a:solidFill>
              <a:latin typeface="Montserrat"/>
              <a:ea typeface="Montserrat"/>
              <a:cs typeface="Montserrat"/>
              <a:sym typeface="Montserrat"/>
            </a:endParaRPr>
          </a:p>
          <a:p>
            <a:pPr indent="-342900" lvl="0" marL="457200" rtl="0" algn="just">
              <a:spcBef>
                <a:spcPts val="0"/>
              </a:spcBef>
              <a:spcAft>
                <a:spcPts val="0"/>
              </a:spcAft>
              <a:buClr>
                <a:schemeClr val="dk1"/>
              </a:buClr>
              <a:buSzPts val="1800"/>
              <a:buFont typeface="Montserrat"/>
              <a:buChar char="●"/>
            </a:pPr>
            <a:r>
              <a:rPr lang="en-US" sz="1800">
                <a:solidFill>
                  <a:schemeClr val="dk1"/>
                </a:solidFill>
                <a:latin typeface="Montserrat"/>
                <a:ea typeface="Montserrat"/>
                <a:cs typeface="Montserrat"/>
                <a:sym typeface="Montserrat"/>
              </a:rPr>
              <a:t>Identificamos, según la descripción de las variables utilizadas en las distintas bases de datos y la teoría pertinente, qué variables consideramos que deben estar dentro de distintas latentes. Para ello utilizamos la técnica de análisis factorial confirmatorio (CFA)</a:t>
            </a:r>
            <a:endParaRPr sz="1800">
              <a:latin typeface="Montserrat"/>
              <a:ea typeface="Montserrat"/>
              <a:cs typeface="Montserrat"/>
              <a:sym typeface="Montserrat"/>
            </a:endParaRPr>
          </a:p>
        </p:txBody>
      </p:sp>
      <p:sp>
        <p:nvSpPr>
          <p:cNvPr id="67" name="Google Shape;67;p5"/>
          <p:cNvSpPr txBox="1"/>
          <p:nvPr/>
        </p:nvSpPr>
        <p:spPr>
          <a:xfrm>
            <a:off x="5892650" y="23462625"/>
            <a:ext cx="3660300" cy="18855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chemeClr val="dk1"/>
              </a:buClr>
              <a:buSzPts val="1800"/>
              <a:buFont typeface="Montserrat"/>
              <a:buChar char="●"/>
            </a:pPr>
            <a:r>
              <a:rPr lang="en-US" sz="1800">
                <a:solidFill>
                  <a:schemeClr val="dk1"/>
                </a:solidFill>
                <a:latin typeface="Montserrat"/>
                <a:ea typeface="Montserrat"/>
                <a:cs typeface="Montserrat"/>
                <a:sym typeface="Montserrat"/>
              </a:rPr>
              <a:t>Se procedió a realizar la regresión Beta, ya que nuestra dependiente (WPI- World Power Index) esta medida de forma numérica porcentual. </a:t>
            </a:r>
            <a:endParaRPr sz="1800">
              <a:latin typeface="Montserrat"/>
              <a:ea typeface="Montserrat"/>
              <a:cs typeface="Montserrat"/>
              <a:sym typeface="Montserrat"/>
            </a:endParaRPr>
          </a:p>
        </p:txBody>
      </p:sp>
      <p:sp>
        <p:nvSpPr>
          <p:cNvPr id="68" name="Google Shape;68;p5"/>
          <p:cNvSpPr txBox="1"/>
          <p:nvPr/>
        </p:nvSpPr>
        <p:spPr>
          <a:xfrm>
            <a:off x="12072125" y="3699275"/>
            <a:ext cx="7273200" cy="13776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chemeClr val="dk1"/>
              </a:buClr>
              <a:buSzPts val="1800"/>
              <a:buFont typeface="Montserrat"/>
              <a:buChar char="●"/>
            </a:pPr>
            <a:r>
              <a:rPr lang="en-US" sz="1800">
                <a:solidFill>
                  <a:schemeClr val="dk1"/>
                </a:solidFill>
                <a:latin typeface="Montserrat"/>
                <a:ea typeface="Montserrat"/>
                <a:cs typeface="Montserrat"/>
                <a:sym typeface="Montserrat"/>
              </a:rPr>
              <a:t>Para poder ubicar geográficamente los países poderosos de acuerdo a nuestras variables independientes (factores) utilizamos una técnica descriptiva (clusters) para poder visualizar los países agrupados en tres grupos distintos.</a:t>
            </a:r>
            <a:endParaRPr sz="1800">
              <a:solidFill>
                <a:schemeClr val="dk1"/>
              </a:solidFill>
              <a:latin typeface="Montserrat"/>
              <a:ea typeface="Montserrat"/>
              <a:cs typeface="Montserrat"/>
              <a:sym typeface="Montserrat"/>
            </a:endParaRPr>
          </a:p>
        </p:txBody>
      </p:sp>
      <p:pic>
        <p:nvPicPr>
          <p:cNvPr id="69" name="Google Shape;69;p5"/>
          <p:cNvPicPr preferRelativeResize="0"/>
          <p:nvPr/>
        </p:nvPicPr>
        <p:blipFill>
          <a:blip r:embed="rId6">
            <a:alphaModFix/>
          </a:blip>
          <a:stretch>
            <a:fillRect/>
          </a:stretch>
        </p:blipFill>
        <p:spPr>
          <a:xfrm>
            <a:off x="463725" y="23458000"/>
            <a:ext cx="4841524" cy="5012307"/>
          </a:xfrm>
          <a:prstGeom prst="rect">
            <a:avLst/>
          </a:prstGeom>
          <a:noFill/>
          <a:ln>
            <a:noFill/>
          </a:ln>
        </p:spPr>
      </p:pic>
      <p:pic>
        <p:nvPicPr>
          <p:cNvPr id="70" name="Google Shape;70;p5"/>
          <p:cNvPicPr preferRelativeResize="0"/>
          <p:nvPr/>
        </p:nvPicPr>
        <p:blipFill rotWithShape="1">
          <a:blip r:embed="rId7">
            <a:alphaModFix/>
          </a:blip>
          <a:srcRect b="0" l="0" r="62458" t="0"/>
          <a:stretch/>
        </p:blipFill>
        <p:spPr>
          <a:xfrm>
            <a:off x="4876575" y="19085927"/>
            <a:ext cx="3229775" cy="4072950"/>
          </a:xfrm>
          <a:prstGeom prst="rect">
            <a:avLst/>
          </a:prstGeom>
          <a:noFill/>
          <a:ln>
            <a:noFill/>
          </a:ln>
        </p:spPr>
      </p:pic>
      <p:sp>
        <p:nvSpPr>
          <p:cNvPr id="71" name="Google Shape;71;p5"/>
          <p:cNvSpPr txBox="1"/>
          <p:nvPr/>
        </p:nvSpPr>
        <p:spPr>
          <a:xfrm>
            <a:off x="11230075" y="12098100"/>
            <a:ext cx="9489600" cy="13776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chemeClr val="dk1"/>
              </a:buClr>
              <a:buSzPts val="1800"/>
              <a:buFont typeface="Montserrat"/>
              <a:buChar char="●"/>
            </a:pPr>
            <a:r>
              <a:rPr lang="en-US" sz="1800">
                <a:solidFill>
                  <a:schemeClr val="dk1"/>
                </a:solidFill>
                <a:latin typeface="Montserrat"/>
                <a:ea typeface="Montserrat"/>
                <a:cs typeface="Montserrat"/>
                <a:sym typeface="Montserrat"/>
              </a:rPr>
              <a:t>Establecemos la cantidad de tres clusters según la revisión teórica del orden entre potencias mayores, intermedias y menores</a:t>
            </a:r>
            <a:endParaRPr sz="1800">
              <a:solidFill>
                <a:schemeClr val="dk1"/>
              </a:solidFill>
              <a:latin typeface="Montserrat"/>
              <a:ea typeface="Montserrat"/>
              <a:cs typeface="Montserrat"/>
              <a:sym typeface="Montserrat"/>
            </a:endParaRPr>
          </a:p>
          <a:p>
            <a:pPr indent="-342900" lvl="0" marL="457200" rtl="0" algn="just">
              <a:spcBef>
                <a:spcPts val="0"/>
              </a:spcBef>
              <a:spcAft>
                <a:spcPts val="0"/>
              </a:spcAft>
              <a:buClr>
                <a:schemeClr val="dk1"/>
              </a:buClr>
              <a:buSzPts val="1800"/>
              <a:buFont typeface="Montserrat"/>
              <a:buChar char="●"/>
            </a:pPr>
            <a:r>
              <a:rPr lang="en-US" sz="1800">
                <a:solidFill>
                  <a:schemeClr val="dk1"/>
                </a:solidFill>
                <a:latin typeface="Montserrat"/>
                <a:ea typeface="Montserrat"/>
                <a:cs typeface="Montserrat"/>
                <a:sym typeface="Montserrat"/>
              </a:rPr>
              <a:t>Debido a que el 'Average sillhotette width' es mayor (0.39) en la </a:t>
            </a:r>
            <a:r>
              <a:rPr lang="en-US" sz="1800">
                <a:solidFill>
                  <a:schemeClr val="dk1"/>
                </a:solidFill>
                <a:latin typeface="Montserrat"/>
                <a:ea typeface="Montserrat"/>
                <a:cs typeface="Montserrat"/>
                <a:sym typeface="Montserrat"/>
              </a:rPr>
              <a:t>clusterización</a:t>
            </a:r>
            <a:r>
              <a:rPr lang="en-US" sz="1800">
                <a:solidFill>
                  <a:schemeClr val="dk1"/>
                </a:solidFill>
                <a:latin typeface="Montserrat"/>
                <a:ea typeface="Montserrat"/>
                <a:cs typeface="Montserrat"/>
                <a:sym typeface="Montserrat"/>
              </a:rPr>
              <a:t> por el método jerárquico DIVISIVO es que usaremos en el trabajo</a:t>
            </a:r>
            <a:endParaRPr sz="1800">
              <a:solidFill>
                <a:schemeClr val="dk1"/>
              </a:solidFill>
              <a:latin typeface="Montserrat"/>
              <a:ea typeface="Montserrat"/>
              <a:cs typeface="Montserrat"/>
              <a:sym typeface="Montserrat"/>
            </a:endParaRPr>
          </a:p>
        </p:txBody>
      </p:sp>
      <p:pic>
        <p:nvPicPr>
          <p:cNvPr id="72" name="Google Shape;72;p5"/>
          <p:cNvPicPr preferRelativeResize="0"/>
          <p:nvPr/>
        </p:nvPicPr>
        <p:blipFill>
          <a:blip r:embed="rId8">
            <a:alphaModFix/>
          </a:blip>
          <a:stretch>
            <a:fillRect/>
          </a:stretch>
        </p:blipFill>
        <p:spPr>
          <a:xfrm>
            <a:off x="5435450" y="25468925"/>
            <a:ext cx="2801325" cy="3949750"/>
          </a:xfrm>
          <a:prstGeom prst="rect">
            <a:avLst/>
          </a:prstGeom>
          <a:noFill/>
          <a:ln>
            <a:noFill/>
          </a:ln>
        </p:spPr>
      </p:pic>
      <p:sp>
        <p:nvSpPr>
          <p:cNvPr id="73" name="Google Shape;73;p5"/>
          <p:cNvSpPr txBox="1"/>
          <p:nvPr/>
        </p:nvSpPr>
        <p:spPr>
          <a:xfrm>
            <a:off x="8332250" y="25489300"/>
            <a:ext cx="2199900" cy="33903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chemeClr val="dk1"/>
              </a:buClr>
              <a:buSzPts val="1800"/>
              <a:buFont typeface="Montserrat"/>
              <a:buChar char="●"/>
            </a:pPr>
            <a:r>
              <a:rPr lang="en-US" sz="1800">
                <a:solidFill>
                  <a:schemeClr val="dk1"/>
                </a:solidFill>
                <a:latin typeface="Montserrat"/>
                <a:ea typeface="Montserrat"/>
                <a:cs typeface="Montserrat"/>
                <a:sym typeface="Montserrat"/>
              </a:rPr>
              <a:t>Para evaluar las posibles mejoras del modelo se realizó un modelo referencial excluyendo las variables que no fueran significativas</a:t>
            </a:r>
            <a:endParaRPr/>
          </a:p>
        </p:txBody>
      </p:sp>
      <p:pic>
        <p:nvPicPr>
          <p:cNvPr id="74" name="Google Shape;74;p5"/>
          <p:cNvPicPr preferRelativeResize="0"/>
          <p:nvPr/>
        </p:nvPicPr>
        <p:blipFill>
          <a:blip r:embed="rId9">
            <a:alphaModFix/>
          </a:blip>
          <a:stretch>
            <a:fillRect/>
          </a:stretch>
        </p:blipFill>
        <p:spPr>
          <a:xfrm>
            <a:off x="7524375" y="5118750"/>
            <a:ext cx="13195300" cy="6708900"/>
          </a:xfrm>
          <a:prstGeom prst="rect">
            <a:avLst/>
          </a:prstGeom>
          <a:noFill/>
          <a:ln>
            <a:noFill/>
          </a:ln>
        </p:spPr>
      </p:pic>
      <p:pic>
        <p:nvPicPr>
          <p:cNvPr id="75" name="Google Shape;75;p5"/>
          <p:cNvPicPr preferRelativeResize="0"/>
          <p:nvPr/>
        </p:nvPicPr>
        <p:blipFill>
          <a:blip r:embed="rId10">
            <a:alphaModFix/>
          </a:blip>
          <a:stretch>
            <a:fillRect/>
          </a:stretch>
        </p:blipFill>
        <p:spPr>
          <a:xfrm>
            <a:off x="7524375" y="9998343"/>
            <a:ext cx="2199900" cy="184791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30x40 templat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ithout guides">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