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IBM </a:t>
            </a:r>
            <a:br>
              <a:rPr lang="es-MX" dirty="0" smtClean="0"/>
            </a:br>
            <a:r>
              <a:rPr lang="es-MX" sz="2800" dirty="0" smtClean="0"/>
              <a:t>CIENCIA DE DATOS E INTELIGENCIA DE NEGOCIOS</a:t>
            </a:r>
            <a:endParaRPr lang="es-MX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MX" sz="800" dirty="0" smtClean="0"/>
              <a:t>Ariadna </a:t>
            </a:r>
            <a:r>
              <a:rPr lang="es-MX" sz="800" dirty="0" err="1" smtClean="0"/>
              <a:t>galindo</a:t>
            </a:r>
            <a:endParaRPr lang="es-MX" sz="800" dirty="0" smtClean="0"/>
          </a:p>
          <a:p>
            <a:r>
              <a:rPr lang="es-MX" sz="800" dirty="0" err="1" smtClean="0"/>
              <a:t>Betsy</a:t>
            </a:r>
            <a:r>
              <a:rPr lang="es-MX" sz="800" dirty="0" smtClean="0"/>
              <a:t> Leticia</a:t>
            </a:r>
          </a:p>
          <a:p>
            <a:r>
              <a:rPr lang="es-MX" sz="800" dirty="0" smtClean="0"/>
              <a:t>Daniel </a:t>
            </a:r>
            <a:r>
              <a:rPr lang="es-MX" sz="800" dirty="0" err="1" smtClean="0"/>
              <a:t>garcia</a:t>
            </a:r>
            <a:endParaRPr lang="es-MX" sz="800" dirty="0" smtClean="0"/>
          </a:p>
          <a:p>
            <a:r>
              <a:rPr lang="es-MX" sz="800" dirty="0" smtClean="0"/>
              <a:t>Guillermo </a:t>
            </a:r>
            <a:r>
              <a:rPr lang="es-MX" sz="800" dirty="0" err="1" smtClean="0"/>
              <a:t>campollo</a:t>
            </a:r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350723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Problemática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proyecto consiste en segmentar una base de datos, basándonos en unos parámetros proporcionados por la empresa IBM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812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datos y de parámetros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9318" y="2015732"/>
            <a:ext cx="5612130" cy="3283585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53216" y="3146349"/>
            <a:ext cx="5612130" cy="10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5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5942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4313</TotalTime>
  <Words>35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IBM  CIENCIA DE DATOS E INTELIGENCIA DE NEGOCIOS</vt:lpstr>
      <vt:lpstr>Problemática</vt:lpstr>
      <vt:lpstr>Reporte de datos y de parámetros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 CIENCIA DE DATOS E INTELIGENCIA DE NEGOCIOS</dc:title>
  <dc:creator>GALINDO MARIN, ARIADNA DESIREE</dc:creator>
  <cp:lastModifiedBy>GALINDO MARIN, ARIADNA DESIREE</cp:lastModifiedBy>
  <cp:revision>2</cp:revision>
  <dcterms:created xsi:type="dcterms:W3CDTF">2019-11-08T15:30:01Z</dcterms:created>
  <dcterms:modified xsi:type="dcterms:W3CDTF">2019-11-11T15:23:11Z</dcterms:modified>
</cp:coreProperties>
</file>