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2"/>
  </p:notesMasterIdLst>
  <p:handoutMasterIdLst>
    <p:handoutMasterId r:id="rId23"/>
  </p:handoutMasterIdLst>
  <p:sldIdLst>
    <p:sldId id="257" r:id="rId3"/>
    <p:sldId id="286" r:id="rId4"/>
    <p:sldId id="275" r:id="rId5"/>
    <p:sldId id="318" r:id="rId6"/>
    <p:sldId id="328" r:id="rId7"/>
    <p:sldId id="329" r:id="rId8"/>
    <p:sldId id="331" r:id="rId9"/>
    <p:sldId id="280" r:id="rId10"/>
    <p:sldId id="273" r:id="rId11"/>
    <p:sldId id="279" r:id="rId12"/>
    <p:sldId id="276" r:id="rId13"/>
    <p:sldId id="281" r:id="rId14"/>
    <p:sldId id="261" r:id="rId15"/>
    <p:sldId id="335" r:id="rId16"/>
    <p:sldId id="336" r:id="rId17"/>
    <p:sldId id="315" r:id="rId18"/>
    <p:sldId id="332" r:id="rId19"/>
    <p:sldId id="333" r:id="rId20"/>
    <p:sldId id="259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微软雅黑 Light" pitchFamily="34" charset="-122"/>
        <a:ea typeface="微软雅黑 Light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CBD800-6D9F-46D4-AEEF-C33D2363C9A0}">
          <p14:sldIdLst>
            <p14:sldId id="257"/>
            <p14:sldId id="286"/>
            <p14:sldId id="275"/>
            <p14:sldId id="318"/>
            <p14:sldId id="328"/>
            <p14:sldId id="329"/>
            <p14:sldId id="331"/>
            <p14:sldId id="280"/>
            <p14:sldId id="273"/>
            <p14:sldId id="279"/>
            <p14:sldId id="276"/>
            <p14:sldId id="281"/>
            <p14:sldId id="261"/>
            <p14:sldId id="335"/>
            <p14:sldId id="336"/>
            <p14:sldId id="315"/>
            <p14:sldId id="332"/>
            <p14:sldId id="33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ADD"/>
    <a:srgbClr val="338BC7"/>
    <a:srgbClr val="026FA6"/>
    <a:srgbClr val="01629D"/>
    <a:srgbClr val="063C5E"/>
    <a:srgbClr val="81B5E6"/>
    <a:srgbClr val="4496CF"/>
    <a:srgbClr val="028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/>
    <p:restoredTop sz="94660"/>
  </p:normalViewPr>
  <p:slideViewPr>
    <p:cSldViewPr snapToGrid="0" showGuides="1">
      <p:cViewPr varScale="1">
        <p:scale>
          <a:sx n="82" d="100"/>
          <a:sy n="82" d="100"/>
        </p:scale>
        <p:origin x="710" y="72"/>
      </p:cViewPr>
      <p:guideLst>
        <p:guide orient="horz" pos="21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微软雅黑 Light" pitchFamily="34" charset="-122"/>
                <a:ea typeface="微软雅黑 Light" pitchFamily="34" charset="-122"/>
                <a:cs typeface="+mn-cs"/>
              </a:rPr>
              <a:t>2023/2/17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微软雅黑 Light" pitchFamily="34" charset="-122"/>
                <a:ea typeface="微软雅黑 Light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036E69-9C6A-450C-9501-10DB366851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9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9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  <a:sym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  <a:sym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  <a:sym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  <a:sym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  <a:sym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itchFamily="34" charset="0"/>
                <a:ea typeface="SimSun" pitchFamily="2" charset="-122"/>
              </a:rPr>
              <a:t>11</a:t>
            </a:fld>
            <a:endParaRPr lang="zh-CN" altLang="en-US" sz="1200" dirty="0">
              <a:solidFill>
                <a:srgbClr val="000000"/>
              </a:solidFill>
              <a:latin typeface="Calibri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795" y="1122680"/>
            <a:ext cx="10327005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</a:t>
            </a:r>
            <a:r>
              <a:rPr lang="zh-CN" altLang="en-US" strike="noStrike" noProof="1">
                <a:sym typeface="+mn-ea"/>
              </a:rPr>
              <a:t>text</a:t>
            </a:r>
            <a:r>
              <a:rPr lang="zh-CN" altLang="en-US" strike="noStrike" noProof="1"/>
              <a:t>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34" charset="-122"/>
          <a:ea typeface="微软雅黑 Light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34" charset="-122"/>
          <a:ea typeface="微软雅黑 Light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34" charset="-122"/>
          <a:ea typeface="微软雅黑 Light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34" charset="-122"/>
          <a:ea typeface="微软雅黑 Light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96BE2E-5B40-4153-8735-B2C1094995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1"/>
          <p:cNvPicPr>
            <a:picLocks noChangeAspect="1"/>
          </p:cNvPicPr>
          <p:nvPr/>
        </p:nvPicPr>
        <p:blipFill>
          <a:blip r:embed="rId2"/>
          <a:srcRect l="2" r="301" b="47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剪去单角的矩形 2"/>
          <p:cNvSpPr/>
          <p:nvPr/>
        </p:nvSpPr>
        <p:spPr>
          <a:xfrm>
            <a:off x="0" y="3620135"/>
            <a:ext cx="8699500" cy="3237865"/>
          </a:xfrm>
          <a:prstGeom prst="snip1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1" name="文本框 3"/>
          <p:cNvSpPr txBox="1"/>
          <p:nvPr/>
        </p:nvSpPr>
        <p:spPr>
          <a:xfrm>
            <a:off x="285750" y="3969703"/>
            <a:ext cx="76898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2000" b="0" i="0" dirty="0" err="1">
                <a:effectLst/>
                <a:latin typeface="Arial" panose="020B0604020202020204" pitchFamily="34" charset="0"/>
              </a:rPr>
              <a:t>Studi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Classifier Based Machine Learning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Mendeteksi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Malware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Berbasis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Metode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PE Probe</a:t>
            </a:r>
            <a:endParaRPr lang="en-US" altLang="zh-CN" sz="20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9510" cy="9417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130675" y="5287575"/>
            <a:ext cx="46348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Pembimbing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algn="ctr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Satria Mandala, PhD</a:t>
            </a:r>
          </a:p>
          <a:p>
            <a:pPr algn="ctr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NIP: 16730040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835" y="5426075"/>
            <a:ext cx="431736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Oleh : </a:t>
            </a:r>
          </a:p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Aria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Fajar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Pratama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  <a:sym typeface="+mn-ea"/>
              </a:rPr>
              <a:t> (NIM : 1301164473)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670300" y="1346200"/>
            <a:ext cx="4092575" cy="4092575"/>
          </a:xfrm>
          <a:prstGeom prst="donut">
            <a:avLst>
              <a:gd name="adj" fmla="val 495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6367463"/>
            <a:ext cx="10972800" cy="490538"/>
          </a:xfrm>
          <a:prstGeom prst="rect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弦形 7"/>
          <p:cNvSpPr/>
          <p:nvPr/>
        </p:nvSpPr>
        <p:spPr>
          <a:xfrm rot="1316491">
            <a:off x="10801350" y="2700338"/>
            <a:ext cx="1455738" cy="1457325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1188700" y="3238500"/>
            <a:ext cx="206375" cy="346075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53600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72713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9807575" y="504825"/>
            <a:ext cx="195263" cy="195263"/>
          </a:xfrm>
          <a:prstGeom prst="actionButtonBackPrevious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10329863" y="473075"/>
            <a:ext cx="258763" cy="258763"/>
          </a:xfrm>
          <a:prstGeom prst="actionButtonHom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585" name="组合 5"/>
          <p:cNvGrpSpPr/>
          <p:nvPr/>
        </p:nvGrpSpPr>
        <p:grpSpPr>
          <a:xfrm>
            <a:off x="3681413" y="1346200"/>
            <a:ext cx="4484687" cy="4286250"/>
            <a:chOff x="5059085" y="1451985"/>
            <a:chExt cx="4484471" cy="4287118"/>
          </a:xfrm>
        </p:grpSpPr>
        <p:sp>
          <p:nvSpPr>
            <p:cNvPr id="34" name="同心圆 33"/>
            <p:cNvSpPr/>
            <p:nvPr/>
          </p:nvSpPr>
          <p:spPr>
            <a:xfrm>
              <a:off x="5059085" y="1451985"/>
              <a:ext cx="4092378" cy="4093404"/>
            </a:xfrm>
            <a:prstGeom prst="donut">
              <a:avLst>
                <a:gd name="adj" fmla="val 11329"/>
              </a:avLst>
            </a:prstGeom>
            <a:solidFill>
              <a:srgbClr val="9FC5E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587" name="组合 52"/>
            <p:cNvGrpSpPr/>
            <p:nvPr/>
          </p:nvGrpSpPr>
          <p:grpSpPr>
            <a:xfrm>
              <a:off x="7803740" y="3998851"/>
              <a:ext cx="1739816" cy="1740252"/>
              <a:chOff x="5995117" y="3332376"/>
              <a:chExt cx="1449846" cy="145021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995117" y="3332376"/>
                <a:ext cx="1449846" cy="1450210"/>
              </a:xfrm>
              <a:prstGeom prst="ellipse">
                <a:avLst/>
              </a:prstGeom>
              <a:solidFill>
                <a:srgbClr val="9FC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86666" y="3797079"/>
                <a:ext cx="1066219" cy="2604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altLang="zh-CN" sz="1440" kern="1200" cap="none" spc="0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TUJUAN</a:t>
                </a:r>
                <a:endParaRPr kumimoji="0" lang="zh-CN" altLang="en-US" sz="144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24590" name="Picture 2" descr="D:\PPT\20131202045504550_easyicon_net_512.png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</a:blip>
              <a:stretch>
                <a:fillRect/>
              </a:stretch>
            </p:blipFill>
            <p:spPr>
              <a:xfrm>
                <a:off x="7005906" y="4347012"/>
                <a:ext cx="168155" cy="168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9" name="直接连接符 38"/>
              <p:cNvCxnSpPr/>
              <p:nvPr/>
            </p:nvCxnSpPr>
            <p:spPr>
              <a:xfrm flipH="1">
                <a:off x="6804702" y="4057481"/>
                <a:ext cx="361139" cy="3810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92" name="文本框 76"/>
          <p:cNvSpPr txBox="1"/>
          <p:nvPr/>
        </p:nvSpPr>
        <p:spPr>
          <a:xfrm>
            <a:off x="3386138" y="1352550"/>
            <a:ext cx="21415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</a:t>
            </a:r>
            <a:endParaRPr lang="zh-CN" altLang="en-US" sz="28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76838" y="2501900"/>
            <a:ext cx="1050925" cy="186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zh-CN" altLang="en-US" sz="11500" b="0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6"/>
          <p:cNvGrpSpPr/>
          <p:nvPr/>
        </p:nvGrpSpPr>
        <p:grpSpPr>
          <a:xfrm>
            <a:off x="1073140" y="364622"/>
            <a:ext cx="8251190" cy="3861435"/>
            <a:chOff x="3099742" y="1532085"/>
            <a:chExt cx="5691600" cy="3861048"/>
          </a:xfrm>
        </p:grpSpPr>
        <p:sp>
          <p:nvSpPr>
            <p:cNvPr id="23" name="椭圆形标注 2"/>
            <p:cNvSpPr/>
            <p:nvPr/>
          </p:nvSpPr>
          <p:spPr>
            <a:xfrm rot="17734901" flipH="1">
              <a:off x="3383317" y="2488325"/>
              <a:ext cx="2621233" cy="3188383"/>
            </a:xfrm>
            <a:custGeom>
              <a:avLst/>
              <a:gdLst>
                <a:gd name="connsiteX0" fmla="*/ 546067 w 1872208"/>
                <a:gd name="connsiteY0" fmla="*/ 2025225 h 1800200"/>
                <a:gd name="connsiteX1" fmla="*/ 476074 w 1872208"/>
                <a:gd name="connsiteY1" fmla="*/ 1684012 h 1800200"/>
                <a:gd name="connsiteX2" fmla="*/ 91907 w 1872208"/>
                <a:gd name="connsiteY2" fmla="*/ 511157 h 1800200"/>
                <a:gd name="connsiteX3" fmla="*/ 1231339 w 1872208"/>
                <a:gd name="connsiteY3" fmla="*/ 45938 h 1800200"/>
                <a:gd name="connsiteX4" fmla="*/ 1844743 w 1872208"/>
                <a:gd name="connsiteY4" fmla="*/ 1116534 h 1800200"/>
                <a:gd name="connsiteX5" fmla="*/ 814976 w 1872208"/>
                <a:gd name="connsiteY5" fmla="*/ 1792633 h 1800200"/>
                <a:gd name="connsiteX6" fmla="*/ 546067 w 1872208"/>
                <a:gd name="connsiteY6" fmla="*/ 2025225 h 1800200"/>
                <a:gd name="connsiteX0-1" fmla="*/ 546222 w 1872531"/>
                <a:gd name="connsiteY0-2" fmla="*/ 2025373 h 2025373"/>
                <a:gd name="connsiteX1-3" fmla="*/ 476229 w 1872531"/>
                <a:gd name="connsiteY1-4" fmla="*/ 1684160 h 2025373"/>
                <a:gd name="connsiteX2-5" fmla="*/ 92062 w 1872531"/>
                <a:gd name="connsiteY2-6" fmla="*/ 511305 h 2025373"/>
                <a:gd name="connsiteX3-7" fmla="*/ 1231494 w 1872531"/>
                <a:gd name="connsiteY3-8" fmla="*/ 46086 h 2025373"/>
                <a:gd name="connsiteX4-9" fmla="*/ 1844898 w 1872531"/>
                <a:gd name="connsiteY4-10" fmla="*/ 1116682 h 2025373"/>
                <a:gd name="connsiteX5-11" fmla="*/ 815131 w 1872531"/>
                <a:gd name="connsiteY5-12" fmla="*/ 1792781 h 2025373"/>
                <a:gd name="connsiteX6-13" fmla="*/ 546222 w 1872531"/>
                <a:gd name="connsiteY6-14" fmla="*/ 2025373 h 2025373"/>
                <a:gd name="connsiteX0-15" fmla="*/ 517221 w 1831338"/>
                <a:gd name="connsiteY0-16" fmla="*/ 2220445 h 2220445"/>
                <a:gd name="connsiteX1-17" fmla="*/ 435036 w 1831338"/>
                <a:gd name="connsiteY1-18" fmla="*/ 1684160 h 2220445"/>
                <a:gd name="connsiteX2-19" fmla="*/ 50869 w 1831338"/>
                <a:gd name="connsiteY2-20" fmla="*/ 511305 h 2220445"/>
                <a:gd name="connsiteX3-21" fmla="*/ 1190301 w 1831338"/>
                <a:gd name="connsiteY3-22" fmla="*/ 46086 h 2220445"/>
                <a:gd name="connsiteX4-23" fmla="*/ 1803705 w 1831338"/>
                <a:gd name="connsiteY4-24" fmla="*/ 1116682 h 2220445"/>
                <a:gd name="connsiteX5-25" fmla="*/ 773938 w 1831338"/>
                <a:gd name="connsiteY5-26" fmla="*/ 1792781 h 2220445"/>
                <a:gd name="connsiteX6-27" fmla="*/ 517221 w 1831338"/>
                <a:gd name="connsiteY6-28" fmla="*/ 2220445 h 2220445"/>
                <a:gd name="connsiteX0-29" fmla="*/ 517221 w 1831338"/>
                <a:gd name="connsiteY0-30" fmla="*/ 2220445 h 2220445"/>
                <a:gd name="connsiteX1-31" fmla="*/ 435036 w 1831338"/>
                <a:gd name="connsiteY1-32" fmla="*/ 1684160 h 2220445"/>
                <a:gd name="connsiteX2-33" fmla="*/ 50869 w 1831338"/>
                <a:gd name="connsiteY2-34" fmla="*/ 511305 h 2220445"/>
                <a:gd name="connsiteX3-35" fmla="*/ 1190301 w 1831338"/>
                <a:gd name="connsiteY3-36" fmla="*/ 46086 h 2220445"/>
                <a:gd name="connsiteX4-37" fmla="*/ 1803705 w 1831338"/>
                <a:gd name="connsiteY4-38" fmla="*/ 1116682 h 2220445"/>
                <a:gd name="connsiteX5-39" fmla="*/ 773938 w 1831338"/>
                <a:gd name="connsiteY5-40" fmla="*/ 1792781 h 2220445"/>
                <a:gd name="connsiteX6-41" fmla="*/ 517221 w 1831338"/>
                <a:gd name="connsiteY6-42" fmla="*/ 2220445 h 2220445"/>
                <a:gd name="connsiteX0-43" fmla="*/ 517221 w 1831338"/>
                <a:gd name="connsiteY0-44" fmla="*/ 2220445 h 2220445"/>
                <a:gd name="connsiteX1-45" fmla="*/ 435036 w 1831338"/>
                <a:gd name="connsiteY1-46" fmla="*/ 1684160 h 2220445"/>
                <a:gd name="connsiteX2-47" fmla="*/ 50869 w 1831338"/>
                <a:gd name="connsiteY2-48" fmla="*/ 511305 h 2220445"/>
                <a:gd name="connsiteX3-49" fmla="*/ 1190301 w 1831338"/>
                <a:gd name="connsiteY3-50" fmla="*/ 46086 h 2220445"/>
                <a:gd name="connsiteX4-51" fmla="*/ 1803705 w 1831338"/>
                <a:gd name="connsiteY4-52" fmla="*/ 1116682 h 2220445"/>
                <a:gd name="connsiteX5-53" fmla="*/ 773938 w 1831338"/>
                <a:gd name="connsiteY5-54" fmla="*/ 1792781 h 2220445"/>
                <a:gd name="connsiteX6-55" fmla="*/ 517221 w 1831338"/>
                <a:gd name="connsiteY6-56" fmla="*/ 2220445 h 2220445"/>
                <a:gd name="connsiteX0-57" fmla="*/ 282980 w 1828745"/>
                <a:gd name="connsiteY0-58" fmla="*/ 2159485 h 2159485"/>
                <a:gd name="connsiteX1-59" fmla="*/ 432443 w 1828745"/>
                <a:gd name="connsiteY1-60" fmla="*/ 1684160 h 2159485"/>
                <a:gd name="connsiteX2-61" fmla="*/ 48276 w 1828745"/>
                <a:gd name="connsiteY2-62" fmla="*/ 511305 h 2159485"/>
                <a:gd name="connsiteX3-63" fmla="*/ 1187708 w 1828745"/>
                <a:gd name="connsiteY3-64" fmla="*/ 46086 h 2159485"/>
                <a:gd name="connsiteX4-65" fmla="*/ 1801112 w 1828745"/>
                <a:gd name="connsiteY4-66" fmla="*/ 1116682 h 2159485"/>
                <a:gd name="connsiteX5-67" fmla="*/ 771345 w 1828745"/>
                <a:gd name="connsiteY5-68" fmla="*/ 1792781 h 2159485"/>
                <a:gd name="connsiteX6-69" fmla="*/ 282980 w 1828745"/>
                <a:gd name="connsiteY6-70" fmla="*/ 2159485 h 2159485"/>
                <a:gd name="connsiteX0-71" fmla="*/ 282980 w 1828745"/>
                <a:gd name="connsiteY0-72" fmla="*/ 2159485 h 2159485"/>
                <a:gd name="connsiteX1-73" fmla="*/ 432443 w 1828745"/>
                <a:gd name="connsiteY1-74" fmla="*/ 1684160 h 2159485"/>
                <a:gd name="connsiteX2-75" fmla="*/ 48276 w 1828745"/>
                <a:gd name="connsiteY2-76" fmla="*/ 511305 h 2159485"/>
                <a:gd name="connsiteX3-77" fmla="*/ 1187708 w 1828745"/>
                <a:gd name="connsiteY3-78" fmla="*/ 46086 h 2159485"/>
                <a:gd name="connsiteX4-79" fmla="*/ 1801112 w 1828745"/>
                <a:gd name="connsiteY4-80" fmla="*/ 1116682 h 2159485"/>
                <a:gd name="connsiteX5-81" fmla="*/ 771345 w 1828745"/>
                <a:gd name="connsiteY5-82" fmla="*/ 1792781 h 2159485"/>
                <a:gd name="connsiteX6-83" fmla="*/ 282980 w 1828745"/>
                <a:gd name="connsiteY6-84" fmla="*/ 2159485 h 2159485"/>
                <a:gd name="connsiteX0-85" fmla="*/ 282980 w 1828745"/>
                <a:gd name="connsiteY0-86" fmla="*/ 2159485 h 2159485"/>
                <a:gd name="connsiteX1-87" fmla="*/ 432443 w 1828745"/>
                <a:gd name="connsiteY1-88" fmla="*/ 1684160 h 2159485"/>
                <a:gd name="connsiteX2-89" fmla="*/ 48276 w 1828745"/>
                <a:gd name="connsiteY2-90" fmla="*/ 511305 h 2159485"/>
                <a:gd name="connsiteX3-91" fmla="*/ 1187708 w 1828745"/>
                <a:gd name="connsiteY3-92" fmla="*/ 46086 h 2159485"/>
                <a:gd name="connsiteX4-93" fmla="*/ 1801112 w 1828745"/>
                <a:gd name="connsiteY4-94" fmla="*/ 1116682 h 2159485"/>
                <a:gd name="connsiteX5-95" fmla="*/ 820113 w 1828745"/>
                <a:gd name="connsiteY5-96" fmla="*/ 1865933 h 2159485"/>
                <a:gd name="connsiteX6-97" fmla="*/ 282980 w 1828745"/>
                <a:gd name="connsiteY6-98" fmla="*/ 2159485 h 2159485"/>
                <a:gd name="connsiteX0-99" fmla="*/ 1589 w 1839962"/>
                <a:gd name="connsiteY0-100" fmla="*/ 2257021 h 2257021"/>
                <a:gd name="connsiteX1-101" fmla="*/ 443660 w 1839962"/>
                <a:gd name="connsiteY1-102" fmla="*/ 1684160 h 2257021"/>
                <a:gd name="connsiteX2-103" fmla="*/ 59493 w 1839962"/>
                <a:gd name="connsiteY2-104" fmla="*/ 511305 h 2257021"/>
                <a:gd name="connsiteX3-105" fmla="*/ 1198925 w 1839962"/>
                <a:gd name="connsiteY3-106" fmla="*/ 46086 h 2257021"/>
                <a:gd name="connsiteX4-107" fmla="*/ 1812329 w 1839962"/>
                <a:gd name="connsiteY4-108" fmla="*/ 1116682 h 2257021"/>
                <a:gd name="connsiteX5-109" fmla="*/ 831330 w 1839962"/>
                <a:gd name="connsiteY5-110" fmla="*/ 1865933 h 2257021"/>
                <a:gd name="connsiteX6-111" fmla="*/ 1589 w 1839962"/>
                <a:gd name="connsiteY6-112" fmla="*/ 2257021 h 2257021"/>
                <a:gd name="connsiteX0-113" fmla="*/ 1673 w 1840046"/>
                <a:gd name="connsiteY0-114" fmla="*/ 2244950 h 2244950"/>
                <a:gd name="connsiteX1-115" fmla="*/ 419360 w 1840046"/>
                <a:gd name="connsiteY1-116" fmla="*/ 1659897 h 2244950"/>
                <a:gd name="connsiteX2-117" fmla="*/ 59577 w 1840046"/>
                <a:gd name="connsiteY2-118" fmla="*/ 499234 h 2244950"/>
                <a:gd name="connsiteX3-119" fmla="*/ 1199009 w 1840046"/>
                <a:gd name="connsiteY3-120" fmla="*/ 34015 h 2244950"/>
                <a:gd name="connsiteX4-121" fmla="*/ 1812413 w 1840046"/>
                <a:gd name="connsiteY4-122" fmla="*/ 1104611 h 2244950"/>
                <a:gd name="connsiteX5-123" fmla="*/ 831414 w 1840046"/>
                <a:gd name="connsiteY5-124" fmla="*/ 1853862 h 2244950"/>
                <a:gd name="connsiteX6-125" fmla="*/ 1673 w 1840046"/>
                <a:gd name="connsiteY6-126" fmla="*/ 2244950 h 2244950"/>
                <a:gd name="connsiteX0-127" fmla="*/ 1012 w 1839385"/>
                <a:gd name="connsiteY0-128" fmla="*/ 2244950 h 2244950"/>
                <a:gd name="connsiteX1-129" fmla="*/ 418699 w 1839385"/>
                <a:gd name="connsiteY1-130" fmla="*/ 1659897 h 2244950"/>
                <a:gd name="connsiteX2-131" fmla="*/ 58916 w 1839385"/>
                <a:gd name="connsiteY2-132" fmla="*/ 499234 h 2244950"/>
                <a:gd name="connsiteX3-133" fmla="*/ 1198348 w 1839385"/>
                <a:gd name="connsiteY3-134" fmla="*/ 34015 h 2244950"/>
                <a:gd name="connsiteX4-135" fmla="*/ 1811752 w 1839385"/>
                <a:gd name="connsiteY4-136" fmla="*/ 1104611 h 2244950"/>
                <a:gd name="connsiteX5-137" fmla="*/ 830753 w 1839385"/>
                <a:gd name="connsiteY5-138" fmla="*/ 1853862 h 2244950"/>
                <a:gd name="connsiteX6-139" fmla="*/ 1012 w 1839385"/>
                <a:gd name="connsiteY6-140" fmla="*/ 2244950 h 2244950"/>
                <a:gd name="connsiteX0-141" fmla="*/ 1354 w 1839727"/>
                <a:gd name="connsiteY0-142" fmla="*/ 2244950 h 2244950"/>
                <a:gd name="connsiteX1-143" fmla="*/ 419041 w 1839727"/>
                <a:gd name="connsiteY1-144" fmla="*/ 1659897 h 2244950"/>
                <a:gd name="connsiteX2-145" fmla="*/ 59258 w 1839727"/>
                <a:gd name="connsiteY2-146" fmla="*/ 499234 h 2244950"/>
                <a:gd name="connsiteX3-147" fmla="*/ 1198690 w 1839727"/>
                <a:gd name="connsiteY3-148" fmla="*/ 34015 h 2244950"/>
                <a:gd name="connsiteX4-149" fmla="*/ 1812094 w 1839727"/>
                <a:gd name="connsiteY4-150" fmla="*/ 1104611 h 2244950"/>
                <a:gd name="connsiteX5-151" fmla="*/ 831095 w 1839727"/>
                <a:gd name="connsiteY5-152" fmla="*/ 1853862 h 2244950"/>
                <a:gd name="connsiteX6-153" fmla="*/ 1354 w 1839727"/>
                <a:gd name="connsiteY6-154" fmla="*/ 2244950 h 2244950"/>
                <a:gd name="connsiteX0-155" fmla="*/ 1354 w 1839727"/>
                <a:gd name="connsiteY0-156" fmla="*/ 2244950 h 2244950"/>
                <a:gd name="connsiteX1-157" fmla="*/ 419041 w 1839727"/>
                <a:gd name="connsiteY1-158" fmla="*/ 1659897 h 2244950"/>
                <a:gd name="connsiteX2-159" fmla="*/ 59258 w 1839727"/>
                <a:gd name="connsiteY2-160" fmla="*/ 499234 h 2244950"/>
                <a:gd name="connsiteX3-161" fmla="*/ 1198690 w 1839727"/>
                <a:gd name="connsiteY3-162" fmla="*/ 34015 h 2244950"/>
                <a:gd name="connsiteX4-163" fmla="*/ 1812094 w 1839727"/>
                <a:gd name="connsiteY4-164" fmla="*/ 1104611 h 2244950"/>
                <a:gd name="connsiteX5-165" fmla="*/ 953015 w 1839727"/>
                <a:gd name="connsiteY5-166" fmla="*/ 1890438 h 2244950"/>
                <a:gd name="connsiteX6-167" fmla="*/ 1354 w 1839727"/>
                <a:gd name="connsiteY6-168" fmla="*/ 2244950 h 2244950"/>
                <a:gd name="connsiteX0-169" fmla="*/ 1354 w 1839727"/>
                <a:gd name="connsiteY0-170" fmla="*/ 2244950 h 2244950"/>
                <a:gd name="connsiteX1-171" fmla="*/ 419041 w 1839727"/>
                <a:gd name="connsiteY1-172" fmla="*/ 1659897 h 2244950"/>
                <a:gd name="connsiteX2-173" fmla="*/ 59258 w 1839727"/>
                <a:gd name="connsiteY2-174" fmla="*/ 499234 h 2244950"/>
                <a:gd name="connsiteX3-175" fmla="*/ 1198690 w 1839727"/>
                <a:gd name="connsiteY3-176" fmla="*/ 34015 h 2244950"/>
                <a:gd name="connsiteX4-177" fmla="*/ 1812094 w 1839727"/>
                <a:gd name="connsiteY4-178" fmla="*/ 1104611 h 2244950"/>
                <a:gd name="connsiteX5-179" fmla="*/ 989591 w 1839727"/>
                <a:gd name="connsiteY5-180" fmla="*/ 1914822 h 2244950"/>
                <a:gd name="connsiteX6-181" fmla="*/ 1354 w 1839727"/>
                <a:gd name="connsiteY6-182" fmla="*/ 2244950 h 2244950"/>
                <a:gd name="connsiteX0-183" fmla="*/ 1354 w 1839727"/>
                <a:gd name="connsiteY0-184" fmla="*/ 2244950 h 2244950"/>
                <a:gd name="connsiteX1-185" fmla="*/ 419041 w 1839727"/>
                <a:gd name="connsiteY1-186" fmla="*/ 1659897 h 2244950"/>
                <a:gd name="connsiteX2-187" fmla="*/ 59258 w 1839727"/>
                <a:gd name="connsiteY2-188" fmla="*/ 499234 h 2244950"/>
                <a:gd name="connsiteX3-189" fmla="*/ 1198690 w 1839727"/>
                <a:gd name="connsiteY3-190" fmla="*/ 34015 h 2244950"/>
                <a:gd name="connsiteX4-191" fmla="*/ 1812094 w 1839727"/>
                <a:gd name="connsiteY4-192" fmla="*/ 1104611 h 2244950"/>
                <a:gd name="connsiteX5-193" fmla="*/ 989591 w 1839727"/>
                <a:gd name="connsiteY5-194" fmla="*/ 1914822 h 2244950"/>
                <a:gd name="connsiteX6-195" fmla="*/ 1354 w 1839727"/>
                <a:gd name="connsiteY6-196" fmla="*/ 2244950 h 2244950"/>
                <a:gd name="connsiteX0-197" fmla="*/ 1877 w 1840250"/>
                <a:gd name="connsiteY0-198" fmla="*/ 2244813 h 2244813"/>
                <a:gd name="connsiteX1-199" fmla="*/ 261068 w 1840250"/>
                <a:gd name="connsiteY1-200" fmla="*/ 1647568 h 2244813"/>
                <a:gd name="connsiteX2-201" fmla="*/ 59781 w 1840250"/>
                <a:gd name="connsiteY2-202" fmla="*/ 499097 h 2244813"/>
                <a:gd name="connsiteX3-203" fmla="*/ 1199213 w 1840250"/>
                <a:gd name="connsiteY3-204" fmla="*/ 33878 h 2244813"/>
                <a:gd name="connsiteX4-205" fmla="*/ 1812617 w 1840250"/>
                <a:gd name="connsiteY4-206" fmla="*/ 1104474 h 2244813"/>
                <a:gd name="connsiteX5-207" fmla="*/ 990114 w 1840250"/>
                <a:gd name="connsiteY5-208" fmla="*/ 1914685 h 2244813"/>
                <a:gd name="connsiteX6-209" fmla="*/ 1877 w 1840250"/>
                <a:gd name="connsiteY6-210" fmla="*/ 2244813 h 2244813"/>
                <a:gd name="connsiteX0-211" fmla="*/ 1594 w 1839967"/>
                <a:gd name="connsiteY0-212" fmla="*/ 2244408 h 2244408"/>
                <a:gd name="connsiteX1-213" fmla="*/ 333937 w 1839967"/>
                <a:gd name="connsiteY1-214" fmla="*/ 1610587 h 2244408"/>
                <a:gd name="connsiteX2-215" fmla="*/ 59498 w 1839967"/>
                <a:gd name="connsiteY2-216" fmla="*/ 498692 h 2244408"/>
                <a:gd name="connsiteX3-217" fmla="*/ 1198930 w 1839967"/>
                <a:gd name="connsiteY3-218" fmla="*/ 33473 h 2244408"/>
                <a:gd name="connsiteX4-219" fmla="*/ 1812334 w 1839967"/>
                <a:gd name="connsiteY4-220" fmla="*/ 1104069 h 2244408"/>
                <a:gd name="connsiteX5-221" fmla="*/ 989831 w 1839967"/>
                <a:gd name="connsiteY5-222" fmla="*/ 1914280 h 2244408"/>
                <a:gd name="connsiteX6-223" fmla="*/ 1594 w 1839967"/>
                <a:gd name="connsiteY6-224" fmla="*/ 2244408 h 2244408"/>
                <a:gd name="connsiteX0-225" fmla="*/ 1594 w 1839967"/>
                <a:gd name="connsiteY0-226" fmla="*/ 2248877 h 2248877"/>
                <a:gd name="connsiteX1-227" fmla="*/ 333937 w 1839967"/>
                <a:gd name="connsiteY1-228" fmla="*/ 1615056 h 2248877"/>
                <a:gd name="connsiteX2-229" fmla="*/ 59498 w 1839967"/>
                <a:gd name="connsiteY2-230" fmla="*/ 503161 h 2248877"/>
                <a:gd name="connsiteX3-231" fmla="*/ 1198930 w 1839967"/>
                <a:gd name="connsiteY3-232" fmla="*/ 37942 h 2248877"/>
                <a:gd name="connsiteX4-233" fmla="*/ 1812334 w 1839967"/>
                <a:gd name="connsiteY4-234" fmla="*/ 1108538 h 2248877"/>
                <a:gd name="connsiteX5-235" fmla="*/ 989831 w 1839967"/>
                <a:gd name="connsiteY5-236" fmla="*/ 1918749 h 2248877"/>
                <a:gd name="connsiteX6-237" fmla="*/ 1594 w 1839967"/>
                <a:gd name="connsiteY6-238" fmla="*/ 2248877 h 2248877"/>
                <a:gd name="connsiteX0-239" fmla="*/ 15912 w 1854285"/>
                <a:gd name="connsiteY0-240" fmla="*/ 2249953 h 2249953"/>
                <a:gd name="connsiteX1-241" fmla="*/ 348255 w 1854285"/>
                <a:gd name="connsiteY1-242" fmla="*/ 1616132 h 2249953"/>
                <a:gd name="connsiteX2-243" fmla="*/ 73816 w 1854285"/>
                <a:gd name="connsiteY2-244" fmla="*/ 504237 h 2249953"/>
                <a:gd name="connsiteX3-245" fmla="*/ 1213248 w 1854285"/>
                <a:gd name="connsiteY3-246" fmla="*/ 39018 h 2249953"/>
                <a:gd name="connsiteX4-247" fmla="*/ 1826652 w 1854285"/>
                <a:gd name="connsiteY4-248" fmla="*/ 1109614 h 2249953"/>
                <a:gd name="connsiteX5-249" fmla="*/ 1004149 w 1854285"/>
                <a:gd name="connsiteY5-250" fmla="*/ 1919825 h 2249953"/>
                <a:gd name="connsiteX6-251" fmla="*/ 15912 w 1854285"/>
                <a:gd name="connsiteY6-252" fmla="*/ 2249953 h 2249953"/>
                <a:gd name="connsiteX0-253" fmla="*/ 54236 w 1892609"/>
                <a:gd name="connsiteY0-254" fmla="*/ 2249953 h 2258715"/>
                <a:gd name="connsiteX1-255" fmla="*/ 386579 w 1892609"/>
                <a:gd name="connsiteY1-256" fmla="*/ 1616132 h 2258715"/>
                <a:gd name="connsiteX2-257" fmla="*/ 112140 w 1892609"/>
                <a:gd name="connsiteY2-258" fmla="*/ 504237 h 2258715"/>
                <a:gd name="connsiteX3-259" fmla="*/ 1251572 w 1892609"/>
                <a:gd name="connsiteY3-260" fmla="*/ 39018 h 2258715"/>
                <a:gd name="connsiteX4-261" fmla="*/ 1864976 w 1892609"/>
                <a:gd name="connsiteY4-262" fmla="*/ 1109614 h 2258715"/>
                <a:gd name="connsiteX5-263" fmla="*/ 54236 w 1892609"/>
                <a:gd name="connsiteY5-264" fmla="*/ 2249953 h 2258715"/>
                <a:gd name="connsiteX0-265" fmla="*/ 54236 w 1892609"/>
                <a:gd name="connsiteY0-266" fmla="*/ 2249953 h 2258715"/>
                <a:gd name="connsiteX1-267" fmla="*/ 386579 w 1892609"/>
                <a:gd name="connsiteY1-268" fmla="*/ 1616132 h 2258715"/>
                <a:gd name="connsiteX2-269" fmla="*/ 112140 w 1892609"/>
                <a:gd name="connsiteY2-270" fmla="*/ 504237 h 2258715"/>
                <a:gd name="connsiteX3-271" fmla="*/ 1251572 w 1892609"/>
                <a:gd name="connsiteY3-272" fmla="*/ 39018 h 2258715"/>
                <a:gd name="connsiteX4-273" fmla="*/ 1864976 w 1892609"/>
                <a:gd name="connsiteY4-274" fmla="*/ 1109614 h 2258715"/>
                <a:gd name="connsiteX5-275" fmla="*/ 54236 w 1892609"/>
                <a:gd name="connsiteY5-276" fmla="*/ 2249953 h 2258715"/>
                <a:gd name="connsiteX0-277" fmla="*/ 52699 w 1891072"/>
                <a:gd name="connsiteY0-278" fmla="*/ 2247434 h 2262382"/>
                <a:gd name="connsiteX1-279" fmla="*/ 409426 w 1891072"/>
                <a:gd name="connsiteY1-280" fmla="*/ 1869645 h 2262382"/>
                <a:gd name="connsiteX2-281" fmla="*/ 110603 w 1891072"/>
                <a:gd name="connsiteY2-282" fmla="*/ 501718 h 2262382"/>
                <a:gd name="connsiteX3-283" fmla="*/ 1250035 w 1891072"/>
                <a:gd name="connsiteY3-284" fmla="*/ 36499 h 2262382"/>
                <a:gd name="connsiteX4-285" fmla="*/ 1863439 w 1891072"/>
                <a:gd name="connsiteY4-286" fmla="*/ 1107095 h 2262382"/>
                <a:gd name="connsiteX5-287" fmla="*/ 52699 w 1891072"/>
                <a:gd name="connsiteY5-288" fmla="*/ 2247434 h 2262382"/>
                <a:gd name="connsiteX0-289" fmla="*/ 57273 w 1895646"/>
                <a:gd name="connsiteY0-290" fmla="*/ 2247434 h 2262382"/>
                <a:gd name="connsiteX1-291" fmla="*/ 414000 w 1895646"/>
                <a:gd name="connsiteY1-292" fmla="*/ 1869645 h 2262382"/>
                <a:gd name="connsiteX2-293" fmla="*/ 115177 w 1895646"/>
                <a:gd name="connsiteY2-294" fmla="*/ 501718 h 2262382"/>
                <a:gd name="connsiteX3-295" fmla="*/ 1254609 w 1895646"/>
                <a:gd name="connsiteY3-296" fmla="*/ 36499 h 2262382"/>
                <a:gd name="connsiteX4-297" fmla="*/ 1868013 w 1895646"/>
                <a:gd name="connsiteY4-298" fmla="*/ 1107095 h 2262382"/>
                <a:gd name="connsiteX5-299" fmla="*/ 57273 w 1895646"/>
                <a:gd name="connsiteY5-300" fmla="*/ 2247434 h 2262382"/>
                <a:gd name="connsiteX0-301" fmla="*/ 62638 w 1901011"/>
                <a:gd name="connsiteY0-302" fmla="*/ 2247434 h 2264531"/>
                <a:gd name="connsiteX1-303" fmla="*/ 419365 w 1901011"/>
                <a:gd name="connsiteY1-304" fmla="*/ 1869645 h 2264531"/>
                <a:gd name="connsiteX2-305" fmla="*/ 120542 w 1901011"/>
                <a:gd name="connsiteY2-306" fmla="*/ 501718 h 2264531"/>
                <a:gd name="connsiteX3-307" fmla="*/ 1259974 w 1901011"/>
                <a:gd name="connsiteY3-308" fmla="*/ 36499 h 2264531"/>
                <a:gd name="connsiteX4-309" fmla="*/ 1873378 w 1901011"/>
                <a:gd name="connsiteY4-310" fmla="*/ 1107095 h 2264531"/>
                <a:gd name="connsiteX5-311" fmla="*/ 62638 w 1901011"/>
                <a:gd name="connsiteY5-312" fmla="*/ 2247434 h 2264531"/>
                <a:gd name="connsiteX0-313" fmla="*/ 62638 w 1901011"/>
                <a:gd name="connsiteY0-314" fmla="*/ 2248136 h 2265233"/>
                <a:gd name="connsiteX1-315" fmla="*/ 419365 w 1901011"/>
                <a:gd name="connsiteY1-316" fmla="*/ 1870347 h 2265233"/>
                <a:gd name="connsiteX2-317" fmla="*/ 120542 w 1901011"/>
                <a:gd name="connsiteY2-318" fmla="*/ 502420 h 2265233"/>
                <a:gd name="connsiteX3-319" fmla="*/ 1259974 w 1901011"/>
                <a:gd name="connsiteY3-320" fmla="*/ 37201 h 2265233"/>
                <a:gd name="connsiteX4-321" fmla="*/ 1873378 w 1901011"/>
                <a:gd name="connsiteY4-322" fmla="*/ 1107797 h 2265233"/>
                <a:gd name="connsiteX5-323" fmla="*/ 62638 w 1901011"/>
                <a:gd name="connsiteY5-324" fmla="*/ 2248136 h 2265233"/>
                <a:gd name="connsiteX0-325" fmla="*/ 81540 w 1919913"/>
                <a:gd name="connsiteY0-326" fmla="*/ 2250068 h 2289000"/>
                <a:gd name="connsiteX1-327" fmla="*/ 267579 w 1919913"/>
                <a:gd name="connsiteY1-328" fmla="*/ 2067351 h 2289000"/>
                <a:gd name="connsiteX2-329" fmla="*/ 139444 w 1919913"/>
                <a:gd name="connsiteY2-330" fmla="*/ 504352 h 2289000"/>
                <a:gd name="connsiteX3-331" fmla="*/ 1278876 w 1919913"/>
                <a:gd name="connsiteY3-332" fmla="*/ 39133 h 2289000"/>
                <a:gd name="connsiteX4-333" fmla="*/ 1892280 w 1919913"/>
                <a:gd name="connsiteY4-334" fmla="*/ 1109729 h 2289000"/>
                <a:gd name="connsiteX5-335" fmla="*/ 81540 w 1919913"/>
                <a:gd name="connsiteY5-336" fmla="*/ 2250068 h 2289000"/>
                <a:gd name="connsiteX0-337" fmla="*/ 78183 w 1916556"/>
                <a:gd name="connsiteY0-338" fmla="*/ 2248386 h 2270343"/>
                <a:gd name="connsiteX1-339" fmla="*/ 288606 w 1916556"/>
                <a:gd name="connsiteY1-340" fmla="*/ 1943749 h 2270343"/>
                <a:gd name="connsiteX2-341" fmla="*/ 136087 w 1916556"/>
                <a:gd name="connsiteY2-342" fmla="*/ 502670 h 2270343"/>
                <a:gd name="connsiteX3-343" fmla="*/ 1275519 w 1916556"/>
                <a:gd name="connsiteY3-344" fmla="*/ 37451 h 2270343"/>
                <a:gd name="connsiteX4-345" fmla="*/ 1888923 w 1916556"/>
                <a:gd name="connsiteY4-346" fmla="*/ 1108047 h 2270343"/>
                <a:gd name="connsiteX5-347" fmla="*/ 78183 w 1916556"/>
                <a:gd name="connsiteY5-348" fmla="*/ 2248386 h 2270343"/>
                <a:gd name="connsiteX0-349" fmla="*/ 78183 w 1916556"/>
                <a:gd name="connsiteY0-350" fmla="*/ 2260654 h 2282611"/>
                <a:gd name="connsiteX1-351" fmla="*/ 288606 w 1916556"/>
                <a:gd name="connsiteY1-352" fmla="*/ 1956017 h 2282611"/>
                <a:gd name="connsiteX2-353" fmla="*/ 136087 w 1916556"/>
                <a:gd name="connsiteY2-354" fmla="*/ 514938 h 2282611"/>
                <a:gd name="connsiteX3-355" fmla="*/ 1275519 w 1916556"/>
                <a:gd name="connsiteY3-356" fmla="*/ 49719 h 2282611"/>
                <a:gd name="connsiteX4-357" fmla="*/ 1888923 w 1916556"/>
                <a:gd name="connsiteY4-358" fmla="*/ 1120315 h 2282611"/>
                <a:gd name="connsiteX5-359" fmla="*/ 78183 w 1916556"/>
                <a:gd name="connsiteY5-360" fmla="*/ 2260654 h 2282611"/>
                <a:gd name="connsiteX0-361" fmla="*/ 78183 w 1916556"/>
                <a:gd name="connsiteY0-362" fmla="*/ 2258363 h 2280320"/>
                <a:gd name="connsiteX1-363" fmla="*/ 288606 w 1916556"/>
                <a:gd name="connsiteY1-364" fmla="*/ 1953726 h 2280320"/>
                <a:gd name="connsiteX2-365" fmla="*/ 136087 w 1916556"/>
                <a:gd name="connsiteY2-366" fmla="*/ 512647 h 2280320"/>
                <a:gd name="connsiteX3-367" fmla="*/ 1275519 w 1916556"/>
                <a:gd name="connsiteY3-368" fmla="*/ 47428 h 2280320"/>
                <a:gd name="connsiteX4-369" fmla="*/ 1888923 w 1916556"/>
                <a:gd name="connsiteY4-370" fmla="*/ 1118024 h 2280320"/>
                <a:gd name="connsiteX5-371" fmla="*/ 78183 w 1916556"/>
                <a:gd name="connsiteY5-372" fmla="*/ 2258363 h 2280320"/>
                <a:gd name="connsiteX0-373" fmla="*/ 78183 w 1916556"/>
                <a:gd name="connsiteY0-374" fmla="*/ 2258363 h 2280320"/>
                <a:gd name="connsiteX1-375" fmla="*/ 288606 w 1916556"/>
                <a:gd name="connsiteY1-376" fmla="*/ 1953726 h 2280320"/>
                <a:gd name="connsiteX2-377" fmla="*/ 136087 w 1916556"/>
                <a:gd name="connsiteY2-378" fmla="*/ 512647 h 2280320"/>
                <a:gd name="connsiteX3-379" fmla="*/ 1275519 w 1916556"/>
                <a:gd name="connsiteY3-380" fmla="*/ 47428 h 2280320"/>
                <a:gd name="connsiteX4-381" fmla="*/ 1888923 w 1916556"/>
                <a:gd name="connsiteY4-382" fmla="*/ 1118024 h 2280320"/>
                <a:gd name="connsiteX5-383" fmla="*/ 78183 w 1916556"/>
                <a:gd name="connsiteY5-384" fmla="*/ 2258363 h 2280320"/>
                <a:gd name="connsiteX0-385" fmla="*/ 78183 w 1916556"/>
                <a:gd name="connsiteY0-386" fmla="*/ 2258363 h 2280320"/>
                <a:gd name="connsiteX1-387" fmla="*/ 288606 w 1916556"/>
                <a:gd name="connsiteY1-388" fmla="*/ 1953726 h 2280320"/>
                <a:gd name="connsiteX2-389" fmla="*/ 136087 w 1916556"/>
                <a:gd name="connsiteY2-390" fmla="*/ 512647 h 2280320"/>
                <a:gd name="connsiteX3-391" fmla="*/ 1275519 w 1916556"/>
                <a:gd name="connsiteY3-392" fmla="*/ 47428 h 2280320"/>
                <a:gd name="connsiteX4-393" fmla="*/ 1888923 w 1916556"/>
                <a:gd name="connsiteY4-394" fmla="*/ 1118024 h 2280320"/>
                <a:gd name="connsiteX5-395" fmla="*/ 78183 w 1916556"/>
                <a:gd name="connsiteY5-396" fmla="*/ 2258363 h 2280320"/>
                <a:gd name="connsiteX0-397" fmla="*/ 87139 w 1925512"/>
                <a:gd name="connsiteY0-398" fmla="*/ 2248386 h 2270343"/>
                <a:gd name="connsiteX1-399" fmla="*/ 236602 w 1925512"/>
                <a:gd name="connsiteY1-400" fmla="*/ 1943749 h 2270343"/>
                <a:gd name="connsiteX2-401" fmla="*/ 145043 w 1925512"/>
                <a:gd name="connsiteY2-402" fmla="*/ 502670 h 2270343"/>
                <a:gd name="connsiteX3-403" fmla="*/ 1284475 w 1925512"/>
                <a:gd name="connsiteY3-404" fmla="*/ 37451 h 2270343"/>
                <a:gd name="connsiteX4-405" fmla="*/ 1897879 w 1925512"/>
                <a:gd name="connsiteY4-406" fmla="*/ 1108047 h 2270343"/>
                <a:gd name="connsiteX5-407" fmla="*/ 87139 w 1925512"/>
                <a:gd name="connsiteY5-408" fmla="*/ 2248386 h 2270343"/>
                <a:gd name="connsiteX0-409" fmla="*/ 87139 w 1925512"/>
                <a:gd name="connsiteY0-410" fmla="*/ 2247961 h 2269918"/>
                <a:gd name="connsiteX1-411" fmla="*/ 236602 w 1925512"/>
                <a:gd name="connsiteY1-412" fmla="*/ 1943324 h 2269918"/>
                <a:gd name="connsiteX2-413" fmla="*/ 145043 w 1925512"/>
                <a:gd name="connsiteY2-414" fmla="*/ 502245 h 2269918"/>
                <a:gd name="connsiteX3-415" fmla="*/ 1284475 w 1925512"/>
                <a:gd name="connsiteY3-416" fmla="*/ 37026 h 2269918"/>
                <a:gd name="connsiteX4-417" fmla="*/ 1897879 w 1925512"/>
                <a:gd name="connsiteY4-418" fmla="*/ 1107622 h 2269918"/>
                <a:gd name="connsiteX5-419" fmla="*/ 87139 w 1925512"/>
                <a:gd name="connsiteY5-420" fmla="*/ 2247961 h 2269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25512" h="2269918">
                  <a:moveTo>
                    <a:pt x="87139" y="2247961"/>
                  </a:moveTo>
                  <a:cubicBezTo>
                    <a:pt x="-159260" y="2332381"/>
                    <a:pt x="190375" y="2161125"/>
                    <a:pt x="236602" y="1943324"/>
                  </a:cubicBezTo>
                  <a:cubicBezTo>
                    <a:pt x="282829" y="1725523"/>
                    <a:pt x="-200291" y="1088185"/>
                    <a:pt x="145043" y="502245"/>
                  </a:cubicBezTo>
                  <a:cubicBezTo>
                    <a:pt x="329127" y="189903"/>
                    <a:pt x="837017" y="-105966"/>
                    <a:pt x="1284475" y="37026"/>
                  </a:cubicBezTo>
                  <a:cubicBezTo>
                    <a:pt x="1748229" y="185226"/>
                    <a:pt x="2015389" y="651508"/>
                    <a:pt x="1897879" y="1107622"/>
                  </a:cubicBezTo>
                  <a:cubicBezTo>
                    <a:pt x="1539827" y="2232015"/>
                    <a:pt x="333538" y="2163541"/>
                    <a:pt x="87139" y="2247961"/>
                  </a:cubicBezTo>
                  <a:close/>
                </a:path>
              </a:pathLst>
            </a:custGeom>
            <a:solidFill>
              <a:srgbClr val="9FC5EC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椭圆形标注 2"/>
            <p:cNvSpPr/>
            <p:nvPr/>
          </p:nvSpPr>
          <p:spPr>
            <a:xfrm rot="3088834">
              <a:off x="6418157" y="2849544"/>
              <a:ext cx="2120862" cy="2430817"/>
            </a:xfrm>
            <a:custGeom>
              <a:avLst/>
              <a:gdLst>
                <a:gd name="connsiteX0" fmla="*/ 546067 w 1872208"/>
                <a:gd name="connsiteY0" fmla="*/ 2025225 h 1800200"/>
                <a:gd name="connsiteX1" fmla="*/ 476074 w 1872208"/>
                <a:gd name="connsiteY1" fmla="*/ 1684012 h 1800200"/>
                <a:gd name="connsiteX2" fmla="*/ 91907 w 1872208"/>
                <a:gd name="connsiteY2" fmla="*/ 511157 h 1800200"/>
                <a:gd name="connsiteX3" fmla="*/ 1231339 w 1872208"/>
                <a:gd name="connsiteY3" fmla="*/ 45938 h 1800200"/>
                <a:gd name="connsiteX4" fmla="*/ 1844743 w 1872208"/>
                <a:gd name="connsiteY4" fmla="*/ 1116534 h 1800200"/>
                <a:gd name="connsiteX5" fmla="*/ 814976 w 1872208"/>
                <a:gd name="connsiteY5" fmla="*/ 1792633 h 1800200"/>
                <a:gd name="connsiteX6" fmla="*/ 546067 w 1872208"/>
                <a:gd name="connsiteY6" fmla="*/ 2025225 h 1800200"/>
                <a:gd name="connsiteX0-1" fmla="*/ 546222 w 1872531"/>
                <a:gd name="connsiteY0-2" fmla="*/ 2025373 h 2025373"/>
                <a:gd name="connsiteX1-3" fmla="*/ 476229 w 1872531"/>
                <a:gd name="connsiteY1-4" fmla="*/ 1684160 h 2025373"/>
                <a:gd name="connsiteX2-5" fmla="*/ 92062 w 1872531"/>
                <a:gd name="connsiteY2-6" fmla="*/ 511305 h 2025373"/>
                <a:gd name="connsiteX3-7" fmla="*/ 1231494 w 1872531"/>
                <a:gd name="connsiteY3-8" fmla="*/ 46086 h 2025373"/>
                <a:gd name="connsiteX4-9" fmla="*/ 1844898 w 1872531"/>
                <a:gd name="connsiteY4-10" fmla="*/ 1116682 h 2025373"/>
                <a:gd name="connsiteX5-11" fmla="*/ 815131 w 1872531"/>
                <a:gd name="connsiteY5-12" fmla="*/ 1792781 h 2025373"/>
                <a:gd name="connsiteX6-13" fmla="*/ 546222 w 1872531"/>
                <a:gd name="connsiteY6-14" fmla="*/ 2025373 h 2025373"/>
                <a:gd name="connsiteX0-15" fmla="*/ 517221 w 1831338"/>
                <a:gd name="connsiteY0-16" fmla="*/ 2220445 h 2220445"/>
                <a:gd name="connsiteX1-17" fmla="*/ 435036 w 1831338"/>
                <a:gd name="connsiteY1-18" fmla="*/ 1684160 h 2220445"/>
                <a:gd name="connsiteX2-19" fmla="*/ 50869 w 1831338"/>
                <a:gd name="connsiteY2-20" fmla="*/ 511305 h 2220445"/>
                <a:gd name="connsiteX3-21" fmla="*/ 1190301 w 1831338"/>
                <a:gd name="connsiteY3-22" fmla="*/ 46086 h 2220445"/>
                <a:gd name="connsiteX4-23" fmla="*/ 1803705 w 1831338"/>
                <a:gd name="connsiteY4-24" fmla="*/ 1116682 h 2220445"/>
                <a:gd name="connsiteX5-25" fmla="*/ 773938 w 1831338"/>
                <a:gd name="connsiteY5-26" fmla="*/ 1792781 h 2220445"/>
                <a:gd name="connsiteX6-27" fmla="*/ 517221 w 1831338"/>
                <a:gd name="connsiteY6-28" fmla="*/ 2220445 h 2220445"/>
                <a:gd name="connsiteX0-29" fmla="*/ 517221 w 1831338"/>
                <a:gd name="connsiteY0-30" fmla="*/ 2220445 h 2220445"/>
                <a:gd name="connsiteX1-31" fmla="*/ 435036 w 1831338"/>
                <a:gd name="connsiteY1-32" fmla="*/ 1684160 h 2220445"/>
                <a:gd name="connsiteX2-33" fmla="*/ 50869 w 1831338"/>
                <a:gd name="connsiteY2-34" fmla="*/ 511305 h 2220445"/>
                <a:gd name="connsiteX3-35" fmla="*/ 1190301 w 1831338"/>
                <a:gd name="connsiteY3-36" fmla="*/ 46086 h 2220445"/>
                <a:gd name="connsiteX4-37" fmla="*/ 1803705 w 1831338"/>
                <a:gd name="connsiteY4-38" fmla="*/ 1116682 h 2220445"/>
                <a:gd name="connsiteX5-39" fmla="*/ 773938 w 1831338"/>
                <a:gd name="connsiteY5-40" fmla="*/ 1792781 h 2220445"/>
                <a:gd name="connsiteX6-41" fmla="*/ 517221 w 1831338"/>
                <a:gd name="connsiteY6-42" fmla="*/ 2220445 h 2220445"/>
                <a:gd name="connsiteX0-43" fmla="*/ 517221 w 1831338"/>
                <a:gd name="connsiteY0-44" fmla="*/ 2220445 h 2220445"/>
                <a:gd name="connsiteX1-45" fmla="*/ 435036 w 1831338"/>
                <a:gd name="connsiteY1-46" fmla="*/ 1684160 h 2220445"/>
                <a:gd name="connsiteX2-47" fmla="*/ 50869 w 1831338"/>
                <a:gd name="connsiteY2-48" fmla="*/ 511305 h 2220445"/>
                <a:gd name="connsiteX3-49" fmla="*/ 1190301 w 1831338"/>
                <a:gd name="connsiteY3-50" fmla="*/ 46086 h 2220445"/>
                <a:gd name="connsiteX4-51" fmla="*/ 1803705 w 1831338"/>
                <a:gd name="connsiteY4-52" fmla="*/ 1116682 h 2220445"/>
                <a:gd name="connsiteX5-53" fmla="*/ 773938 w 1831338"/>
                <a:gd name="connsiteY5-54" fmla="*/ 1792781 h 2220445"/>
                <a:gd name="connsiteX6-55" fmla="*/ 517221 w 1831338"/>
                <a:gd name="connsiteY6-56" fmla="*/ 2220445 h 2220445"/>
                <a:gd name="connsiteX0-57" fmla="*/ 282980 w 1828745"/>
                <a:gd name="connsiteY0-58" fmla="*/ 2159485 h 2159485"/>
                <a:gd name="connsiteX1-59" fmla="*/ 432443 w 1828745"/>
                <a:gd name="connsiteY1-60" fmla="*/ 1684160 h 2159485"/>
                <a:gd name="connsiteX2-61" fmla="*/ 48276 w 1828745"/>
                <a:gd name="connsiteY2-62" fmla="*/ 511305 h 2159485"/>
                <a:gd name="connsiteX3-63" fmla="*/ 1187708 w 1828745"/>
                <a:gd name="connsiteY3-64" fmla="*/ 46086 h 2159485"/>
                <a:gd name="connsiteX4-65" fmla="*/ 1801112 w 1828745"/>
                <a:gd name="connsiteY4-66" fmla="*/ 1116682 h 2159485"/>
                <a:gd name="connsiteX5-67" fmla="*/ 771345 w 1828745"/>
                <a:gd name="connsiteY5-68" fmla="*/ 1792781 h 2159485"/>
                <a:gd name="connsiteX6-69" fmla="*/ 282980 w 1828745"/>
                <a:gd name="connsiteY6-70" fmla="*/ 2159485 h 2159485"/>
                <a:gd name="connsiteX0-71" fmla="*/ 282980 w 1828745"/>
                <a:gd name="connsiteY0-72" fmla="*/ 2159485 h 2159485"/>
                <a:gd name="connsiteX1-73" fmla="*/ 432443 w 1828745"/>
                <a:gd name="connsiteY1-74" fmla="*/ 1684160 h 2159485"/>
                <a:gd name="connsiteX2-75" fmla="*/ 48276 w 1828745"/>
                <a:gd name="connsiteY2-76" fmla="*/ 511305 h 2159485"/>
                <a:gd name="connsiteX3-77" fmla="*/ 1187708 w 1828745"/>
                <a:gd name="connsiteY3-78" fmla="*/ 46086 h 2159485"/>
                <a:gd name="connsiteX4-79" fmla="*/ 1801112 w 1828745"/>
                <a:gd name="connsiteY4-80" fmla="*/ 1116682 h 2159485"/>
                <a:gd name="connsiteX5-81" fmla="*/ 771345 w 1828745"/>
                <a:gd name="connsiteY5-82" fmla="*/ 1792781 h 2159485"/>
                <a:gd name="connsiteX6-83" fmla="*/ 282980 w 1828745"/>
                <a:gd name="connsiteY6-84" fmla="*/ 2159485 h 2159485"/>
                <a:gd name="connsiteX0-85" fmla="*/ 282980 w 1828745"/>
                <a:gd name="connsiteY0-86" fmla="*/ 2159485 h 2159485"/>
                <a:gd name="connsiteX1-87" fmla="*/ 432443 w 1828745"/>
                <a:gd name="connsiteY1-88" fmla="*/ 1684160 h 2159485"/>
                <a:gd name="connsiteX2-89" fmla="*/ 48276 w 1828745"/>
                <a:gd name="connsiteY2-90" fmla="*/ 511305 h 2159485"/>
                <a:gd name="connsiteX3-91" fmla="*/ 1187708 w 1828745"/>
                <a:gd name="connsiteY3-92" fmla="*/ 46086 h 2159485"/>
                <a:gd name="connsiteX4-93" fmla="*/ 1801112 w 1828745"/>
                <a:gd name="connsiteY4-94" fmla="*/ 1116682 h 2159485"/>
                <a:gd name="connsiteX5-95" fmla="*/ 820113 w 1828745"/>
                <a:gd name="connsiteY5-96" fmla="*/ 1865933 h 2159485"/>
                <a:gd name="connsiteX6-97" fmla="*/ 282980 w 1828745"/>
                <a:gd name="connsiteY6-98" fmla="*/ 2159485 h 2159485"/>
                <a:gd name="connsiteX0-99" fmla="*/ 1589 w 1839962"/>
                <a:gd name="connsiteY0-100" fmla="*/ 2257021 h 2257021"/>
                <a:gd name="connsiteX1-101" fmla="*/ 443660 w 1839962"/>
                <a:gd name="connsiteY1-102" fmla="*/ 1684160 h 2257021"/>
                <a:gd name="connsiteX2-103" fmla="*/ 59493 w 1839962"/>
                <a:gd name="connsiteY2-104" fmla="*/ 511305 h 2257021"/>
                <a:gd name="connsiteX3-105" fmla="*/ 1198925 w 1839962"/>
                <a:gd name="connsiteY3-106" fmla="*/ 46086 h 2257021"/>
                <a:gd name="connsiteX4-107" fmla="*/ 1812329 w 1839962"/>
                <a:gd name="connsiteY4-108" fmla="*/ 1116682 h 2257021"/>
                <a:gd name="connsiteX5-109" fmla="*/ 831330 w 1839962"/>
                <a:gd name="connsiteY5-110" fmla="*/ 1865933 h 2257021"/>
                <a:gd name="connsiteX6-111" fmla="*/ 1589 w 1839962"/>
                <a:gd name="connsiteY6-112" fmla="*/ 2257021 h 2257021"/>
                <a:gd name="connsiteX0-113" fmla="*/ 1673 w 1840046"/>
                <a:gd name="connsiteY0-114" fmla="*/ 2244950 h 2244950"/>
                <a:gd name="connsiteX1-115" fmla="*/ 419360 w 1840046"/>
                <a:gd name="connsiteY1-116" fmla="*/ 1659897 h 2244950"/>
                <a:gd name="connsiteX2-117" fmla="*/ 59577 w 1840046"/>
                <a:gd name="connsiteY2-118" fmla="*/ 499234 h 2244950"/>
                <a:gd name="connsiteX3-119" fmla="*/ 1199009 w 1840046"/>
                <a:gd name="connsiteY3-120" fmla="*/ 34015 h 2244950"/>
                <a:gd name="connsiteX4-121" fmla="*/ 1812413 w 1840046"/>
                <a:gd name="connsiteY4-122" fmla="*/ 1104611 h 2244950"/>
                <a:gd name="connsiteX5-123" fmla="*/ 831414 w 1840046"/>
                <a:gd name="connsiteY5-124" fmla="*/ 1853862 h 2244950"/>
                <a:gd name="connsiteX6-125" fmla="*/ 1673 w 1840046"/>
                <a:gd name="connsiteY6-126" fmla="*/ 2244950 h 2244950"/>
                <a:gd name="connsiteX0-127" fmla="*/ 1012 w 1839385"/>
                <a:gd name="connsiteY0-128" fmla="*/ 2244950 h 2244950"/>
                <a:gd name="connsiteX1-129" fmla="*/ 418699 w 1839385"/>
                <a:gd name="connsiteY1-130" fmla="*/ 1659897 h 2244950"/>
                <a:gd name="connsiteX2-131" fmla="*/ 58916 w 1839385"/>
                <a:gd name="connsiteY2-132" fmla="*/ 499234 h 2244950"/>
                <a:gd name="connsiteX3-133" fmla="*/ 1198348 w 1839385"/>
                <a:gd name="connsiteY3-134" fmla="*/ 34015 h 2244950"/>
                <a:gd name="connsiteX4-135" fmla="*/ 1811752 w 1839385"/>
                <a:gd name="connsiteY4-136" fmla="*/ 1104611 h 2244950"/>
                <a:gd name="connsiteX5-137" fmla="*/ 830753 w 1839385"/>
                <a:gd name="connsiteY5-138" fmla="*/ 1853862 h 2244950"/>
                <a:gd name="connsiteX6-139" fmla="*/ 1012 w 1839385"/>
                <a:gd name="connsiteY6-140" fmla="*/ 2244950 h 2244950"/>
                <a:gd name="connsiteX0-141" fmla="*/ 1354 w 1839727"/>
                <a:gd name="connsiteY0-142" fmla="*/ 2244950 h 2244950"/>
                <a:gd name="connsiteX1-143" fmla="*/ 419041 w 1839727"/>
                <a:gd name="connsiteY1-144" fmla="*/ 1659897 h 2244950"/>
                <a:gd name="connsiteX2-145" fmla="*/ 59258 w 1839727"/>
                <a:gd name="connsiteY2-146" fmla="*/ 499234 h 2244950"/>
                <a:gd name="connsiteX3-147" fmla="*/ 1198690 w 1839727"/>
                <a:gd name="connsiteY3-148" fmla="*/ 34015 h 2244950"/>
                <a:gd name="connsiteX4-149" fmla="*/ 1812094 w 1839727"/>
                <a:gd name="connsiteY4-150" fmla="*/ 1104611 h 2244950"/>
                <a:gd name="connsiteX5-151" fmla="*/ 831095 w 1839727"/>
                <a:gd name="connsiteY5-152" fmla="*/ 1853862 h 2244950"/>
                <a:gd name="connsiteX6-153" fmla="*/ 1354 w 1839727"/>
                <a:gd name="connsiteY6-154" fmla="*/ 2244950 h 2244950"/>
                <a:gd name="connsiteX0-155" fmla="*/ 1354 w 1839727"/>
                <a:gd name="connsiteY0-156" fmla="*/ 2244950 h 2244950"/>
                <a:gd name="connsiteX1-157" fmla="*/ 419041 w 1839727"/>
                <a:gd name="connsiteY1-158" fmla="*/ 1659897 h 2244950"/>
                <a:gd name="connsiteX2-159" fmla="*/ 59258 w 1839727"/>
                <a:gd name="connsiteY2-160" fmla="*/ 499234 h 2244950"/>
                <a:gd name="connsiteX3-161" fmla="*/ 1198690 w 1839727"/>
                <a:gd name="connsiteY3-162" fmla="*/ 34015 h 2244950"/>
                <a:gd name="connsiteX4-163" fmla="*/ 1812094 w 1839727"/>
                <a:gd name="connsiteY4-164" fmla="*/ 1104611 h 2244950"/>
                <a:gd name="connsiteX5-165" fmla="*/ 953015 w 1839727"/>
                <a:gd name="connsiteY5-166" fmla="*/ 1890438 h 2244950"/>
                <a:gd name="connsiteX6-167" fmla="*/ 1354 w 1839727"/>
                <a:gd name="connsiteY6-168" fmla="*/ 2244950 h 2244950"/>
                <a:gd name="connsiteX0-169" fmla="*/ 1354 w 1839727"/>
                <a:gd name="connsiteY0-170" fmla="*/ 2244950 h 2244950"/>
                <a:gd name="connsiteX1-171" fmla="*/ 419041 w 1839727"/>
                <a:gd name="connsiteY1-172" fmla="*/ 1659897 h 2244950"/>
                <a:gd name="connsiteX2-173" fmla="*/ 59258 w 1839727"/>
                <a:gd name="connsiteY2-174" fmla="*/ 499234 h 2244950"/>
                <a:gd name="connsiteX3-175" fmla="*/ 1198690 w 1839727"/>
                <a:gd name="connsiteY3-176" fmla="*/ 34015 h 2244950"/>
                <a:gd name="connsiteX4-177" fmla="*/ 1812094 w 1839727"/>
                <a:gd name="connsiteY4-178" fmla="*/ 1104611 h 2244950"/>
                <a:gd name="connsiteX5-179" fmla="*/ 989591 w 1839727"/>
                <a:gd name="connsiteY5-180" fmla="*/ 1914822 h 2244950"/>
                <a:gd name="connsiteX6-181" fmla="*/ 1354 w 1839727"/>
                <a:gd name="connsiteY6-182" fmla="*/ 2244950 h 2244950"/>
                <a:gd name="connsiteX0-183" fmla="*/ 1354 w 1839727"/>
                <a:gd name="connsiteY0-184" fmla="*/ 2244950 h 2244950"/>
                <a:gd name="connsiteX1-185" fmla="*/ 419041 w 1839727"/>
                <a:gd name="connsiteY1-186" fmla="*/ 1659897 h 2244950"/>
                <a:gd name="connsiteX2-187" fmla="*/ 59258 w 1839727"/>
                <a:gd name="connsiteY2-188" fmla="*/ 499234 h 2244950"/>
                <a:gd name="connsiteX3-189" fmla="*/ 1198690 w 1839727"/>
                <a:gd name="connsiteY3-190" fmla="*/ 34015 h 2244950"/>
                <a:gd name="connsiteX4-191" fmla="*/ 1812094 w 1839727"/>
                <a:gd name="connsiteY4-192" fmla="*/ 1104611 h 2244950"/>
                <a:gd name="connsiteX5-193" fmla="*/ 989591 w 1839727"/>
                <a:gd name="connsiteY5-194" fmla="*/ 1914822 h 2244950"/>
                <a:gd name="connsiteX6-195" fmla="*/ 1354 w 1839727"/>
                <a:gd name="connsiteY6-196" fmla="*/ 2244950 h 2244950"/>
                <a:gd name="connsiteX0-197" fmla="*/ 1877 w 1840250"/>
                <a:gd name="connsiteY0-198" fmla="*/ 2244813 h 2244813"/>
                <a:gd name="connsiteX1-199" fmla="*/ 261068 w 1840250"/>
                <a:gd name="connsiteY1-200" fmla="*/ 1647568 h 2244813"/>
                <a:gd name="connsiteX2-201" fmla="*/ 59781 w 1840250"/>
                <a:gd name="connsiteY2-202" fmla="*/ 499097 h 2244813"/>
                <a:gd name="connsiteX3-203" fmla="*/ 1199213 w 1840250"/>
                <a:gd name="connsiteY3-204" fmla="*/ 33878 h 2244813"/>
                <a:gd name="connsiteX4-205" fmla="*/ 1812617 w 1840250"/>
                <a:gd name="connsiteY4-206" fmla="*/ 1104474 h 2244813"/>
                <a:gd name="connsiteX5-207" fmla="*/ 990114 w 1840250"/>
                <a:gd name="connsiteY5-208" fmla="*/ 1914685 h 2244813"/>
                <a:gd name="connsiteX6-209" fmla="*/ 1877 w 1840250"/>
                <a:gd name="connsiteY6-210" fmla="*/ 2244813 h 2244813"/>
                <a:gd name="connsiteX0-211" fmla="*/ 1594 w 1839967"/>
                <a:gd name="connsiteY0-212" fmla="*/ 2244408 h 2244408"/>
                <a:gd name="connsiteX1-213" fmla="*/ 333937 w 1839967"/>
                <a:gd name="connsiteY1-214" fmla="*/ 1610587 h 2244408"/>
                <a:gd name="connsiteX2-215" fmla="*/ 59498 w 1839967"/>
                <a:gd name="connsiteY2-216" fmla="*/ 498692 h 2244408"/>
                <a:gd name="connsiteX3-217" fmla="*/ 1198930 w 1839967"/>
                <a:gd name="connsiteY3-218" fmla="*/ 33473 h 2244408"/>
                <a:gd name="connsiteX4-219" fmla="*/ 1812334 w 1839967"/>
                <a:gd name="connsiteY4-220" fmla="*/ 1104069 h 2244408"/>
                <a:gd name="connsiteX5-221" fmla="*/ 989831 w 1839967"/>
                <a:gd name="connsiteY5-222" fmla="*/ 1914280 h 2244408"/>
                <a:gd name="connsiteX6-223" fmla="*/ 1594 w 1839967"/>
                <a:gd name="connsiteY6-224" fmla="*/ 2244408 h 2244408"/>
                <a:gd name="connsiteX0-225" fmla="*/ 1594 w 1839967"/>
                <a:gd name="connsiteY0-226" fmla="*/ 2248877 h 2248877"/>
                <a:gd name="connsiteX1-227" fmla="*/ 333937 w 1839967"/>
                <a:gd name="connsiteY1-228" fmla="*/ 1615056 h 2248877"/>
                <a:gd name="connsiteX2-229" fmla="*/ 59498 w 1839967"/>
                <a:gd name="connsiteY2-230" fmla="*/ 503161 h 2248877"/>
                <a:gd name="connsiteX3-231" fmla="*/ 1198930 w 1839967"/>
                <a:gd name="connsiteY3-232" fmla="*/ 37942 h 2248877"/>
                <a:gd name="connsiteX4-233" fmla="*/ 1812334 w 1839967"/>
                <a:gd name="connsiteY4-234" fmla="*/ 1108538 h 2248877"/>
                <a:gd name="connsiteX5-235" fmla="*/ 989831 w 1839967"/>
                <a:gd name="connsiteY5-236" fmla="*/ 1918749 h 2248877"/>
                <a:gd name="connsiteX6-237" fmla="*/ 1594 w 1839967"/>
                <a:gd name="connsiteY6-238" fmla="*/ 2248877 h 2248877"/>
                <a:gd name="connsiteX0-239" fmla="*/ 15912 w 1854285"/>
                <a:gd name="connsiteY0-240" fmla="*/ 2249953 h 2249953"/>
                <a:gd name="connsiteX1-241" fmla="*/ 348255 w 1854285"/>
                <a:gd name="connsiteY1-242" fmla="*/ 1616132 h 2249953"/>
                <a:gd name="connsiteX2-243" fmla="*/ 73816 w 1854285"/>
                <a:gd name="connsiteY2-244" fmla="*/ 504237 h 2249953"/>
                <a:gd name="connsiteX3-245" fmla="*/ 1213248 w 1854285"/>
                <a:gd name="connsiteY3-246" fmla="*/ 39018 h 2249953"/>
                <a:gd name="connsiteX4-247" fmla="*/ 1826652 w 1854285"/>
                <a:gd name="connsiteY4-248" fmla="*/ 1109614 h 2249953"/>
                <a:gd name="connsiteX5-249" fmla="*/ 1004149 w 1854285"/>
                <a:gd name="connsiteY5-250" fmla="*/ 1919825 h 2249953"/>
                <a:gd name="connsiteX6-251" fmla="*/ 15912 w 1854285"/>
                <a:gd name="connsiteY6-252" fmla="*/ 2249953 h 2249953"/>
                <a:gd name="connsiteX0-253" fmla="*/ 54236 w 1892609"/>
                <a:gd name="connsiteY0-254" fmla="*/ 2249953 h 2258715"/>
                <a:gd name="connsiteX1-255" fmla="*/ 386579 w 1892609"/>
                <a:gd name="connsiteY1-256" fmla="*/ 1616132 h 2258715"/>
                <a:gd name="connsiteX2-257" fmla="*/ 112140 w 1892609"/>
                <a:gd name="connsiteY2-258" fmla="*/ 504237 h 2258715"/>
                <a:gd name="connsiteX3-259" fmla="*/ 1251572 w 1892609"/>
                <a:gd name="connsiteY3-260" fmla="*/ 39018 h 2258715"/>
                <a:gd name="connsiteX4-261" fmla="*/ 1864976 w 1892609"/>
                <a:gd name="connsiteY4-262" fmla="*/ 1109614 h 2258715"/>
                <a:gd name="connsiteX5-263" fmla="*/ 54236 w 1892609"/>
                <a:gd name="connsiteY5-264" fmla="*/ 2249953 h 2258715"/>
                <a:gd name="connsiteX0-265" fmla="*/ 54236 w 1892609"/>
                <a:gd name="connsiteY0-266" fmla="*/ 2249953 h 2258715"/>
                <a:gd name="connsiteX1-267" fmla="*/ 386579 w 1892609"/>
                <a:gd name="connsiteY1-268" fmla="*/ 1616132 h 2258715"/>
                <a:gd name="connsiteX2-269" fmla="*/ 112140 w 1892609"/>
                <a:gd name="connsiteY2-270" fmla="*/ 504237 h 2258715"/>
                <a:gd name="connsiteX3-271" fmla="*/ 1251572 w 1892609"/>
                <a:gd name="connsiteY3-272" fmla="*/ 39018 h 2258715"/>
                <a:gd name="connsiteX4-273" fmla="*/ 1864976 w 1892609"/>
                <a:gd name="connsiteY4-274" fmla="*/ 1109614 h 2258715"/>
                <a:gd name="connsiteX5-275" fmla="*/ 54236 w 1892609"/>
                <a:gd name="connsiteY5-276" fmla="*/ 2249953 h 2258715"/>
                <a:gd name="connsiteX0-277" fmla="*/ 52699 w 1891072"/>
                <a:gd name="connsiteY0-278" fmla="*/ 2247434 h 2262382"/>
                <a:gd name="connsiteX1-279" fmla="*/ 409426 w 1891072"/>
                <a:gd name="connsiteY1-280" fmla="*/ 1869645 h 2262382"/>
                <a:gd name="connsiteX2-281" fmla="*/ 110603 w 1891072"/>
                <a:gd name="connsiteY2-282" fmla="*/ 501718 h 2262382"/>
                <a:gd name="connsiteX3-283" fmla="*/ 1250035 w 1891072"/>
                <a:gd name="connsiteY3-284" fmla="*/ 36499 h 2262382"/>
                <a:gd name="connsiteX4-285" fmla="*/ 1863439 w 1891072"/>
                <a:gd name="connsiteY4-286" fmla="*/ 1107095 h 2262382"/>
                <a:gd name="connsiteX5-287" fmla="*/ 52699 w 1891072"/>
                <a:gd name="connsiteY5-288" fmla="*/ 2247434 h 2262382"/>
                <a:gd name="connsiteX0-289" fmla="*/ 57273 w 1895646"/>
                <a:gd name="connsiteY0-290" fmla="*/ 2247434 h 2262382"/>
                <a:gd name="connsiteX1-291" fmla="*/ 414000 w 1895646"/>
                <a:gd name="connsiteY1-292" fmla="*/ 1869645 h 2262382"/>
                <a:gd name="connsiteX2-293" fmla="*/ 115177 w 1895646"/>
                <a:gd name="connsiteY2-294" fmla="*/ 501718 h 2262382"/>
                <a:gd name="connsiteX3-295" fmla="*/ 1254609 w 1895646"/>
                <a:gd name="connsiteY3-296" fmla="*/ 36499 h 2262382"/>
                <a:gd name="connsiteX4-297" fmla="*/ 1868013 w 1895646"/>
                <a:gd name="connsiteY4-298" fmla="*/ 1107095 h 2262382"/>
                <a:gd name="connsiteX5-299" fmla="*/ 57273 w 1895646"/>
                <a:gd name="connsiteY5-300" fmla="*/ 2247434 h 2262382"/>
                <a:gd name="connsiteX0-301" fmla="*/ 62638 w 1901011"/>
                <a:gd name="connsiteY0-302" fmla="*/ 2247434 h 2264531"/>
                <a:gd name="connsiteX1-303" fmla="*/ 419365 w 1901011"/>
                <a:gd name="connsiteY1-304" fmla="*/ 1869645 h 2264531"/>
                <a:gd name="connsiteX2-305" fmla="*/ 120542 w 1901011"/>
                <a:gd name="connsiteY2-306" fmla="*/ 501718 h 2264531"/>
                <a:gd name="connsiteX3-307" fmla="*/ 1259974 w 1901011"/>
                <a:gd name="connsiteY3-308" fmla="*/ 36499 h 2264531"/>
                <a:gd name="connsiteX4-309" fmla="*/ 1873378 w 1901011"/>
                <a:gd name="connsiteY4-310" fmla="*/ 1107095 h 2264531"/>
                <a:gd name="connsiteX5-311" fmla="*/ 62638 w 1901011"/>
                <a:gd name="connsiteY5-312" fmla="*/ 2247434 h 2264531"/>
                <a:gd name="connsiteX0-313" fmla="*/ 62638 w 1901011"/>
                <a:gd name="connsiteY0-314" fmla="*/ 2248136 h 2265233"/>
                <a:gd name="connsiteX1-315" fmla="*/ 419365 w 1901011"/>
                <a:gd name="connsiteY1-316" fmla="*/ 1870347 h 2265233"/>
                <a:gd name="connsiteX2-317" fmla="*/ 120542 w 1901011"/>
                <a:gd name="connsiteY2-318" fmla="*/ 502420 h 2265233"/>
                <a:gd name="connsiteX3-319" fmla="*/ 1259974 w 1901011"/>
                <a:gd name="connsiteY3-320" fmla="*/ 37201 h 2265233"/>
                <a:gd name="connsiteX4-321" fmla="*/ 1873378 w 1901011"/>
                <a:gd name="connsiteY4-322" fmla="*/ 1107797 h 2265233"/>
                <a:gd name="connsiteX5-323" fmla="*/ 62638 w 1901011"/>
                <a:gd name="connsiteY5-324" fmla="*/ 2248136 h 2265233"/>
                <a:gd name="connsiteX0-325" fmla="*/ 81540 w 1919913"/>
                <a:gd name="connsiteY0-326" fmla="*/ 2250068 h 2289000"/>
                <a:gd name="connsiteX1-327" fmla="*/ 267579 w 1919913"/>
                <a:gd name="connsiteY1-328" fmla="*/ 2067351 h 2289000"/>
                <a:gd name="connsiteX2-329" fmla="*/ 139444 w 1919913"/>
                <a:gd name="connsiteY2-330" fmla="*/ 504352 h 2289000"/>
                <a:gd name="connsiteX3-331" fmla="*/ 1278876 w 1919913"/>
                <a:gd name="connsiteY3-332" fmla="*/ 39133 h 2289000"/>
                <a:gd name="connsiteX4-333" fmla="*/ 1892280 w 1919913"/>
                <a:gd name="connsiteY4-334" fmla="*/ 1109729 h 2289000"/>
                <a:gd name="connsiteX5-335" fmla="*/ 81540 w 1919913"/>
                <a:gd name="connsiteY5-336" fmla="*/ 2250068 h 2289000"/>
                <a:gd name="connsiteX0-337" fmla="*/ 78183 w 1916556"/>
                <a:gd name="connsiteY0-338" fmla="*/ 2248386 h 2270343"/>
                <a:gd name="connsiteX1-339" fmla="*/ 288606 w 1916556"/>
                <a:gd name="connsiteY1-340" fmla="*/ 1943749 h 2270343"/>
                <a:gd name="connsiteX2-341" fmla="*/ 136087 w 1916556"/>
                <a:gd name="connsiteY2-342" fmla="*/ 502670 h 2270343"/>
                <a:gd name="connsiteX3-343" fmla="*/ 1275519 w 1916556"/>
                <a:gd name="connsiteY3-344" fmla="*/ 37451 h 2270343"/>
                <a:gd name="connsiteX4-345" fmla="*/ 1888923 w 1916556"/>
                <a:gd name="connsiteY4-346" fmla="*/ 1108047 h 2270343"/>
                <a:gd name="connsiteX5-347" fmla="*/ 78183 w 1916556"/>
                <a:gd name="connsiteY5-348" fmla="*/ 2248386 h 2270343"/>
                <a:gd name="connsiteX0-349" fmla="*/ 78183 w 1916556"/>
                <a:gd name="connsiteY0-350" fmla="*/ 2260654 h 2282611"/>
                <a:gd name="connsiteX1-351" fmla="*/ 288606 w 1916556"/>
                <a:gd name="connsiteY1-352" fmla="*/ 1956017 h 2282611"/>
                <a:gd name="connsiteX2-353" fmla="*/ 136087 w 1916556"/>
                <a:gd name="connsiteY2-354" fmla="*/ 514938 h 2282611"/>
                <a:gd name="connsiteX3-355" fmla="*/ 1275519 w 1916556"/>
                <a:gd name="connsiteY3-356" fmla="*/ 49719 h 2282611"/>
                <a:gd name="connsiteX4-357" fmla="*/ 1888923 w 1916556"/>
                <a:gd name="connsiteY4-358" fmla="*/ 1120315 h 2282611"/>
                <a:gd name="connsiteX5-359" fmla="*/ 78183 w 1916556"/>
                <a:gd name="connsiteY5-360" fmla="*/ 2260654 h 2282611"/>
                <a:gd name="connsiteX0-361" fmla="*/ 78183 w 1916556"/>
                <a:gd name="connsiteY0-362" fmla="*/ 2258363 h 2280320"/>
                <a:gd name="connsiteX1-363" fmla="*/ 288606 w 1916556"/>
                <a:gd name="connsiteY1-364" fmla="*/ 1953726 h 2280320"/>
                <a:gd name="connsiteX2-365" fmla="*/ 136087 w 1916556"/>
                <a:gd name="connsiteY2-366" fmla="*/ 512647 h 2280320"/>
                <a:gd name="connsiteX3-367" fmla="*/ 1275519 w 1916556"/>
                <a:gd name="connsiteY3-368" fmla="*/ 47428 h 2280320"/>
                <a:gd name="connsiteX4-369" fmla="*/ 1888923 w 1916556"/>
                <a:gd name="connsiteY4-370" fmla="*/ 1118024 h 2280320"/>
                <a:gd name="connsiteX5-371" fmla="*/ 78183 w 1916556"/>
                <a:gd name="connsiteY5-372" fmla="*/ 2258363 h 2280320"/>
                <a:gd name="connsiteX0-373" fmla="*/ 78183 w 1916556"/>
                <a:gd name="connsiteY0-374" fmla="*/ 2258363 h 2280320"/>
                <a:gd name="connsiteX1-375" fmla="*/ 288606 w 1916556"/>
                <a:gd name="connsiteY1-376" fmla="*/ 1953726 h 2280320"/>
                <a:gd name="connsiteX2-377" fmla="*/ 136087 w 1916556"/>
                <a:gd name="connsiteY2-378" fmla="*/ 512647 h 2280320"/>
                <a:gd name="connsiteX3-379" fmla="*/ 1275519 w 1916556"/>
                <a:gd name="connsiteY3-380" fmla="*/ 47428 h 2280320"/>
                <a:gd name="connsiteX4-381" fmla="*/ 1888923 w 1916556"/>
                <a:gd name="connsiteY4-382" fmla="*/ 1118024 h 2280320"/>
                <a:gd name="connsiteX5-383" fmla="*/ 78183 w 1916556"/>
                <a:gd name="connsiteY5-384" fmla="*/ 2258363 h 2280320"/>
                <a:gd name="connsiteX0-385" fmla="*/ 78183 w 1916556"/>
                <a:gd name="connsiteY0-386" fmla="*/ 2258363 h 2280320"/>
                <a:gd name="connsiteX1-387" fmla="*/ 288606 w 1916556"/>
                <a:gd name="connsiteY1-388" fmla="*/ 1953726 h 2280320"/>
                <a:gd name="connsiteX2-389" fmla="*/ 136087 w 1916556"/>
                <a:gd name="connsiteY2-390" fmla="*/ 512647 h 2280320"/>
                <a:gd name="connsiteX3-391" fmla="*/ 1275519 w 1916556"/>
                <a:gd name="connsiteY3-392" fmla="*/ 47428 h 2280320"/>
                <a:gd name="connsiteX4-393" fmla="*/ 1888923 w 1916556"/>
                <a:gd name="connsiteY4-394" fmla="*/ 1118024 h 2280320"/>
                <a:gd name="connsiteX5-395" fmla="*/ 78183 w 1916556"/>
                <a:gd name="connsiteY5-396" fmla="*/ 2258363 h 2280320"/>
                <a:gd name="connsiteX0-397" fmla="*/ 87139 w 1925512"/>
                <a:gd name="connsiteY0-398" fmla="*/ 2248386 h 2270343"/>
                <a:gd name="connsiteX1-399" fmla="*/ 236602 w 1925512"/>
                <a:gd name="connsiteY1-400" fmla="*/ 1943749 h 2270343"/>
                <a:gd name="connsiteX2-401" fmla="*/ 145043 w 1925512"/>
                <a:gd name="connsiteY2-402" fmla="*/ 502670 h 2270343"/>
                <a:gd name="connsiteX3-403" fmla="*/ 1284475 w 1925512"/>
                <a:gd name="connsiteY3-404" fmla="*/ 37451 h 2270343"/>
                <a:gd name="connsiteX4-405" fmla="*/ 1897879 w 1925512"/>
                <a:gd name="connsiteY4-406" fmla="*/ 1108047 h 2270343"/>
                <a:gd name="connsiteX5-407" fmla="*/ 87139 w 1925512"/>
                <a:gd name="connsiteY5-408" fmla="*/ 2248386 h 2270343"/>
                <a:gd name="connsiteX0-409" fmla="*/ 87139 w 1925512"/>
                <a:gd name="connsiteY0-410" fmla="*/ 2247961 h 2269918"/>
                <a:gd name="connsiteX1-411" fmla="*/ 236602 w 1925512"/>
                <a:gd name="connsiteY1-412" fmla="*/ 1943324 h 2269918"/>
                <a:gd name="connsiteX2-413" fmla="*/ 145043 w 1925512"/>
                <a:gd name="connsiteY2-414" fmla="*/ 502245 h 2269918"/>
                <a:gd name="connsiteX3-415" fmla="*/ 1284475 w 1925512"/>
                <a:gd name="connsiteY3-416" fmla="*/ 37026 h 2269918"/>
                <a:gd name="connsiteX4-417" fmla="*/ 1897879 w 1925512"/>
                <a:gd name="connsiteY4-418" fmla="*/ 1107622 h 2269918"/>
                <a:gd name="connsiteX5-419" fmla="*/ 87139 w 1925512"/>
                <a:gd name="connsiteY5-420" fmla="*/ 2247961 h 2269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25512" h="2269918">
                  <a:moveTo>
                    <a:pt x="87139" y="2247961"/>
                  </a:moveTo>
                  <a:cubicBezTo>
                    <a:pt x="-159260" y="2332381"/>
                    <a:pt x="190375" y="2161125"/>
                    <a:pt x="236602" y="1943324"/>
                  </a:cubicBezTo>
                  <a:cubicBezTo>
                    <a:pt x="282829" y="1725523"/>
                    <a:pt x="-200291" y="1088185"/>
                    <a:pt x="145043" y="502245"/>
                  </a:cubicBezTo>
                  <a:cubicBezTo>
                    <a:pt x="329127" y="189903"/>
                    <a:pt x="837017" y="-105966"/>
                    <a:pt x="1284475" y="37026"/>
                  </a:cubicBezTo>
                  <a:cubicBezTo>
                    <a:pt x="1748229" y="185226"/>
                    <a:pt x="2015389" y="651508"/>
                    <a:pt x="1897879" y="1107622"/>
                  </a:cubicBezTo>
                  <a:cubicBezTo>
                    <a:pt x="1539827" y="2232015"/>
                    <a:pt x="333538" y="2163541"/>
                    <a:pt x="87139" y="2247961"/>
                  </a:cubicBezTo>
                  <a:close/>
                </a:path>
              </a:pathLst>
            </a:custGeom>
            <a:solidFill>
              <a:srgbClr val="80B4E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31" name="TextBox 28"/>
            <p:cNvSpPr txBox="1"/>
            <p:nvPr/>
          </p:nvSpPr>
          <p:spPr>
            <a:xfrm>
              <a:off x="5233702" y="2213644"/>
              <a:ext cx="650885" cy="521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4</a:t>
              </a:r>
              <a:endParaRPr lang="zh-CN" altLang="en-US" sz="2800" b="1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cxnSp>
          <p:nvCxnSpPr>
            <p:cNvPr id="26632" name="直接连接符 29"/>
            <p:cNvCxnSpPr/>
            <p:nvPr/>
          </p:nvCxnSpPr>
          <p:spPr>
            <a:xfrm>
              <a:off x="8121365" y="1532085"/>
              <a:ext cx="0" cy="836613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33" name="TextBox 30"/>
            <p:cNvSpPr txBox="1"/>
            <p:nvPr/>
          </p:nvSpPr>
          <p:spPr>
            <a:xfrm>
              <a:off x="8138870" y="1688190"/>
              <a:ext cx="652472" cy="521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3</a:t>
              </a:r>
              <a:endParaRPr lang="zh-CN" altLang="en-US" sz="2800" b="1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cxnSp>
          <p:nvCxnSpPr>
            <p:cNvPr id="26634" name="直接连接符 31"/>
            <p:cNvCxnSpPr/>
            <p:nvPr/>
          </p:nvCxnSpPr>
          <p:spPr>
            <a:xfrm>
              <a:off x="3733278" y="3200241"/>
              <a:ext cx="0" cy="1446213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35" name="直接连接符 35"/>
            <p:cNvCxnSpPr/>
            <p:nvPr/>
          </p:nvCxnSpPr>
          <p:spPr>
            <a:xfrm>
              <a:off x="5646810" y="2063855"/>
              <a:ext cx="0" cy="823879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36" name="TextBox 37"/>
            <p:cNvSpPr txBox="1"/>
            <p:nvPr/>
          </p:nvSpPr>
          <p:spPr>
            <a:xfrm>
              <a:off x="7991431" y="3496571"/>
              <a:ext cx="652473" cy="5835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cxnSp>
          <p:nvCxnSpPr>
            <p:cNvPr id="26637" name="直接连接符 38"/>
            <p:cNvCxnSpPr/>
            <p:nvPr/>
          </p:nvCxnSpPr>
          <p:spPr>
            <a:xfrm>
              <a:off x="8121211" y="3411538"/>
              <a:ext cx="0" cy="1023490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38" name="TextBox 28"/>
            <p:cNvSpPr txBox="1"/>
            <p:nvPr/>
          </p:nvSpPr>
          <p:spPr>
            <a:xfrm>
              <a:off x="3230920" y="3588416"/>
              <a:ext cx="650885" cy="7066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1</a:t>
              </a:r>
              <a:endParaRPr lang="zh-CN" altLang="en-US" sz="4000" b="1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641" name="文本框 35"/>
            <p:cNvSpPr txBox="1"/>
            <p:nvPr/>
          </p:nvSpPr>
          <p:spPr>
            <a:xfrm>
              <a:off x="6835701" y="3557676"/>
              <a:ext cx="1285259" cy="12002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Melakukan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analisis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Pengembangan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deteksi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malware </a:t>
              </a:r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menggunakan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machine learning </a:t>
              </a:r>
              <a:r>
                <a:rPr lang="en-US" sz="1200" b="0" i="0" dirty="0" err="1">
                  <a:effectLst/>
                  <a:latin typeface="Arial" panose="020B0604020202020204" pitchFamily="34" charset="0"/>
                </a:rPr>
                <a:t>berbasis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 PE-Probe(Pe-File)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  <a:sym typeface="Arial" panose="020B0604020202090204" pitchFamily="34" charset="0"/>
                </a:rPr>
                <a:t>.</a:t>
              </a:r>
            </a:p>
          </p:txBody>
        </p:sp>
        <p:sp>
          <p:nvSpPr>
            <p:cNvPr id="26642" name="文本框 38"/>
            <p:cNvSpPr txBox="1"/>
            <p:nvPr/>
          </p:nvSpPr>
          <p:spPr>
            <a:xfrm>
              <a:off x="3821748" y="3411651"/>
              <a:ext cx="1825017" cy="738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Melakukan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studi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algoritma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untuk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meningkatkan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akurasi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</a:rPr>
                <a:t>klasifikasi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malware.</a:t>
              </a:r>
              <a:endParaRPr lang="zh-CN" altLang="en-US" sz="125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26643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26644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空心弧 43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647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1" name="矩形 40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空心弧 41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6650" name="文本框 36"/>
            <p:cNvSpPr txBox="1"/>
            <p:nvPr/>
          </p:nvSpPr>
          <p:spPr>
            <a:xfrm>
              <a:off x="188913" y="268048"/>
              <a:ext cx="798512" cy="3388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Part 3 </a:t>
              </a:r>
              <a:endPara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6651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TUJUAN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137163" y="106844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Tujuan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penelitian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pada </a:t>
            </a:r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tugas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akhir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ini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400" b="0" dirty="0" err="1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yaitu</a:t>
            </a:r>
            <a:r>
              <a:rPr lang="en-US" altLang="zh-CN" sz="1400" b="0" dirty="0">
                <a:solidFill>
                  <a:srgbClr val="000007"/>
                </a:solidFill>
                <a:latin typeface="Arial Regular" panose="020B0604020202090204" charset="0"/>
                <a:cs typeface="Arial Regular" panose="020B0604020202090204" charset="0"/>
              </a:rPr>
              <a:t> :</a:t>
            </a:r>
            <a:endParaRPr lang="en-US" sz="1400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" name="椭圆形标注 2">
            <a:extLst>
              <a:ext uri="{FF2B5EF4-FFF2-40B4-BE49-F238E27FC236}">
                <a16:creationId xmlns:a16="http://schemas.microsoft.com/office/drawing/2014/main" id="{A71753D4-0A5E-A962-E369-B1AAC611D77A}"/>
              </a:ext>
            </a:extLst>
          </p:cNvPr>
          <p:cNvSpPr/>
          <p:nvPr/>
        </p:nvSpPr>
        <p:spPr>
          <a:xfrm rot="10800000" flipH="1" flipV="1">
            <a:off x="4443042" y="3748425"/>
            <a:ext cx="1919169" cy="2623890"/>
          </a:xfrm>
          <a:custGeom>
            <a:avLst/>
            <a:gdLst>
              <a:gd name="connsiteX0" fmla="*/ 546067 w 1872208"/>
              <a:gd name="connsiteY0" fmla="*/ 2025225 h 1800200"/>
              <a:gd name="connsiteX1" fmla="*/ 476074 w 1872208"/>
              <a:gd name="connsiteY1" fmla="*/ 1684012 h 1800200"/>
              <a:gd name="connsiteX2" fmla="*/ 91907 w 1872208"/>
              <a:gd name="connsiteY2" fmla="*/ 511157 h 1800200"/>
              <a:gd name="connsiteX3" fmla="*/ 1231339 w 1872208"/>
              <a:gd name="connsiteY3" fmla="*/ 45938 h 1800200"/>
              <a:gd name="connsiteX4" fmla="*/ 1844743 w 1872208"/>
              <a:gd name="connsiteY4" fmla="*/ 1116534 h 1800200"/>
              <a:gd name="connsiteX5" fmla="*/ 814976 w 1872208"/>
              <a:gd name="connsiteY5" fmla="*/ 1792633 h 1800200"/>
              <a:gd name="connsiteX6" fmla="*/ 546067 w 1872208"/>
              <a:gd name="connsiteY6" fmla="*/ 2025225 h 1800200"/>
              <a:gd name="connsiteX0-1" fmla="*/ 546222 w 1872531"/>
              <a:gd name="connsiteY0-2" fmla="*/ 2025373 h 2025373"/>
              <a:gd name="connsiteX1-3" fmla="*/ 476229 w 1872531"/>
              <a:gd name="connsiteY1-4" fmla="*/ 1684160 h 2025373"/>
              <a:gd name="connsiteX2-5" fmla="*/ 92062 w 1872531"/>
              <a:gd name="connsiteY2-6" fmla="*/ 511305 h 2025373"/>
              <a:gd name="connsiteX3-7" fmla="*/ 1231494 w 1872531"/>
              <a:gd name="connsiteY3-8" fmla="*/ 46086 h 2025373"/>
              <a:gd name="connsiteX4-9" fmla="*/ 1844898 w 1872531"/>
              <a:gd name="connsiteY4-10" fmla="*/ 1116682 h 2025373"/>
              <a:gd name="connsiteX5-11" fmla="*/ 815131 w 1872531"/>
              <a:gd name="connsiteY5-12" fmla="*/ 1792781 h 2025373"/>
              <a:gd name="connsiteX6-13" fmla="*/ 546222 w 1872531"/>
              <a:gd name="connsiteY6-14" fmla="*/ 2025373 h 2025373"/>
              <a:gd name="connsiteX0-15" fmla="*/ 517221 w 1831338"/>
              <a:gd name="connsiteY0-16" fmla="*/ 2220445 h 2220445"/>
              <a:gd name="connsiteX1-17" fmla="*/ 435036 w 1831338"/>
              <a:gd name="connsiteY1-18" fmla="*/ 1684160 h 2220445"/>
              <a:gd name="connsiteX2-19" fmla="*/ 50869 w 1831338"/>
              <a:gd name="connsiteY2-20" fmla="*/ 511305 h 2220445"/>
              <a:gd name="connsiteX3-21" fmla="*/ 1190301 w 1831338"/>
              <a:gd name="connsiteY3-22" fmla="*/ 46086 h 2220445"/>
              <a:gd name="connsiteX4-23" fmla="*/ 1803705 w 1831338"/>
              <a:gd name="connsiteY4-24" fmla="*/ 1116682 h 2220445"/>
              <a:gd name="connsiteX5-25" fmla="*/ 773938 w 1831338"/>
              <a:gd name="connsiteY5-26" fmla="*/ 1792781 h 2220445"/>
              <a:gd name="connsiteX6-27" fmla="*/ 517221 w 1831338"/>
              <a:gd name="connsiteY6-28" fmla="*/ 2220445 h 2220445"/>
              <a:gd name="connsiteX0-29" fmla="*/ 517221 w 1831338"/>
              <a:gd name="connsiteY0-30" fmla="*/ 2220445 h 2220445"/>
              <a:gd name="connsiteX1-31" fmla="*/ 435036 w 1831338"/>
              <a:gd name="connsiteY1-32" fmla="*/ 1684160 h 2220445"/>
              <a:gd name="connsiteX2-33" fmla="*/ 50869 w 1831338"/>
              <a:gd name="connsiteY2-34" fmla="*/ 511305 h 2220445"/>
              <a:gd name="connsiteX3-35" fmla="*/ 1190301 w 1831338"/>
              <a:gd name="connsiteY3-36" fmla="*/ 46086 h 2220445"/>
              <a:gd name="connsiteX4-37" fmla="*/ 1803705 w 1831338"/>
              <a:gd name="connsiteY4-38" fmla="*/ 1116682 h 2220445"/>
              <a:gd name="connsiteX5-39" fmla="*/ 773938 w 1831338"/>
              <a:gd name="connsiteY5-40" fmla="*/ 1792781 h 2220445"/>
              <a:gd name="connsiteX6-41" fmla="*/ 517221 w 1831338"/>
              <a:gd name="connsiteY6-42" fmla="*/ 2220445 h 2220445"/>
              <a:gd name="connsiteX0-43" fmla="*/ 517221 w 1831338"/>
              <a:gd name="connsiteY0-44" fmla="*/ 2220445 h 2220445"/>
              <a:gd name="connsiteX1-45" fmla="*/ 435036 w 1831338"/>
              <a:gd name="connsiteY1-46" fmla="*/ 1684160 h 2220445"/>
              <a:gd name="connsiteX2-47" fmla="*/ 50869 w 1831338"/>
              <a:gd name="connsiteY2-48" fmla="*/ 511305 h 2220445"/>
              <a:gd name="connsiteX3-49" fmla="*/ 1190301 w 1831338"/>
              <a:gd name="connsiteY3-50" fmla="*/ 46086 h 2220445"/>
              <a:gd name="connsiteX4-51" fmla="*/ 1803705 w 1831338"/>
              <a:gd name="connsiteY4-52" fmla="*/ 1116682 h 2220445"/>
              <a:gd name="connsiteX5-53" fmla="*/ 773938 w 1831338"/>
              <a:gd name="connsiteY5-54" fmla="*/ 1792781 h 2220445"/>
              <a:gd name="connsiteX6-55" fmla="*/ 517221 w 1831338"/>
              <a:gd name="connsiteY6-56" fmla="*/ 2220445 h 2220445"/>
              <a:gd name="connsiteX0-57" fmla="*/ 282980 w 1828745"/>
              <a:gd name="connsiteY0-58" fmla="*/ 2159485 h 2159485"/>
              <a:gd name="connsiteX1-59" fmla="*/ 432443 w 1828745"/>
              <a:gd name="connsiteY1-60" fmla="*/ 1684160 h 2159485"/>
              <a:gd name="connsiteX2-61" fmla="*/ 48276 w 1828745"/>
              <a:gd name="connsiteY2-62" fmla="*/ 511305 h 2159485"/>
              <a:gd name="connsiteX3-63" fmla="*/ 1187708 w 1828745"/>
              <a:gd name="connsiteY3-64" fmla="*/ 46086 h 2159485"/>
              <a:gd name="connsiteX4-65" fmla="*/ 1801112 w 1828745"/>
              <a:gd name="connsiteY4-66" fmla="*/ 1116682 h 2159485"/>
              <a:gd name="connsiteX5-67" fmla="*/ 771345 w 1828745"/>
              <a:gd name="connsiteY5-68" fmla="*/ 1792781 h 2159485"/>
              <a:gd name="connsiteX6-69" fmla="*/ 282980 w 1828745"/>
              <a:gd name="connsiteY6-70" fmla="*/ 2159485 h 2159485"/>
              <a:gd name="connsiteX0-71" fmla="*/ 282980 w 1828745"/>
              <a:gd name="connsiteY0-72" fmla="*/ 2159485 h 2159485"/>
              <a:gd name="connsiteX1-73" fmla="*/ 432443 w 1828745"/>
              <a:gd name="connsiteY1-74" fmla="*/ 1684160 h 2159485"/>
              <a:gd name="connsiteX2-75" fmla="*/ 48276 w 1828745"/>
              <a:gd name="connsiteY2-76" fmla="*/ 511305 h 2159485"/>
              <a:gd name="connsiteX3-77" fmla="*/ 1187708 w 1828745"/>
              <a:gd name="connsiteY3-78" fmla="*/ 46086 h 2159485"/>
              <a:gd name="connsiteX4-79" fmla="*/ 1801112 w 1828745"/>
              <a:gd name="connsiteY4-80" fmla="*/ 1116682 h 2159485"/>
              <a:gd name="connsiteX5-81" fmla="*/ 771345 w 1828745"/>
              <a:gd name="connsiteY5-82" fmla="*/ 1792781 h 2159485"/>
              <a:gd name="connsiteX6-83" fmla="*/ 282980 w 1828745"/>
              <a:gd name="connsiteY6-84" fmla="*/ 2159485 h 2159485"/>
              <a:gd name="connsiteX0-85" fmla="*/ 282980 w 1828745"/>
              <a:gd name="connsiteY0-86" fmla="*/ 2159485 h 2159485"/>
              <a:gd name="connsiteX1-87" fmla="*/ 432443 w 1828745"/>
              <a:gd name="connsiteY1-88" fmla="*/ 1684160 h 2159485"/>
              <a:gd name="connsiteX2-89" fmla="*/ 48276 w 1828745"/>
              <a:gd name="connsiteY2-90" fmla="*/ 511305 h 2159485"/>
              <a:gd name="connsiteX3-91" fmla="*/ 1187708 w 1828745"/>
              <a:gd name="connsiteY3-92" fmla="*/ 46086 h 2159485"/>
              <a:gd name="connsiteX4-93" fmla="*/ 1801112 w 1828745"/>
              <a:gd name="connsiteY4-94" fmla="*/ 1116682 h 2159485"/>
              <a:gd name="connsiteX5-95" fmla="*/ 820113 w 1828745"/>
              <a:gd name="connsiteY5-96" fmla="*/ 1865933 h 2159485"/>
              <a:gd name="connsiteX6-97" fmla="*/ 282980 w 1828745"/>
              <a:gd name="connsiteY6-98" fmla="*/ 2159485 h 2159485"/>
              <a:gd name="connsiteX0-99" fmla="*/ 1589 w 1839962"/>
              <a:gd name="connsiteY0-100" fmla="*/ 2257021 h 2257021"/>
              <a:gd name="connsiteX1-101" fmla="*/ 443660 w 1839962"/>
              <a:gd name="connsiteY1-102" fmla="*/ 1684160 h 2257021"/>
              <a:gd name="connsiteX2-103" fmla="*/ 59493 w 1839962"/>
              <a:gd name="connsiteY2-104" fmla="*/ 511305 h 2257021"/>
              <a:gd name="connsiteX3-105" fmla="*/ 1198925 w 1839962"/>
              <a:gd name="connsiteY3-106" fmla="*/ 46086 h 2257021"/>
              <a:gd name="connsiteX4-107" fmla="*/ 1812329 w 1839962"/>
              <a:gd name="connsiteY4-108" fmla="*/ 1116682 h 2257021"/>
              <a:gd name="connsiteX5-109" fmla="*/ 831330 w 1839962"/>
              <a:gd name="connsiteY5-110" fmla="*/ 1865933 h 2257021"/>
              <a:gd name="connsiteX6-111" fmla="*/ 1589 w 1839962"/>
              <a:gd name="connsiteY6-112" fmla="*/ 2257021 h 2257021"/>
              <a:gd name="connsiteX0-113" fmla="*/ 1673 w 1840046"/>
              <a:gd name="connsiteY0-114" fmla="*/ 2244950 h 2244950"/>
              <a:gd name="connsiteX1-115" fmla="*/ 419360 w 1840046"/>
              <a:gd name="connsiteY1-116" fmla="*/ 1659897 h 2244950"/>
              <a:gd name="connsiteX2-117" fmla="*/ 59577 w 1840046"/>
              <a:gd name="connsiteY2-118" fmla="*/ 499234 h 2244950"/>
              <a:gd name="connsiteX3-119" fmla="*/ 1199009 w 1840046"/>
              <a:gd name="connsiteY3-120" fmla="*/ 34015 h 2244950"/>
              <a:gd name="connsiteX4-121" fmla="*/ 1812413 w 1840046"/>
              <a:gd name="connsiteY4-122" fmla="*/ 1104611 h 2244950"/>
              <a:gd name="connsiteX5-123" fmla="*/ 831414 w 1840046"/>
              <a:gd name="connsiteY5-124" fmla="*/ 1853862 h 2244950"/>
              <a:gd name="connsiteX6-125" fmla="*/ 1673 w 1840046"/>
              <a:gd name="connsiteY6-126" fmla="*/ 2244950 h 2244950"/>
              <a:gd name="connsiteX0-127" fmla="*/ 1012 w 1839385"/>
              <a:gd name="connsiteY0-128" fmla="*/ 2244950 h 2244950"/>
              <a:gd name="connsiteX1-129" fmla="*/ 418699 w 1839385"/>
              <a:gd name="connsiteY1-130" fmla="*/ 1659897 h 2244950"/>
              <a:gd name="connsiteX2-131" fmla="*/ 58916 w 1839385"/>
              <a:gd name="connsiteY2-132" fmla="*/ 499234 h 2244950"/>
              <a:gd name="connsiteX3-133" fmla="*/ 1198348 w 1839385"/>
              <a:gd name="connsiteY3-134" fmla="*/ 34015 h 2244950"/>
              <a:gd name="connsiteX4-135" fmla="*/ 1811752 w 1839385"/>
              <a:gd name="connsiteY4-136" fmla="*/ 1104611 h 2244950"/>
              <a:gd name="connsiteX5-137" fmla="*/ 830753 w 1839385"/>
              <a:gd name="connsiteY5-138" fmla="*/ 1853862 h 2244950"/>
              <a:gd name="connsiteX6-139" fmla="*/ 1012 w 1839385"/>
              <a:gd name="connsiteY6-140" fmla="*/ 2244950 h 2244950"/>
              <a:gd name="connsiteX0-141" fmla="*/ 1354 w 1839727"/>
              <a:gd name="connsiteY0-142" fmla="*/ 2244950 h 2244950"/>
              <a:gd name="connsiteX1-143" fmla="*/ 419041 w 1839727"/>
              <a:gd name="connsiteY1-144" fmla="*/ 1659897 h 2244950"/>
              <a:gd name="connsiteX2-145" fmla="*/ 59258 w 1839727"/>
              <a:gd name="connsiteY2-146" fmla="*/ 499234 h 2244950"/>
              <a:gd name="connsiteX3-147" fmla="*/ 1198690 w 1839727"/>
              <a:gd name="connsiteY3-148" fmla="*/ 34015 h 2244950"/>
              <a:gd name="connsiteX4-149" fmla="*/ 1812094 w 1839727"/>
              <a:gd name="connsiteY4-150" fmla="*/ 1104611 h 2244950"/>
              <a:gd name="connsiteX5-151" fmla="*/ 831095 w 1839727"/>
              <a:gd name="connsiteY5-152" fmla="*/ 1853862 h 2244950"/>
              <a:gd name="connsiteX6-153" fmla="*/ 1354 w 1839727"/>
              <a:gd name="connsiteY6-154" fmla="*/ 2244950 h 2244950"/>
              <a:gd name="connsiteX0-155" fmla="*/ 1354 w 1839727"/>
              <a:gd name="connsiteY0-156" fmla="*/ 2244950 h 2244950"/>
              <a:gd name="connsiteX1-157" fmla="*/ 419041 w 1839727"/>
              <a:gd name="connsiteY1-158" fmla="*/ 1659897 h 2244950"/>
              <a:gd name="connsiteX2-159" fmla="*/ 59258 w 1839727"/>
              <a:gd name="connsiteY2-160" fmla="*/ 499234 h 2244950"/>
              <a:gd name="connsiteX3-161" fmla="*/ 1198690 w 1839727"/>
              <a:gd name="connsiteY3-162" fmla="*/ 34015 h 2244950"/>
              <a:gd name="connsiteX4-163" fmla="*/ 1812094 w 1839727"/>
              <a:gd name="connsiteY4-164" fmla="*/ 1104611 h 2244950"/>
              <a:gd name="connsiteX5-165" fmla="*/ 953015 w 1839727"/>
              <a:gd name="connsiteY5-166" fmla="*/ 1890438 h 2244950"/>
              <a:gd name="connsiteX6-167" fmla="*/ 1354 w 1839727"/>
              <a:gd name="connsiteY6-168" fmla="*/ 2244950 h 2244950"/>
              <a:gd name="connsiteX0-169" fmla="*/ 1354 w 1839727"/>
              <a:gd name="connsiteY0-170" fmla="*/ 2244950 h 2244950"/>
              <a:gd name="connsiteX1-171" fmla="*/ 419041 w 1839727"/>
              <a:gd name="connsiteY1-172" fmla="*/ 1659897 h 2244950"/>
              <a:gd name="connsiteX2-173" fmla="*/ 59258 w 1839727"/>
              <a:gd name="connsiteY2-174" fmla="*/ 499234 h 2244950"/>
              <a:gd name="connsiteX3-175" fmla="*/ 1198690 w 1839727"/>
              <a:gd name="connsiteY3-176" fmla="*/ 34015 h 2244950"/>
              <a:gd name="connsiteX4-177" fmla="*/ 1812094 w 1839727"/>
              <a:gd name="connsiteY4-178" fmla="*/ 1104611 h 2244950"/>
              <a:gd name="connsiteX5-179" fmla="*/ 989591 w 1839727"/>
              <a:gd name="connsiteY5-180" fmla="*/ 1914822 h 2244950"/>
              <a:gd name="connsiteX6-181" fmla="*/ 1354 w 1839727"/>
              <a:gd name="connsiteY6-182" fmla="*/ 2244950 h 2244950"/>
              <a:gd name="connsiteX0-183" fmla="*/ 1354 w 1839727"/>
              <a:gd name="connsiteY0-184" fmla="*/ 2244950 h 2244950"/>
              <a:gd name="connsiteX1-185" fmla="*/ 419041 w 1839727"/>
              <a:gd name="connsiteY1-186" fmla="*/ 1659897 h 2244950"/>
              <a:gd name="connsiteX2-187" fmla="*/ 59258 w 1839727"/>
              <a:gd name="connsiteY2-188" fmla="*/ 499234 h 2244950"/>
              <a:gd name="connsiteX3-189" fmla="*/ 1198690 w 1839727"/>
              <a:gd name="connsiteY3-190" fmla="*/ 34015 h 2244950"/>
              <a:gd name="connsiteX4-191" fmla="*/ 1812094 w 1839727"/>
              <a:gd name="connsiteY4-192" fmla="*/ 1104611 h 2244950"/>
              <a:gd name="connsiteX5-193" fmla="*/ 989591 w 1839727"/>
              <a:gd name="connsiteY5-194" fmla="*/ 1914822 h 2244950"/>
              <a:gd name="connsiteX6-195" fmla="*/ 1354 w 1839727"/>
              <a:gd name="connsiteY6-196" fmla="*/ 2244950 h 2244950"/>
              <a:gd name="connsiteX0-197" fmla="*/ 1877 w 1840250"/>
              <a:gd name="connsiteY0-198" fmla="*/ 2244813 h 2244813"/>
              <a:gd name="connsiteX1-199" fmla="*/ 261068 w 1840250"/>
              <a:gd name="connsiteY1-200" fmla="*/ 1647568 h 2244813"/>
              <a:gd name="connsiteX2-201" fmla="*/ 59781 w 1840250"/>
              <a:gd name="connsiteY2-202" fmla="*/ 499097 h 2244813"/>
              <a:gd name="connsiteX3-203" fmla="*/ 1199213 w 1840250"/>
              <a:gd name="connsiteY3-204" fmla="*/ 33878 h 2244813"/>
              <a:gd name="connsiteX4-205" fmla="*/ 1812617 w 1840250"/>
              <a:gd name="connsiteY4-206" fmla="*/ 1104474 h 2244813"/>
              <a:gd name="connsiteX5-207" fmla="*/ 990114 w 1840250"/>
              <a:gd name="connsiteY5-208" fmla="*/ 1914685 h 2244813"/>
              <a:gd name="connsiteX6-209" fmla="*/ 1877 w 1840250"/>
              <a:gd name="connsiteY6-210" fmla="*/ 2244813 h 2244813"/>
              <a:gd name="connsiteX0-211" fmla="*/ 1594 w 1839967"/>
              <a:gd name="connsiteY0-212" fmla="*/ 2244408 h 2244408"/>
              <a:gd name="connsiteX1-213" fmla="*/ 333937 w 1839967"/>
              <a:gd name="connsiteY1-214" fmla="*/ 1610587 h 2244408"/>
              <a:gd name="connsiteX2-215" fmla="*/ 59498 w 1839967"/>
              <a:gd name="connsiteY2-216" fmla="*/ 498692 h 2244408"/>
              <a:gd name="connsiteX3-217" fmla="*/ 1198930 w 1839967"/>
              <a:gd name="connsiteY3-218" fmla="*/ 33473 h 2244408"/>
              <a:gd name="connsiteX4-219" fmla="*/ 1812334 w 1839967"/>
              <a:gd name="connsiteY4-220" fmla="*/ 1104069 h 2244408"/>
              <a:gd name="connsiteX5-221" fmla="*/ 989831 w 1839967"/>
              <a:gd name="connsiteY5-222" fmla="*/ 1914280 h 2244408"/>
              <a:gd name="connsiteX6-223" fmla="*/ 1594 w 1839967"/>
              <a:gd name="connsiteY6-224" fmla="*/ 2244408 h 2244408"/>
              <a:gd name="connsiteX0-225" fmla="*/ 1594 w 1839967"/>
              <a:gd name="connsiteY0-226" fmla="*/ 2248877 h 2248877"/>
              <a:gd name="connsiteX1-227" fmla="*/ 333937 w 1839967"/>
              <a:gd name="connsiteY1-228" fmla="*/ 1615056 h 2248877"/>
              <a:gd name="connsiteX2-229" fmla="*/ 59498 w 1839967"/>
              <a:gd name="connsiteY2-230" fmla="*/ 503161 h 2248877"/>
              <a:gd name="connsiteX3-231" fmla="*/ 1198930 w 1839967"/>
              <a:gd name="connsiteY3-232" fmla="*/ 37942 h 2248877"/>
              <a:gd name="connsiteX4-233" fmla="*/ 1812334 w 1839967"/>
              <a:gd name="connsiteY4-234" fmla="*/ 1108538 h 2248877"/>
              <a:gd name="connsiteX5-235" fmla="*/ 989831 w 1839967"/>
              <a:gd name="connsiteY5-236" fmla="*/ 1918749 h 2248877"/>
              <a:gd name="connsiteX6-237" fmla="*/ 1594 w 1839967"/>
              <a:gd name="connsiteY6-238" fmla="*/ 2248877 h 2248877"/>
              <a:gd name="connsiteX0-239" fmla="*/ 15912 w 1854285"/>
              <a:gd name="connsiteY0-240" fmla="*/ 2249953 h 2249953"/>
              <a:gd name="connsiteX1-241" fmla="*/ 348255 w 1854285"/>
              <a:gd name="connsiteY1-242" fmla="*/ 1616132 h 2249953"/>
              <a:gd name="connsiteX2-243" fmla="*/ 73816 w 1854285"/>
              <a:gd name="connsiteY2-244" fmla="*/ 504237 h 2249953"/>
              <a:gd name="connsiteX3-245" fmla="*/ 1213248 w 1854285"/>
              <a:gd name="connsiteY3-246" fmla="*/ 39018 h 2249953"/>
              <a:gd name="connsiteX4-247" fmla="*/ 1826652 w 1854285"/>
              <a:gd name="connsiteY4-248" fmla="*/ 1109614 h 2249953"/>
              <a:gd name="connsiteX5-249" fmla="*/ 1004149 w 1854285"/>
              <a:gd name="connsiteY5-250" fmla="*/ 1919825 h 2249953"/>
              <a:gd name="connsiteX6-251" fmla="*/ 15912 w 1854285"/>
              <a:gd name="connsiteY6-252" fmla="*/ 2249953 h 2249953"/>
              <a:gd name="connsiteX0-253" fmla="*/ 54236 w 1892609"/>
              <a:gd name="connsiteY0-254" fmla="*/ 2249953 h 2258715"/>
              <a:gd name="connsiteX1-255" fmla="*/ 386579 w 1892609"/>
              <a:gd name="connsiteY1-256" fmla="*/ 1616132 h 2258715"/>
              <a:gd name="connsiteX2-257" fmla="*/ 112140 w 1892609"/>
              <a:gd name="connsiteY2-258" fmla="*/ 504237 h 2258715"/>
              <a:gd name="connsiteX3-259" fmla="*/ 1251572 w 1892609"/>
              <a:gd name="connsiteY3-260" fmla="*/ 39018 h 2258715"/>
              <a:gd name="connsiteX4-261" fmla="*/ 1864976 w 1892609"/>
              <a:gd name="connsiteY4-262" fmla="*/ 1109614 h 2258715"/>
              <a:gd name="connsiteX5-263" fmla="*/ 54236 w 1892609"/>
              <a:gd name="connsiteY5-264" fmla="*/ 2249953 h 2258715"/>
              <a:gd name="connsiteX0-265" fmla="*/ 54236 w 1892609"/>
              <a:gd name="connsiteY0-266" fmla="*/ 2249953 h 2258715"/>
              <a:gd name="connsiteX1-267" fmla="*/ 386579 w 1892609"/>
              <a:gd name="connsiteY1-268" fmla="*/ 1616132 h 2258715"/>
              <a:gd name="connsiteX2-269" fmla="*/ 112140 w 1892609"/>
              <a:gd name="connsiteY2-270" fmla="*/ 504237 h 2258715"/>
              <a:gd name="connsiteX3-271" fmla="*/ 1251572 w 1892609"/>
              <a:gd name="connsiteY3-272" fmla="*/ 39018 h 2258715"/>
              <a:gd name="connsiteX4-273" fmla="*/ 1864976 w 1892609"/>
              <a:gd name="connsiteY4-274" fmla="*/ 1109614 h 2258715"/>
              <a:gd name="connsiteX5-275" fmla="*/ 54236 w 1892609"/>
              <a:gd name="connsiteY5-276" fmla="*/ 2249953 h 2258715"/>
              <a:gd name="connsiteX0-277" fmla="*/ 52699 w 1891072"/>
              <a:gd name="connsiteY0-278" fmla="*/ 2247434 h 2262382"/>
              <a:gd name="connsiteX1-279" fmla="*/ 409426 w 1891072"/>
              <a:gd name="connsiteY1-280" fmla="*/ 1869645 h 2262382"/>
              <a:gd name="connsiteX2-281" fmla="*/ 110603 w 1891072"/>
              <a:gd name="connsiteY2-282" fmla="*/ 501718 h 2262382"/>
              <a:gd name="connsiteX3-283" fmla="*/ 1250035 w 1891072"/>
              <a:gd name="connsiteY3-284" fmla="*/ 36499 h 2262382"/>
              <a:gd name="connsiteX4-285" fmla="*/ 1863439 w 1891072"/>
              <a:gd name="connsiteY4-286" fmla="*/ 1107095 h 2262382"/>
              <a:gd name="connsiteX5-287" fmla="*/ 52699 w 1891072"/>
              <a:gd name="connsiteY5-288" fmla="*/ 2247434 h 2262382"/>
              <a:gd name="connsiteX0-289" fmla="*/ 57273 w 1895646"/>
              <a:gd name="connsiteY0-290" fmla="*/ 2247434 h 2262382"/>
              <a:gd name="connsiteX1-291" fmla="*/ 414000 w 1895646"/>
              <a:gd name="connsiteY1-292" fmla="*/ 1869645 h 2262382"/>
              <a:gd name="connsiteX2-293" fmla="*/ 115177 w 1895646"/>
              <a:gd name="connsiteY2-294" fmla="*/ 501718 h 2262382"/>
              <a:gd name="connsiteX3-295" fmla="*/ 1254609 w 1895646"/>
              <a:gd name="connsiteY3-296" fmla="*/ 36499 h 2262382"/>
              <a:gd name="connsiteX4-297" fmla="*/ 1868013 w 1895646"/>
              <a:gd name="connsiteY4-298" fmla="*/ 1107095 h 2262382"/>
              <a:gd name="connsiteX5-299" fmla="*/ 57273 w 1895646"/>
              <a:gd name="connsiteY5-300" fmla="*/ 2247434 h 2262382"/>
              <a:gd name="connsiteX0-301" fmla="*/ 62638 w 1901011"/>
              <a:gd name="connsiteY0-302" fmla="*/ 2247434 h 2264531"/>
              <a:gd name="connsiteX1-303" fmla="*/ 419365 w 1901011"/>
              <a:gd name="connsiteY1-304" fmla="*/ 1869645 h 2264531"/>
              <a:gd name="connsiteX2-305" fmla="*/ 120542 w 1901011"/>
              <a:gd name="connsiteY2-306" fmla="*/ 501718 h 2264531"/>
              <a:gd name="connsiteX3-307" fmla="*/ 1259974 w 1901011"/>
              <a:gd name="connsiteY3-308" fmla="*/ 36499 h 2264531"/>
              <a:gd name="connsiteX4-309" fmla="*/ 1873378 w 1901011"/>
              <a:gd name="connsiteY4-310" fmla="*/ 1107095 h 2264531"/>
              <a:gd name="connsiteX5-311" fmla="*/ 62638 w 1901011"/>
              <a:gd name="connsiteY5-312" fmla="*/ 2247434 h 2264531"/>
              <a:gd name="connsiteX0-313" fmla="*/ 62638 w 1901011"/>
              <a:gd name="connsiteY0-314" fmla="*/ 2248136 h 2265233"/>
              <a:gd name="connsiteX1-315" fmla="*/ 419365 w 1901011"/>
              <a:gd name="connsiteY1-316" fmla="*/ 1870347 h 2265233"/>
              <a:gd name="connsiteX2-317" fmla="*/ 120542 w 1901011"/>
              <a:gd name="connsiteY2-318" fmla="*/ 502420 h 2265233"/>
              <a:gd name="connsiteX3-319" fmla="*/ 1259974 w 1901011"/>
              <a:gd name="connsiteY3-320" fmla="*/ 37201 h 2265233"/>
              <a:gd name="connsiteX4-321" fmla="*/ 1873378 w 1901011"/>
              <a:gd name="connsiteY4-322" fmla="*/ 1107797 h 2265233"/>
              <a:gd name="connsiteX5-323" fmla="*/ 62638 w 1901011"/>
              <a:gd name="connsiteY5-324" fmla="*/ 2248136 h 2265233"/>
              <a:gd name="connsiteX0-325" fmla="*/ 81540 w 1919913"/>
              <a:gd name="connsiteY0-326" fmla="*/ 2250068 h 2289000"/>
              <a:gd name="connsiteX1-327" fmla="*/ 267579 w 1919913"/>
              <a:gd name="connsiteY1-328" fmla="*/ 2067351 h 2289000"/>
              <a:gd name="connsiteX2-329" fmla="*/ 139444 w 1919913"/>
              <a:gd name="connsiteY2-330" fmla="*/ 504352 h 2289000"/>
              <a:gd name="connsiteX3-331" fmla="*/ 1278876 w 1919913"/>
              <a:gd name="connsiteY3-332" fmla="*/ 39133 h 2289000"/>
              <a:gd name="connsiteX4-333" fmla="*/ 1892280 w 1919913"/>
              <a:gd name="connsiteY4-334" fmla="*/ 1109729 h 2289000"/>
              <a:gd name="connsiteX5-335" fmla="*/ 81540 w 1919913"/>
              <a:gd name="connsiteY5-336" fmla="*/ 2250068 h 2289000"/>
              <a:gd name="connsiteX0-337" fmla="*/ 78183 w 1916556"/>
              <a:gd name="connsiteY0-338" fmla="*/ 2248386 h 2270343"/>
              <a:gd name="connsiteX1-339" fmla="*/ 288606 w 1916556"/>
              <a:gd name="connsiteY1-340" fmla="*/ 1943749 h 2270343"/>
              <a:gd name="connsiteX2-341" fmla="*/ 136087 w 1916556"/>
              <a:gd name="connsiteY2-342" fmla="*/ 502670 h 2270343"/>
              <a:gd name="connsiteX3-343" fmla="*/ 1275519 w 1916556"/>
              <a:gd name="connsiteY3-344" fmla="*/ 37451 h 2270343"/>
              <a:gd name="connsiteX4-345" fmla="*/ 1888923 w 1916556"/>
              <a:gd name="connsiteY4-346" fmla="*/ 1108047 h 2270343"/>
              <a:gd name="connsiteX5-347" fmla="*/ 78183 w 1916556"/>
              <a:gd name="connsiteY5-348" fmla="*/ 2248386 h 2270343"/>
              <a:gd name="connsiteX0-349" fmla="*/ 78183 w 1916556"/>
              <a:gd name="connsiteY0-350" fmla="*/ 2260654 h 2282611"/>
              <a:gd name="connsiteX1-351" fmla="*/ 288606 w 1916556"/>
              <a:gd name="connsiteY1-352" fmla="*/ 1956017 h 2282611"/>
              <a:gd name="connsiteX2-353" fmla="*/ 136087 w 1916556"/>
              <a:gd name="connsiteY2-354" fmla="*/ 514938 h 2282611"/>
              <a:gd name="connsiteX3-355" fmla="*/ 1275519 w 1916556"/>
              <a:gd name="connsiteY3-356" fmla="*/ 49719 h 2282611"/>
              <a:gd name="connsiteX4-357" fmla="*/ 1888923 w 1916556"/>
              <a:gd name="connsiteY4-358" fmla="*/ 1120315 h 2282611"/>
              <a:gd name="connsiteX5-359" fmla="*/ 78183 w 1916556"/>
              <a:gd name="connsiteY5-360" fmla="*/ 2260654 h 2282611"/>
              <a:gd name="connsiteX0-361" fmla="*/ 78183 w 1916556"/>
              <a:gd name="connsiteY0-362" fmla="*/ 2258363 h 2280320"/>
              <a:gd name="connsiteX1-363" fmla="*/ 288606 w 1916556"/>
              <a:gd name="connsiteY1-364" fmla="*/ 1953726 h 2280320"/>
              <a:gd name="connsiteX2-365" fmla="*/ 136087 w 1916556"/>
              <a:gd name="connsiteY2-366" fmla="*/ 512647 h 2280320"/>
              <a:gd name="connsiteX3-367" fmla="*/ 1275519 w 1916556"/>
              <a:gd name="connsiteY3-368" fmla="*/ 47428 h 2280320"/>
              <a:gd name="connsiteX4-369" fmla="*/ 1888923 w 1916556"/>
              <a:gd name="connsiteY4-370" fmla="*/ 1118024 h 2280320"/>
              <a:gd name="connsiteX5-371" fmla="*/ 78183 w 1916556"/>
              <a:gd name="connsiteY5-372" fmla="*/ 2258363 h 2280320"/>
              <a:gd name="connsiteX0-373" fmla="*/ 78183 w 1916556"/>
              <a:gd name="connsiteY0-374" fmla="*/ 2258363 h 2280320"/>
              <a:gd name="connsiteX1-375" fmla="*/ 288606 w 1916556"/>
              <a:gd name="connsiteY1-376" fmla="*/ 1953726 h 2280320"/>
              <a:gd name="connsiteX2-377" fmla="*/ 136087 w 1916556"/>
              <a:gd name="connsiteY2-378" fmla="*/ 512647 h 2280320"/>
              <a:gd name="connsiteX3-379" fmla="*/ 1275519 w 1916556"/>
              <a:gd name="connsiteY3-380" fmla="*/ 47428 h 2280320"/>
              <a:gd name="connsiteX4-381" fmla="*/ 1888923 w 1916556"/>
              <a:gd name="connsiteY4-382" fmla="*/ 1118024 h 2280320"/>
              <a:gd name="connsiteX5-383" fmla="*/ 78183 w 1916556"/>
              <a:gd name="connsiteY5-384" fmla="*/ 2258363 h 2280320"/>
              <a:gd name="connsiteX0-385" fmla="*/ 78183 w 1916556"/>
              <a:gd name="connsiteY0-386" fmla="*/ 2258363 h 2280320"/>
              <a:gd name="connsiteX1-387" fmla="*/ 288606 w 1916556"/>
              <a:gd name="connsiteY1-388" fmla="*/ 1953726 h 2280320"/>
              <a:gd name="connsiteX2-389" fmla="*/ 136087 w 1916556"/>
              <a:gd name="connsiteY2-390" fmla="*/ 512647 h 2280320"/>
              <a:gd name="connsiteX3-391" fmla="*/ 1275519 w 1916556"/>
              <a:gd name="connsiteY3-392" fmla="*/ 47428 h 2280320"/>
              <a:gd name="connsiteX4-393" fmla="*/ 1888923 w 1916556"/>
              <a:gd name="connsiteY4-394" fmla="*/ 1118024 h 2280320"/>
              <a:gd name="connsiteX5-395" fmla="*/ 78183 w 1916556"/>
              <a:gd name="connsiteY5-396" fmla="*/ 2258363 h 2280320"/>
              <a:gd name="connsiteX0-397" fmla="*/ 87139 w 1925512"/>
              <a:gd name="connsiteY0-398" fmla="*/ 2248386 h 2270343"/>
              <a:gd name="connsiteX1-399" fmla="*/ 236602 w 1925512"/>
              <a:gd name="connsiteY1-400" fmla="*/ 1943749 h 2270343"/>
              <a:gd name="connsiteX2-401" fmla="*/ 145043 w 1925512"/>
              <a:gd name="connsiteY2-402" fmla="*/ 502670 h 2270343"/>
              <a:gd name="connsiteX3-403" fmla="*/ 1284475 w 1925512"/>
              <a:gd name="connsiteY3-404" fmla="*/ 37451 h 2270343"/>
              <a:gd name="connsiteX4-405" fmla="*/ 1897879 w 1925512"/>
              <a:gd name="connsiteY4-406" fmla="*/ 1108047 h 2270343"/>
              <a:gd name="connsiteX5-407" fmla="*/ 87139 w 1925512"/>
              <a:gd name="connsiteY5-408" fmla="*/ 2248386 h 2270343"/>
              <a:gd name="connsiteX0-409" fmla="*/ 87139 w 1925512"/>
              <a:gd name="connsiteY0-410" fmla="*/ 2247961 h 2269918"/>
              <a:gd name="connsiteX1-411" fmla="*/ 236602 w 1925512"/>
              <a:gd name="connsiteY1-412" fmla="*/ 1943324 h 2269918"/>
              <a:gd name="connsiteX2-413" fmla="*/ 145043 w 1925512"/>
              <a:gd name="connsiteY2-414" fmla="*/ 502245 h 2269918"/>
              <a:gd name="connsiteX3-415" fmla="*/ 1284475 w 1925512"/>
              <a:gd name="connsiteY3-416" fmla="*/ 37026 h 2269918"/>
              <a:gd name="connsiteX4-417" fmla="*/ 1897879 w 1925512"/>
              <a:gd name="connsiteY4-418" fmla="*/ 1107622 h 2269918"/>
              <a:gd name="connsiteX5-419" fmla="*/ 87139 w 1925512"/>
              <a:gd name="connsiteY5-420" fmla="*/ 2247961 h 22699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25512" h="2269918">
                <a:moveTo>
                  <a:pt x="87139" y="2247961"/>
                </a:moveTo>
                <a:cubicBezTo>
                  <a:pt x="-159260" y="2332381"/>
                  <a:pt x="190375" y="2161125"/>
                  <a:pt x="236602" y="1943324"/>
                </a:cubicBezTo>
                <a:cubicBezTo>
                  <a:pt x="282829" y="1725523"/>
                  <a:pt x="-200291" y="1088185"/>
                  <a:pt x="145043" y="502245"/>
                </a:cubicBezTo>
                <a:cubicBezTo>
                  <a:pt x="329127" y="189903"/>
                  <a:pt x="837017" y="-105966"/>
                  <a:pt x="1284475" y="37026"/>
                </a:cubicBezTo>
                <a:cubicBezTo>
                  <a:pt x="1748229" y="185226"/>
                  <a:pt x="2015389" y="651508"/>
                  <a:pt x="1897879" y="1107622"/>
                </a:cubicBezTo>
                <a:cubicBezTo>
                  <a:pt x="1539827" y="2232015"/>
                  <a:pt x="333538" y="2163541"/>
                  <a:pt x="87139" y="2247961"/>
                </a:cubicBezTo>
                <a:close/>
              </a:path>
            </a:pathLst>
          </a:custGeom>
          <a:solidFill>
            <a:srgbClr val="80B4E6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err="1">
                <a:latin typeface="+mn-lt"/>
              </a:rPr>
              <a:t>Membuat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protoype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untuk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mendeteksi</a:t>
            </a:r>
            <a:r>
              <a:rPr lang="en-US" sz="1200" dirty="0">
                <a:latin typeface="+mn-lt"/>
              </a:rPr>
              <a:t> pe-probe </a:t>
            </a:r>
            <a:r>
              <a:rPr lang="en-US" sz="1200" dirty="0" err="1">
                <a:latin typeface="+mn-lt"/>
              </a:rPr>
              <a:t>untuk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mendeteksi</a:t>
            </a:r>
            <a:r>
              <a:rPr lang="en-US" sz="1200" dirty="0">
                <a:latin typeface="+mn-lt"/>
              </a:rPr>
              <a:t> malware.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8">
            <a:extLst>
              <a:ext uri="{FF2B5EF4-FFF2-40B4-BE49-F238E27FC236}">
                <a16:creationId xmlns:a16="http://schemas.microsoft.com/office/drawing/2014/main" id="{97591355-E612-C69C-1B49-30C3FFFDFD1B}"/>
              </a:ext>
            </a:extLst>
          </p:cNvPr>
          <p:cNvCxnSpPr>
            <a:cxnSpLocks/>
          </p:cNvCxnSpPr>
          <p:nvPr/>
        </p:nvCxnSpPr>
        <p:spPr>
          <a:xfrm flipH="1" flipV="1">
            <a:off x="4638569" y="4208106"/>
            <a:ext cx="1668017" cy="1374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37">
            <a:extLst>
              <a:ext uri="{FF2B5EF4-FFF2-40B4-BE49-F238E27FC236}">
                <a16:creationId xmlns:a16="http://schemas.microsoft.com/office/drawing/2014/main" id="{177C07C3-E91D-3FD9-0178-E70F349AD751}"/>
              </a:ext>
            </a:extLst>
          </p:cNvPr>
          <p:cNvSpPr txBox="1"/>
          <p:nvPr/>
        </p:nvSpPr>
        <p:spPr>
          <a:xfrm>
            <a:off x="4929676" y="3720424"/>
            <a:ext cx="945899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3</a:t>
            </a:r>
            <a:endParaRPr lang="zh-CN" altLang="en-US" sz="3200" b="1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670300" y="1346200"/>
            <a:ext cx="4092575" cy="4092575"/>
          </a:xfrm>
          <a:prstGeom prst="donut">
            <a:avLst>
              <a:gd name="adj" fmla="val 495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6367463"/>
            <a:ext cx="10972800" cy="490538"/>
          </a:xfrm>
          <a:prstGeom prst="rect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弦形 7"/>
          <p:cNvSpPr/>
          <p:nvPr/>
        </p:nvSpPr>
        <p:spPr>
          <a:xfrm rot="1316491">
            <a:off x="10801350" y="2700338"/>
            <a:ext cx="1455738" cy="1457325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1188700" y="3238500"/>
            <a:ext cx="206375" cy="346075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53600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72713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9807575" y="504825"/>
            <a:ext cx="195263" cy="195263"/>
          </a:xfrm>
          <a:prstGeom prst="actionButtonBackPrevious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10329863" y="473075"/>
            <a:ext cx="258763" cy="258763"/>
          </a:xfrm>
          <a:prstGeom prst="actionButtonHom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777" name="组合 5"/>
          <p:cNvGrpSpPr/>
          <p:nvPr/>
        </p:nvGrpSpPr>
        <p:grpSpPr>
          <a:xfrm>
            <a:off x="3681413" y="1346200"/>
            <a:ext cx="4484687" cy="4286250"/>
            <a:chOff x="5059085" y="1451985"/>
            <a:chExt cx="4484471" cy="4287118"/>
          </a:xfrm>
        </p:grpSpPr>
        <p:sp>
          <p:nvSpPr>
            <p:cNvPr id="34" name="同心圆 33"/>
            <p:cNvSpPr/>
            <p:nvPr/>
          </p:nvSpPr>
          <p:spPr>
            <a:xfrm>
              <a:off x="5059085" y="1451985"/>
              <a:ext cx="4092378" cy="4093404"/>
            </a:xfrm>
            <a:prstGeom prst="donut">
              <a:avLst>
                <a:gd name="adj" fmla="val 11329"/>
              </a:avLst>
            </a:prstGeom>
            <a:solidFill>
              <a:srgbClr val="9FC5E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779" name="组合 52"/>
            <p:cNvGrpSpPr/>
            <p:nvPr/>
          </p:nvGrpSpPr>
          <p:grpSpPr>
            <a:xfrm>
              <a:off x="7803740" y="3998851"/>
              <a:ext cx="1739816" cy="1740252"/>
              <a:chOff x="5995117" y="3332376"/>
              <a:chExt cx="1449846" cy="145021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995117" y="3332376"/>
                <a:ext cx="1449846" cy="1450210"/>
              </a:xfrm>
              <a:prstGeom prst="ellipse">
                <a:avLst/>
              </a:prstGeom>
              <a:solidFill>
                <a:srgbClr val="9FC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53859" y="3725626"/>
                <a:ext cx="1132362" cy="4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altLang="zh-CN" sz="1400" kern="1200" cap="none" spc="0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RANCANGAN SISTEM</a:t>
                </a:r>
              </a:p>
            </p:txBody>
          </p:sp>
          <p:pic>
            <p:nvPicPr>
              <p:cNvPr id="32782" name="Picture 2" descr="D:\PPT\20131202045504550_easyicon_net_512.png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</a:blip>
              <a:stretch>
                <a:fillRect/>
              </a:stretch>
            </p:blipFill>
            <p:spPr>
              <a:xfrm>
                <a:off x="7005906" y="4347012"/>
                <a:ext cx="168155" cy="168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9" name="直接连接符 38"/>
              <p:cNvCxnSpPr/>
              <p:nvPr/>
            </p:nvCxnSpPr>
            <p:spPr>
              <a:xfrm flipH="1">
                <a:off x="6804702" y="4057481"/>
                <a:ext cx="361139" cy="3810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784" name="文本框 76"/>
          <p:cNvSpPr txBox="1"/>
          <p:nvPr/>
        </p:nvSpPr>
        <p:spPr>
          <a:xfrm>
            <a:off x="3386138" y="1352550"/>
            <a:ext cx="21415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</a:t>
            </a:r>
            <a:endParaRPr lang="zh-CN" altLang="en-US" sz="28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76838" y="2501900"/>
            <a:ext cx="1050925" cy="186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zh-CN" altLang="en-US" sz="11500" b="0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49" name="组合 27"/>
          <p:cNvGrpSpPr/>
          <p:nvPr/>
        </p:nvGrpSpPr>
        <p:grpSpPr>
          <a:xfrm>
            <a:off x="33020" y="200025"/>
            <a:ext cx="12192000" cy="449580"/>
            <a:chOff x="0" y="199643"/>
            <a:chExt cx="12192000" cy="449580"/>
          </a:xfrm>
        </p:grpSpPr>
        <p:grpSp>
          <p:nvGrpSpPr>
            <p:cNvPr id="34850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空心弧 54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4853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52" name="矩形 51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空心弧 52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4856" name="文本框 49"/>
            <p:cNvSpPr txBox="1"/>
            <p:nvPr/>
          </p:nvSpPr>
          <p:spPr>
            <a:xfrm>
              <a:off x="188913" y="268048"/>
              <a:ext cx="798512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Part 4 </a:t>
              </a:r>
              <a:endPara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34857" name="文本框 31"/>
          <p:cNvSpPr txBox="1"/>
          <p:nvPr/>
        </p:nvSpPr>
        <p:spPr>
          <a:xfrm>
            <a:off x="1285875" y="300038"/>
            <a:ext cx="27051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Metodologi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 1 </a:t>
            </a:r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alur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 </a:t>
            </a:r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pembutan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 model machine learning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" name="椭圆 8"/>
          <p:cNvSpPr/>
          <p:nvPr/>
        </p:nvSpPr>
        <p:spPr>
          <a:xfrm>
            <a:off x="981710" y="954088"/>
            <a:ext cx="2500313" cy="2439988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20"/>
          <p:cNvSpPr/>
          <p:nvPr/>
        </p:nvSpPr>
        <p:spPr>
          <a:xfrm>
            <a:off x="2660015" y="1796415"/>
            <a:ext cx="822325" cy="822325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209675" y="1643380"/>
            <a:ext cx="2044700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Berikut rancangan sistem dan prinsip kerja singkat tentang penggunaan sistem yang dibangun : </a:t>
            </a:r>
          </a:p>
        </p:txBody>
      </p:sp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F36BFE4A-6401-3092-A4EC-397197A19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8" y="761703"/>
            <a:ext cx="5677786" cy="569623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/>
          <p:cNvSpPr/>
          <p:nvPr/>
        </p:nvSpPr>
        <p:spPr bwMode="auto">
          <a:xfrm>
            <a:off x="7182485" y="605790"/>
            <a:ext cx="2282825" cy="1733550"/>
          </a:xfrm>
          <a:custGeom>
            <a:avLst/>
            <a:gdLst>
              <a:gd name="T0" fmla="*/ 0 w 457"/>
              <a:gd name="T1" fmla="*/ 0 h 841"/>
              <a:gd name="T2" fmla="*/ 0 w 457"/>
              <a:gd name="T3" fmla="*/ 719777 h 841"/>
              <a:gd name="T4" fmla="*/ 187408 w 457"/>
              <a:gd name="T5" fmla="*/ 704782 h 841"/>
              <a:gd name="T6" fmla="*/ 1401815 w 457"/>
              <a:gd name="T7" fmla="*/ 1919406 h 841"/>
              <a:gd name="T8" fmla="*/ 809604 w 457"/>
              <a:gd name="T9" fmla="*/ 2965332 h 841"/>
              <a:gd name="T10" fmla="*/ 933294 w 457"/>
              <a:gd name="T11" fmla="*/ 3152774 h 841"/>
              <a:gd name="T12" fmla="*/ 1712913 w 457"/>
              <a:gd name="T13" fmla="*/ 1716968 h 841"/>
              <a:gd name="T14" fmla="*/ 0 w 457"/>
              <a:gd name="T15" fmla="*/ 0 h 8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7"/>
              <a:gd name="T25" fmla="*/ 0 h 841"/>
              <a:gd name="T26" fmla="*/ 457 w 457"/>
              <a:gd name="T27" fmla="*/ 841 h 8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7" h="841">
                <a:moveTo>
                  <a:pt x="0" y="0"/>
                </a:moveTo>
                <a:cubicBezTo>
                  <a:pt x="0" y="192"/>
                  <a:pt x="0" y="192"/>
                  <a:pt x="0" y="192"/>
                </a:cubicBezTo>
                <a:cubicBezTo>
                  <a:pt x="16" y="190"/>
                  <a:pt x="33" y="188"/>
                  <a:pt x="50" y="188"/>
                </a:cubicBezTo>
                <a:cubicBezTo>
                  <a:pt x="229" y="188"/>
                  <a:pt x="374" y="333"/>
                  <a:pt x="374" y="512"/>
                </a:cubicBezTo>
                <a:cubicBezTo>
                  <a:pt x="374" y="630"/>
                  <a:pt x="311" y="734"/>
                  <a:pt x="216" y="791"/>
                </a:cubicBezTo>
                <a:cubicBezTo>
                  <a:pt x="249" y="841"/>
                  <a:pt x="249" y="841"/>
                  <a:pt x="249" y="841"/>
                </a:cubicBezTo>
                <a:cubicBezTo>
                  <a:pt x="385" y="753"/>
                  <a:pt x="457" y="619"/>
                  <a:pt x="457" y="458"/>
                </a:cubicBezTo>
                <a:cubicBezTo>
                  <a:pt x="457" y="205"/>
                  <a:pt x="253" y="0"/>
                  <a:pt x="0" y="0"/>
                </a:cubicBezTo>
                <a:close/>
              </a:path>
            </a:pathLst>
          </a:custGeom>
          <a:solidFill>
            <a:srgbClr val="1878B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Freeform 15"/>
          <p:cNvSpPr/>
          <p:nvPr/>
        </p:nvSpPr>
        <p:spPr bwMode="auto">
          <a:xfrm>
            <a:off x="826135" y="605790"/>
            <a:ext cx="6355715" cy="1079500"/>
          </a:xfrm>
          <a:custGeom>
            <a:avLst/>
            <a:gdLst>
              <a:gd name="T0" fmla="*/ 1833563 w 489"/>
              <a:gd name="T1" fmla="*/ 719585 h 521"/>
              <a:gd name="T2" fmla="*/ 1833563 w 489"/>
              <a:gd name="T3" fmla="*/ 0 h 521"/>
              <a:gd name="T4" fmla="*/ 1593588 w 489"/>
              <a:gd name="T5" fmla="*/ 14991 h 521"/>
              <a:gd name="T6" fmla="*/ 131237 w 489"/>
              <a:gd name="T7" fmla="*/ 1952624 h 521"/>
              <a:gd name="T8" fmla="*/ 809917 w 489"/>
              <a:gd name="T9" fmla="*/ 1858928 h 521"/>
              <a:gd name="T10" fmla="*/ 1833563 w 489"/>
              <a:gd name="T11" fmla="*/ 719585 h 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21"/>
              <a:gd name="T20" fmla="*/ 489 w 489"/>
              <a:gd name="T21" fmla="*/ 521 h 5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21">
                <a:moveTo>
                  <a:pt x="489" y="192"/>
                </a:moveTo>
                <a:cubicBezTo>
                  <a:pt x="489" y="0"/>
                  <a:pt x="489" y="0"/>
                  <a:pt x="489" y="0"/>
                </a:cubicBezTo>
                <a:cubicBezTo>
                  <a:pt x="468" y="0"/>
                  <a:pt x="445" y="2"/>
                  <a:pt x="425" y="4"/>
                </a:cubicBezTo>
                <a:cubicBezTo>
                  <a:pt x="175" y="40"/>
                  <a:pt x="0" y="271"/>
                  <a:pt x="35" y="521"/>
                </a:cubicBezTo>
                <a:cubicBezTo>
                  <a:pt x="216" y="496"/>
                  <a:pt x="216" y="496"/>
                  <a:pt x="216" y="496"/>
                </a:cubicBezTo>
                <a:cubicBezTo>
                  <a:pt x="223" y="342"/>
                  <a:pt x="339" y="216"/>
                  <a:pt x="489" y="192"/>
                </a:cubicBezTo>
                <a:close/>
              </a:path>
            </a:pathLst>
          </a:custGeom>
          <a:solidFill>
            <a:srgbClr val="074A7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Freeform 16"/>
          <p:cNvSpPr/>
          <p:nvPr/>
        </p:nvSpPr>
        <p:spPr bwMode="auto">
          <a:xfrm rot="900000">
            <a:off x="624205" y="1788795"/>
            <a:ext cx="3516630" cy="5287010"/>
          </a:xfrm>
          <a:custGeom>
            <a:avLst/>
            <a:gdLst>
              <a:gd name="T0" fmla="*/ 1890421 w 703"/>
              <a:gd name="T1" fmla="*/ 1275061 h 483"/>
              <a:gd name="T2" fmla="*/ 675151 w 703"/>
              <a:gd name="T3" fmla="*/ 60003 h 483"/>
              <a:gd name="T4" fmla="*/ 678901 w 703"/>
              <a:gd name="T5" fmla="*/ 0 h 483"/>
              <a:gd name="T6" fmla="*/ 0 w 703"/>
              <a:gd name="T7" fmla="*/ 93755 h 483"/>
              <a:gd name="T8" fmla="*/ 262559 w 703"/>
              <a:gd name="T9" fmla="*/ 791288 h 483"/>
              <a:gd name="T10" fmla="*/ 2636838 w 703"/>
              <a:gd name="T11" fmla="*/ 1293812 h 483"/>
              <a:gd name="T12" fmla="*/ 2513060 w 703"/>
              <a:gd name="T13" fmla="*/ 1106303 h 483"/>
              <a:gd name="T14" fmla="*/ 1890421 w 703"/>
              <a:gd name="T15" fmla="*/ 1275061 h 4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3"/>
              <a:gd name="T25" fmla="*/ 0 h 483"/>
              <a:gd name="T26" fmla="*/ 703 w 703"/>
              <a:gd name="T27" fmla="*/ 483 h 4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3" h="483">
                <a:moveTo>
                  <a:pt x="504" y="340"/>
                </a:moveTo>
                <a:cubicBezTo>
                  <a:pt x="325" y="340"/>
                  <a:pt x="180" y="195"/>
                  <a:pt x="180" y="16"/>
                </a:cubicBezTo>
                <a:cubicBezTo>
                  <a:pt x="180" y="11"/>
                  <a:pt x="181" y="5"/>
                  <a:pt x="181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0" y="95"/>
                  <a:pt x="31" y="152"/>
                  <a:pt x="70" y="211"/>
                </a:cubicBezTo>
                <a:cubicBezTo>
                  <a:pt x="207" y="423"/>
                  <a:pt x="491" y="483"/>
                  <a:pt x="703" y="345"/>
                </a:cubicBezTo>
                <a:cubicBezTo>
                  <a:pt x="670" y="295"/>
                  <a:pt x="670" y="295"/>
                  <a:pt x="670" y="295"/>
                </a:cubicBezTo>
                <a:cubicBezTo>
                  <a:pt x="621" y="323"/>
                  <a:pt x="565" y="340"/>
                  <a:pt x="504" y="340"/>
                </a:cubicBezTo>
                <a:close/>
              </a:path>
            </a:pathLst>
          </a:custGeom>
          <a:solidFill>
            <a:srgbClr val="80B4E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37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38" name="矩形 41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空心弧 42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39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空心弧 40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7"/>
            <p:cNvSpPr txBox="1"/>
            <p:nvPr/>
          </p:nvSpPr>
          <p:spPr>
            <a:xfrm>
              <a:off x="188913" y="268048"/>
              <a:ext cx="798512" cy="3374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Part 5</a:t>
              </a:r>
              <a:endPara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9" name="文本框 31"/>
          <p:cNvSpPr txBox="1"/>
          <p:nvPr/>
        </p:nvSpPr>
        <p:spPr>
          <a:xfrm>
            <a:off x="1262063" y="346848"/>
            <a:ext cx="360362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Metodologi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 2 </a:t>
            </a:r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deteksi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 pe-probe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C410F-35A1-B53B-EF57-510D9F67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06" y="1412217"/>
            <a:ext cx="3911725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/>
          <p:cNvSpPr/>
          <p:nvPr/>
        </p:nvSpPr>
        <p:spPr bwMode="auto">
          <a:xfrm>
            <a:off x="7182485" y="605790"/>
            <a:ext cx="2282825" cy="1733550"/>
          </a:xfrm>
          <a:custGeom>
            <a:avLst/>
            <a:gdLst>
              <a:gd name="T0" fmla="*/ 0 w 457"/>
              <a:gd name="T1" fmla="*/ 0 h 841"/>
              <a:gd name="T2" fmla="*/ 0 w 457"/>
              <a:gd name="T3" fmla="*/ 719777 h 841"/>
              <a:gd name="T4" fmla="*/ 187408 w 457"/>
              <a:gd name="T5" fmla="*/ 704782 h 841"/>
              <a:gd name="T6" fmla="*/ 1401815 w 457"/>
              <a:gd name="T7" fmla="*/ 1919406 h 841"/>
              <a:gd name="T8" fmla="*/ 809604 w 457"/>
              <a:gd name="T9" fmla="*/ 2965332 h 841"/>
              <a:gd name="T10" fmla="*/ 933294 w 457"/>
              <a:gd name="T11" fmla="*/ 3152774 h 841"/>
              <a:gd name="T12" fmla="*/ 1712913 w 457"/>
              <a:gd name="T13" fmla="*/ 1716968 h 841"/>
              <a:gd name="T14" fmla="*/ 0 w 457"/>
              <a:gd name="T15" fmla="*/ 0 h 8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7"/>
              <a:gd name="T25" fmla="*/ 0 h 841"/>
              <a:gd name="T26" fmla="*/ 457 w 457"/>
              <a:gd name="T27" fmla="*/ 841 h 8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7" h="841">
                <a:moveTo>
                  <a:pt x="0" y="0"/>
                </a:moveTo>
                <a:cubicBezTo>
                  <a:pt x="0" y="192"/>
                  <a:pt x="0" y="192"/>
                  <a:pt x="0" y="192"/>
                </a:cubicBezTo>
                <a:cubicBezTo>
                  <a:pt x="16" y="190"/>
                  <a:pt x="33" y="188"/>
                  <a:pt x="50" y="188"/>
                </a:cubicBezTo>
                <a:cubicBezTo>
                  <a:pt x="229" y="188"/>
                  <a:pt x="374" y="333"/>
                  <a:pt x="374" y="512"/>
                </a:cubicBezTo>
                <a:cubicBezTo>
                  <a:pt x="374" y="630"/>
                  <a:pt x="311" y="734"/>
                  <a:pt x="216" y="791"/>
                </a:cubicBezTo>
                <a:cubicBezTo>
                  <a:pt x="249" y="841"/>
                  <a:pt x="249" y="841"/>
                  <a:pt x="249" y="841"/>
                </a:cubicBezTo>
                <a:cubicBezTo>
                  <a:pt x="385" y="753"/>
                  <a:pt x="457" y="619"/>
                  <a:pt x="457" y="458"/>
                </a:cubicBezTo>
                <a:cubicBezTo>
                  <a:pt x="457" y="205"/>
                  <a:pt x="253" y="0"/>
                  <a:pt x="0" y="0"/>
                </a:cubicBezTo>
                <a:close/>
              </a:path>
            </a:pathLst>
          </a:custGeom>
          <a:solidFill>
            <a:srgbClr val="1878B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Freeform 15"/>
          <p:cNvSpPr/>
          <p:nvPr/>
        </p:nvSpPr>
        <p:spPr bwMode="auto">
          <a:xfrm>
            <a:off x="826135" y="605790"/>
            <a:ext cx="6355715" cy="1079500"/>
          </a:xfrm>
          <a:custGeom>
            <a:avLst/>
            <a:gdLst>
              <a:gd name="T0" fmla="*/ 1833563 w 489"/>
              <a:gd name="T1" fmla="*/ 719585 h 521"/>
              <a:gd name="T2" fmla="*/ 1833563 w 489"/>
              <a:gd name="T3" fmla="*/ 0 h 521"/>
              <a:gd name="T4" fmla="*/ 1593588 w 489"/>
              <a:gd name="T5" fmla="*/ 14991 h 521"/>
              <a:gd name="T6" fmla="*/ 131237 w 489"/>
              <a:gd name="T7" fmla="*/ 1952624 h 521"/>
              <a:gd name="T8" fmla="*/ 809917 w 489"/>
              <a:gd name="T9" fmla="*/ 1858928 h 521"/>
              <a:gd name="T10" fmla="*/ 1833563 w 489"/>
              <a:gd name="T11" fmla="*/ 719585 h 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21"/>
              <a:gd name="T20" fmla="*/ 489 w 489"/>
              <a:gd name="T21" fmla="*/ 521 h 5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21">
                <a:moveTo>
                  <a:pt x="489" y="192"/>
                </a:moveTo>
                <a:cubicBezTo>
                  <a:pt x="489" y="0"/>
                  <a:pt x="489" y="0"/>
                  <a:pt x="489" y="0"/>
                </a:cubicBezTo>
                <a:cubicBezTo>
                  <a:pt x="468" y="0"/>
                  <a:pt x="445" y="2"/>
                  <a:pt x="425" y="4"/>
                </a:cubicBezTo>
                <a:cubicBezTo>
                  <a:pt x="175" y="40"/>
                  <a:pt x="0" y="271"/>
                  <a:pt x="35" y="521"/>
                </a:cubicBezTo>
                <a:cubicBezTo>
                  <a:pt x="216" y="496"/>
                  <a:pt x="216" y="496"/>
                  <a:pt x="216" y="496"/>
                </a:cubicBezTo>
                <a:cubicBezTo>
                  <a:pt x="223" y="342"/>
                  <a:pt x="339" y="216"/>
                  <a:pt x="489" y="192"/>
                </a:cubicBezTo>
                <a:close/>
              </a:path>
            </a:pathLst>
          </a:custGeom>
          <a:solidFill>
            <a:srgbClr val="074A7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Freeform 16"/>
          <p:cNvSpPr/>
          <p:nvPr/>
        </p:nvSpPr>
        <p:spPr bwMode="auto">
          <a:xfrm rot="900000">
            <a:off x="624205" y="1788795"/>
            <a:ext cx="3516630" cy="5287010"/>
          </a:xfrm>
          <a:custGeom>
            <a:avLst/>
            <a:gdLst>
              <a:gd name="T0" fmla="*/ 1890421 w 703"/>
              <a:gd name="T1" fmla="*/ 1275061 h 483"/>
              <a:gd name="T2" fmla="*/ 675151 w 703"/>
              <a:gd name="T3" fmla="*/ 60003 h 483"/>
              <a:gd name="T4" fmla="*/ 678901 w 703"/>
              <a:gd name="T5" fmla="*/ 0 h 483"/>
              <a:gd name="T6" fmla="*/ 0 w 703"/>
              <a:gd name="T7" fmla="*/ 93755 h 483"/>
              <a:gd name="T8" fmla="*/ 262559 w 703"/>
              <a:gd name="T9" fmla="*/ 791288 h 483"/>
              <a:gd name="T10" fmla="*/ 2636838 w 703"/>
              <a:gd name="T11" fmla="*/ 1293812 h 483"/>
              <a:gd name="T12" fmla="*/ 2513060 w 703"/>
              <a:gd name="T13" fmla="*/ 1106303 h 483"/>
              <a:gd name="T14" fmla="*/ 1890421 w 703"/>
              <a:gd name="T15" fmla="*/ 1275061 h 4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3"/>
              <a:gd name="T25" fmla="*/ 0 h 483"/>
              <a:gd name="T26" fmla="*/ 703 w 703"/>
              <a:gd name="T27" fmla="*/ 483 h 4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3" h="483">
                <a:moveTo>
                  <a:pt x="504" y="340"/>
                </a:moveTo>
                <a:cubicBezTo>
                  <a:pt x="325" y="340"/>
                  <a:pt x="180" y="195"/>
                  <a:pt x="180" y="16"/>
                </a:cubicBezTo>
                <a:cubicBezTo>
                  <a:pt x="180" y="11"/>
                  <a:pt x="181" y="5"/>
                  <a:pt x="181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0" y="95"/>
                  <a:pt x="31" y="152"/>
                  <a:pt x="70" y="211"/>
                </a:cubicBezTo>
                <a:cubicBezTo>
                  <a:pt x="207" y="423"/>
                  <a:pt x="491" y="483"/>
                  <a:pt x="703" y="345"/>
                </a:cubicBezTo>
                <a:cubicBezTo>
                  <a:pt x="670" y="295"/>
                  <a:pt x="670" y="295"/>
                  <a:pt x="670" y="295"/>
                </a:cubicBezTo>
                <a:cubicBezTo>
                  <a:pt x="621" y="323"/>
                  <a:pt x="565" y="340"/>
                  <a:pt x="504" y="340"/>
                </a:cubicBezTo>
                <a:close/>
              </a:path>
            </a:pathLst>
          </a:custGeom>
          <a:solidFill>
            <a:srgbClr val="80B4E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37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38" name="矩形 41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空心弧 42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39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空心弧 40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7"/>
            <p:cNvSpPr txBox="1"/>
            <p:nvPr/>
          </p:nvSpPr>
          <p:spPr>
            <a:xfrm>
              <a:off x="188913" y="268048"/>
              <a:ext cx="798512" cy="3374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Part 5</a:t>
              </a:r>
              <a:endParaRPr lang="zh-CN" altLang="en-US" sz="1600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49" name="文本框 31"/>
          <p:cNvSpPr txBox="1"/>
          <p:nvPr/>
        </p:nvSpPr>
        <p:spPr>
          <a:xfrm>
            <a:off x="1262063" y="346848"/>
            <a:ext cx="360362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Metodologi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 3 </a:t>
            </a:r>
            <a:r>
              <a:rPr lang="en-US" altLang="zh-CN" sz="1200" dirty="0" err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deteksi</a:t>
            </a:r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 pe-probe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0F4C9-FDCB-B77F-890B-062A4B72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8" y="634005"/>
            <a:ext cx="1882303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670300" y="1346200"/>
            <a:ext cx="4092575" cy="4092575"/>
          </a:xfrm>
          <a:prstGeom prst="donut">
            <a:avLst>
              <a:gd name="adj" fmla="val 495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6367463"/>
            <a:ext cx="10972800" cy="490538"/>
          </a:xfrm>
          <a:prstGeom prst="rect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弦形 7"/>
          <p:cNvSpPr/>
          <p:nvPr/>
        </p:nvSpPr>
        <p:spPr>
          <a:xfrm rot="1316491">
            <a:off x="10801350" y="2700338"/>
            <a:ext cx="1455738" cy="1457325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1188700" y="3238500"/>
            <a:ext cx="206375" cy="346075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53600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72713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9807575" y="504825"/>
            <a:ext cx="195263" cy="195263"/>
          </a:xfrm>
          <a:prstGeom prst="actionButtonBackPrevious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10329863" y="473075"/>
            <a:ext cx="258763" cy="258763"/>
          </a:xfrm>
          <a:prstGeom prst="actionButtonHom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777" name="组合 5"/>
          <p:cNvGrpSpPr/>
          <p:nvPr/>
        </p:nvGrpSpPr>
        <p:grpSpPr>
          <a:xfrm>
            <a:off x="3681413" y="1346200"/>
            <a:ext cx="4484687" cy="4286250"/>
            <a:chOff x="5059085" y="1451985"/>
            <a:chExt cx="4484471" cy="4287118"/>
          </a:xfrm>
        </p:grpSpPr>
        <p:sp>
          <p:nvSpPr>
            <p:cNvPr id="34" name="同心圆 33"/>
            <p:cNvSpPr/>
            <p:nvPr/>
          </p:nvSpPr>
          <p:spPr>
            <a:xfrm>
              <a:off x="5059085" y="1451985"/>
              <a:ext cx="4092378" cy="4093404"/>
            </a:xfrm>
            <a:prstGeom prst="donut">
              <a:avLst>
                <a:gd name="adj" fmla="val 11329"/>
              </a:avLst>
            </a:prstGeom>
            <a:solidFill>
              <a:srgbClr val="9FC5E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779" name="组合 52"/>
            <p:cNvGrpSpPr/>
            <p:nvPr/>
          </p:nvGrpSpPr>
          <p:grpSpPr>
            <a:xfrm>
              <a:off x="7803740" y="3998851"/>
              <a:ext cx="1739816" cy="1740252"/>
              <a:chOff x="5995117" y="3332376"/>
              <a:chExt cx="1449846" cy="145021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995117" y="3332376"/>
                <a:ext cx="1449846" cy="1450210"/>
              </a:xfrm>
              <a:prstGeom prst="ellipse">
                <a:avLst/>
              </a:prstGeom>
              <a:solidFill>
                <a:srgbClr val="9FC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53859" y="3725626"/>
                <a:ext cx="1132362" cy="4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altLang="zh-CN" sz="1400" kern="1200" cap="none" spc="0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HASIL DAN ANALISIS</a:t>
                </a:r>
              </a:p>
            </p:txBody>
          </p:sp>
          <p:pic>
            <p:nvPicPr>
              <p:cNvPr id="32782" name="Picture 2" descr="D:\PPT\20131202045504550_easyicon_net_512.png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</a:blip>
              <a:stretch>
                <a:fillRect/>
              </a:stretch>
            </p:blipFill>
            <p:spPr>
              <a:xfrm>
                <a:off x="7005906" y="4347012"/>
                <a:ext cx="168155" cy="168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9" name="直接连接符 38"/>
              <p:cNvCxnSpPr/>
              <p:nvPr/>
            </p:nvCxnSpPr>
            <p:spPr>
              <a:xfrm flipH="1">
                <a:off x="6804702" y="4057481"/>
                <a:ext cx="361139" cy="3810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784" name="文本框 76"/>
          <p:cNvSpPr txBox="1"/>
          <p:nvPr/>
        </p:nvSpPr>
        <p:spPr>
          <a:xfrm>
            <a:off x="3386138" y="1352550"/>
            <a:ext cx="21415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</a:t>
            </a:r>
            <a:endParaRPr lang="zh-CN" altLang="en-US" sz="28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76838" y="2501900"/>
            <a:ext cx="99504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47B-1DA8-DC5D-734B-C9410BD8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7609-4593-407E-9C03-8BCAB155B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Test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AE423-99C4-8A32-FC52-92DC9618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Train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B74B78-6B25-DA49-E373-45D7093E6FA2}"/>
              </a:ext>
            </a:extLst>
          </p:cNvPr>
          <p:cNvSpPr txBox="1">
            <a:spLocks/>
          </p:cNvSpPr>
          <p:nvPr/>
        </p:nvSpPr>
        <p:spPr>
          <a:xfrm>
            <a:off x="758393" y="4296962"/>
            <a:ext cx="5158316" cy="8239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</a:t>
            </a:r>
            <a:r>
              <a:rPr lang="en-US" dirty="0" err="1"/>
              <a:t>menggunakan</a:t>
            </a:r>
            <a:r>
              <a:rPr lang="en-US" dirty="0"/>
              <a:t> parameter Test	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352ED4-EF75-338B-7574-FD84B6A27A5F}"/>
              </a:ext>
            </a:extLst>
          </p:cNvPr>
          <p:cNvSpPr txBox="1">
            <a:spLocks/>
          </p:cNvSpPr>
          <p:nvPr/>
        </p:nvSpPr>
        <p:spPr>
          <a:xfrm>
            <a:off x="6172200" y="4352923"/>
            <a:ext cx="5158316" cy="8239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</a:t>
            </a:r>
            <a:r>
              <a:rPr lang="en-US" dirty="0" err="1"/>
              <a:t>menggunakan</a:t>
            </a:r>
            <a:r>
              <a:rPr lang="en-US" dirty="0"/>
              <a:t> parameter Train	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2E5A2B80-16B8-6203-9FFE-C205798909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11" y="2671956"/>
            <a:ext cx="5159375" cy="1282982"/>
          </a:xfrm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E7509679-7384-A11F-BDDA-DD8559E765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2" y="2671956"/>
            <a:ext cx="5183187" cy="1321472"/>
          </a:xfr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2F0D00D-EF3A-CD08-D417-6B90F3637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5176835"/>
            <a:ext cx="5791702" cy="1455546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D6531E84-E27A-5391-4319-4BEBE9034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176835"/>
            <a:ext cx="5753599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8D6F-C45C-2E55-6B9B-F6A247A0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C7C3-061F-4F33-160B-F7F44D02C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Pe-probe malware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06367-12BF-5865-2D9C-68E50CF4A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Pe-probe benign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C8FAA-935E-B260-B9B4-12565EDD0DCE}"/>
              </a:ext>
            </a:extLst>
          </p:cNvPr>
          <p:cNvSpPr txBox="1"/>
          <p:nvPr/>
        </p:nvSpPr>
        <p:spPr>
          <a:xfrm>
            <a:off x="1365653" y="5831633"/>
            <a:ext cx="897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Angka </a:t>
            </a:r>
            <a:r>
              <a:rPr lang="en-US" dirty="0" err="1"/>
              <a:t>berwana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pe-probe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kategorikan</a:t>
            </a:r>
            <a:r>
              <a:rPr lang="en-US" dirty="0"/>
              <a:t> malware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score </a:t>
            </a:r>
            <a:r>
              <a:rPr lang="en-US" dirty="0" err="1"/>
              <a:t>prediksi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50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C25601-EFDB-2BD2-4511-8DB3FF5C79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7536" y="3535768"/>
            <a:ext cx="4823878" cy="162320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92E32E-10FA-0986-929D-BCEFD1356E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3286" y="3543389"/>
            <a:ext cx="4801016" cy="1607959"/>
          </a:xfrm>
        </p:spPr>
      </p:pic>
    </p:spTree>
    <p:extLst>
      <p:ext uri="{BB962C8B-B14F-4D97-AF65-F5344CB8AC3E}">
        <p14:creationId xmlns:p14="http://schemas.microsoft.com/office/powerpoint/2010/main" val="237667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85534" y="1901946"/>
            <a:ext cx="2489084" cy="2414016"/>
            <a:chOff x="8386234" y="3141134"/>
            <a:chExt cx="2127250" cy="2123017"/>
          </a:xfrm>
          <a:solidFill>
            <a:srgbClr val="074A73"/>
          </a:solidFill>
        </p:grpSpPr>
        <p:sp>
          <p:nvSpPr>
            <p:cNvPr id="3" name="Rectangle 55"/>
            <p:cNvSpPr>
              <a:spLocks noChangeArrowheads="1"/>
            </p:cNvSpPr>
            <p:nvPr/>
          </p:nvSpPr>
          <p:spPr bwMode="auto">
            <a:xfrm>
              <a:off x="9389534" y="3141134"/>
              <a:ext cx="116417" cy="4466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Freeform 56"/>
            <p:cNvSpPr/>
            <p:nvPr/>
          </p:nvSpPr>
          <p:spPr bwMode="auto">
            <a:xfrm>
              <a:off x="9114367" y="3162301"/>
              <a:ext cx="228600" cy="461433"/>
            </a:xfrm>
            <a:custGeom>
              <a:avLst/>
              <a:gdLst>
                <a:gd name="T0" fmla="*/ 171450 w 108"/>
                <a:gd name="T1" fmla="*/ 322263 h 218"/>
                <a:gd name="T2" fmla="*/ 87312 w 108"/>
                <a:gd name="T3" fmla="*/ 346075 h 218"/>
                <a:gd name="T4" fmla="*/ 0 w 108"/>
                <a:gd name="T5" fmla="*/ 23812 h 218"/>
                <a:gd name="T6" fmla="*/ 84138 w 108"/>
                <a:gd name="T7" fmla="*/ 0 h 218"/>
                <a:gd name="T8" fmla="*/ 171450 w 108"/>
                <a:gd name="T9" fmla="*/ 322263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18"/>
                <a:gd name="T17" fmla="*/ 108 w 108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18">
                  <a:moveTo>
                    <a:pt x="108" y="203"/>
                  </a:moveTo>
                  <a:lnTo>
                    <a:pt x="55" y="218"/>
                  </a:lnTo>
                  <a:lnTo>
                    <a:pt x="0" y="15"/>
                  </a:lnTo>
                  <a:lnTo>
                    <a:pt x="53" y="0"/>
                  </a:lnTo>
                  <a:lnTo>
                    <a:pt x="108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8864600" y="3255434"/>
              <a:ext cx="323851" cy="444500"/>
            </a:xfrm>
            <a:custGeom>
              <a:avLst/>
              <a:gdLst>
                <a:gd name="T0" fmla="*/ 242887 w 153"/>
                <a:gd name="T1" fmla="*/ 290513 h 210"/>
                <a:gd name="T2" fmla="*/ 168275 w 153"/>
                <a:gd name="T3" fmla="*/ 333375 h 210"/>
                <a:gd name="T4" fmla="*/ 0 w 153"/>
                <a:gd name="T5" fmla="*/ 44450 h 210"/>
                <a:gd name="T6" fmla="*/ 74612 w 153"/>
                <a:gd name="T7" fmla="*/ 0 h 210"/>
                <a:gd name="T8" fmla="*/ 242887 w 153"/>
                <a:gd name="T9" fmla="*/ 290513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10"/>
                <a:gd name="T17" fmla="*/ 153 w 153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10">
                  <a:moveTo>
                    <a:pt x="153" y="183"/>
                  </a:moveTo>
                  <a:lnTo>
                    <a:pt x="106" y="210"/>
                  </a:lnTo>
                  <a:lnTo>
                    <a:pt x="0" y="28"/>
                  </a:lnTo>
                  <a:lnTo>
                    <a:pt x="47" y="0"/>
                  </a:lnTo>
                  <a:lnTo>
                    <a:pt x="15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 58"/>
            <p:cNvSpPr/>
            <p:nvPr/>
          </p:nvSpPr>
          <p:spPr bwMode="auto">
            <a:xfrm>
              <a:off x="8655051" y="3414185"/>
              <a:ext cx="397933" cy="393700"/>
            </a:xfrm>
            <a:custGeom>
              <a:avLst/>
              <a:gdLst>
                <a:gd name="T0" fmla="*/ 298450 w 188"/>
                <a:gd name="T1" fmla="*/ 234950 h 186"/>
                <a:gd name="T2" fmla="*/ 238125 w 188"/>
                <a:gd name="T3" fmla="*/ 295275 h 186"/>
                <a:gd name="T4" fmla="*/ 0 w 188"/>
                <a:gd name="T5" fmla="*/ 60325 h 186"/>
                <a:gd name="T6" fmla="*/ 61913 w 188"/>
                <a:gd name="T7" fmla="*/ 0 h 186"/>
                <a:gd name="T8" fmla="*/ 298450 w 188"/>
                <a:gd name="T9" fmla="*/ 23495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186"/>
                <a:gd name="T17" fmla="*/ 188 w 188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186">
                  <a:moveTo>
                    <a:pt x="188" y="148"/>
                  </a:moveTo>
                  <a:lnTo>
                    <a:pt x="150" y="186"/>
                  </a:lnTo>
                  <a:lnTo>
                    <a:pt x="0" y="38"/>
                  </a:lnTo>
                  <a:lnTo>
                    <a:pt x="39" y="0"/>
                  </a:lnTo>
                  <a:lnTo>
                    <a:pt x="18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59"/>
            <p:cNvSpPr/>
            <p:nvPr/>
          </p:nvSpPr>
          <p:spPr bwMode="auto">
            <a:xfrm>
              <a:off x="8500533" y="3623733"/>
              <a:ext cx="440267" cy="323851"/>
            </a:xfrm>
            <a:custGeom>
              <a:avLst/>
              <a:gdLst>
                <a:gd name="T0" fmla="*/ 330200 w 208"/>
                <a:gd name="T1" fmla="*/ 166688 h 153"/>
                <a:gd name="T2" fmla="*/ 290513 w 208"/>
                <a:gd name="T3" fmla="*/ 242888 h 153"/>
                <a:gd name="T4" fmla="*/ 0 w 208"/>
                <a:gd name="T5" fmla="*/ 74613 h 153"/>
                <a:gd name="T6" fmla="*/ 41275 w 208"/>
                <a:gd name="T7" fmla="*/ 0 h 153"/>
                <a:gd name="T8" fmla="*/ 330200 w 208"/>
                <a:gd name="T9" fmla="*/ 166688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153"/>
                <a:gd name="T17" fmla="*/ 208 w 20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153">
                  <a:moveTo>
                    <a:pt x="208" y="105"/>
                  </a:moveTo>
                  <a:lnTo>
                    <a:pt x="183" y="153"/>
                  </a:lnTo>
                  <a:lnTo>
                    <a:pt x="0" y="47"/>
                  </a:lnTo>
                  <a:lnTo>
                    <a:pt x="26" y="0"/>
                  </a:lnTo>
                  <a:lnTo>
                    <a:pt x="208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60"/>
            <p:cNvSpPr/>
            <p:nvPr/>
          </p:nvSpPr>
          <p:spPr bwMode="auto">
            <a:xfrm>
              <a:off x="8409518" y="3873500"/>
              <a:ext cx="459316" cy="228600"/>
            </a:xfrm>
            <a:custGeom>
              <a:avLst/>
              <a:gdLst>
                <a:gd name="T0" fmla="*/ 344487 w 217"/>
                <a:gd name="T1" fmla="*/ 87312 h 108"/>
                <a:gd name="T2" fmla="*/ 320675 w 217"/>
                <a:gd name="T3" fmla="*/ 171450 h 108"/>
                <a:gd name="T4" fmla="*/ 0 w 217"/>
                <a:gd name="T5" fmla="*/ 84138 h 108"/>
                <a:gd name="T6" fmla="*/ 22225 w 217"/>
                <a:gd name="T7" fmla="*/ 0 h 108"/>
                <a:gd name="T8" fmla="*/ 344487 w 217"/>
                <a:gd name="T9" fmla="*/ 87312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108"/>
                <a:gd name="T17" fmla="*/ 217 w 2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108">
                  <a:moveTo>
                    <a:pt x="217" y="55"/>
                  </a:moveTo>
                  <a:lnTo>
                    <a:pt x="202" y="108"/>
                  </a:lnTo>
                  <a:lnTo>
                    <a:pt x="0" y="53"/>
                  </a:lnTo>
                  <a:lnTo>
                    <a:pt x="14" y="0"/>
                  </a:lnTo>
                  <a:lnTo>
                    <a:pt x="217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8386234" y="4148667"/>
              <a:ext cx="446617" cy="114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62"/>
            <p:cNvSpPr/>
            <p:nvPr/>
          </p:nvSpPr>
          <p:spPr bwMode="auto">
            <a:xfrm>
              <a:off x="8409518" y="4309534"/>
              <a:ext cx="459316" cy="224367"/>
            </a:xfrm>
            <a:custGeom>
              <a:avLst/>
              <a:gdLst>
                <a:gd name="T0" fmla="*/ 323850 w 217"/>
                <a:gd name="T1" fmla="*/ 0 h 106"/>
                <a:gd name="T2" fmla="*/ 344487 w 217"/>
                <a:gd name="T3" fmla="*/ 80963 h 106"/>
                <a:gd name="T4" fmla="*/ 22225 w 217"/>
                <a:gd name="T5" fmla="*/ 168275 h 106"/>
                <a:gd name="T6" fmla="*/ 0 w 217"/>
                <a:gd name="T7" fmla="*/ 87312 h 106"/>
                <a:gd name="T8" fmla="*/ 323850 w 217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106"/>
                <a:gd name="T17" fmla="*/ 217 w 21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106">
                  <a:moveTo>
                    <a:pt x="204" y="0"/>
                  </a:moveTo>
                  <a:lnTo>
                    <a:pt x="217" y="51"/>
                  </a:lnTo>
                  <a:lnTo>
                    <a:pt x="14" y="106"/>
                  </a:lnTo>
                  <a:lnTo>
                    <a:pt x="0" y="55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63"/>
            <p:cNvSpPr/>
            <p:nvPr/>
          </p:nvSpPr>
          <p:spPr bwMode="auto">
            <a:xfrm>
              <a:off x="8500534" y="4464051"/>
              <a:ext cx="444500" cy="321733"/>
            </a:xfrm>
            <a:custGeom>
              <a:avLst/>
              <a:gdLst>
                <a:gd name="T0" fmla="*/ 290513 w 210"/>
                <a:gd name="T1" fmla="*/ 0 h 152"/>
                <a:gd name="T2" fmla="*/ 333375 w 210"/>
                <a:gd name="T3" fmla="*/ 73025 h 152"/>
                <a:gd name="T4" fmla="*/ 44450 w 210"/>
                <a:gd name="T5" fmla="*/ 241300 h 152"/>
                <a:gd name="T6" fmla="*/ 0 w 210"/>
                <a:gd name="T7" fmla="*/ 165100 h 152"/>
                <a:gd name="T8" fmla="*/ 290513 w 210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52"/>
                <a:gd name="T17" fmla="*/ 210 w 210"/>
                <a:gd name="T18" fmla="*/ 152 h 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52">
                  <a:moveTo>
                    <a:pt x="183" y="0"/>
                  </a:moveTo>
                  <a:lnTo>
                    <a:pt x="210" y="46"/>
                  </a:lnTo>
                  <a:lnTo>
                    <a:pt x="28" y="152"/>
                  </a:lnTo>
                  <a:lnTo>
                    <a:pt x="0" y="104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64"/>
            <p:cNvSpPr/>
            <p:nvPr/>
          </p:nvSpPr>
          <p:spPr bwMode="auto">
            <a:xfrm>
              <a:off x="8659284" y="4599518"/>
              <a:ext cx="397933" cy="397933"/>
            </a:xfrm>
            <a:custGeom>
              <a:avLst/>
              <a:gdLst>
                <a:gd name="T0" fmla="*/ 238125 w 188"/>
                <a:gd name="T1" fmla="*/ 0 h 188"/>
                <a:gd name="T2" fmla="*/ 298450 w 188"/>
                <a:gd name="T3" fmla="*/ 60325 h 188"/>
                <a:gd name="T4" fmla="*/ 60325 w 188"/>
                <a:gd name="T5" fmla="*/ 298450 h 188"/>
                <a:gd name="T6" fmla="*/ 0 w 188"/>
                <a:gd name="T7" fmla="*/ 238125 h 188"/>
                <a:gd name="T8" fmla="*/ 238125 w 188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188"/>
                <a:gd name="T17" fmla="*/ 188 w 188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188">
                  <a:moveTo>
                    <a:pt x="150" y="0"/>
                  </a:moveTo>
                  <a:lnTo>
                    <a:pt x="188" y="38"/>
                  </a:lnTo>
                  <a:lnTo>
                    <a:pt x="38" y="188"/>
                  </a:lnTo>
                  <a:lnTo>
                    <a:pt x="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65"/>
            <p:cNvSpPr/>
            <p:nvPr/>
          </p:nvSpPr>
          <p:spPr bwMode="auto">
            <a:xfrm>
              <a:off x="8873068" y="4707467"/>
              <a:ext cx="319617" cy="444500"/>
            </a:xfrm>
            <a:custGeom>
              <a:avLst/>
              <a:gdLst>
                <a:gd name="T0" fmla="*/ 163512 w 151"/>
                <a:gd name="T1" fmla="*/ 0 h 210"/>
                <a:gd name="T2" fmla="*/ 239712 w 151"/>
                <a:gd name="T3" fmla="*/ 44450 h 210"/>
                <a:gd name="T4" fmla="*/ 71437 w 151"/>
                <a:gd name="T5" fmla="*/ 333375 h 210"/>
                <a:gd name="T6" fmla="*/ 0 w 151"/>
                <a:gd name="T7" fmla="*/ 290513 h 210"/>
                <a:gd name="T8" fmla="*/ 163512 w 151"/>
                <a:gd name="T9" fmla="*/ 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10"/>
                <a:gd name="T17" fmla="*/ 151 w 151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10">
                  <a:moveTo>
                    <a:pt x="103" y="0"/>
                  </a:moveTo>
                  <a:lnTo>
                    <a:pt x="151" y="28"/>
                  </a:lnTo>
                  <a:lnTo>
                    <a:pt x="45" y="210"/>
                  </a:lnTo>
                  <a:lnTo>
                    <a:pt x="0" y="18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66"/>
            <p:cNvSpPr/>
            <p:nvPr/>
          </p:nvSpPr>
          <p:spPr bwMode="auto">
            <a:xfrm>
              <a:off x="9122834" y="4785785"/>
              <a:ext cx="224367" cy="459316"/>
            </a:xfrm>
            <a:custGeom>
              <a:avLst/>
              <a:gdLst>
                <a:gd name="T0" fmla="*/ 84138 w 106"/>
                <a:gd name="T1" fmla="*/ 0 h 217"/>
                <a:gd name="T2" fmla="*/ 168275 w 106"/>
                <a:gd name="T3" fmla="*/ 19050 h 217"/>
                <a:gd name="T4" fmla="*/ 80963 w 106"/>
                <a:gd name="T5" fmla="*/ 344488 h 217"/>
                <a:gd name="T6" fmla="*/ 0 w 106"/>
                <a:gd name="T7" fmla="*/ 320675 h 217"/>
                <a:gd name="T8" fmla="*/ 84138 w 106"/>
                <a:gd name="T9" fmla="*/ 0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17"/>
                <a:gd name="T17" fmla="*/ 106 w 10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17">
                  <a:moveTo>
                    <a:pt x="53" y="0"/>
                  </a:moveTo>
                  <a:lnTo>
                    <a:pt x="106" y="12"/>
                  </a:lnTo>
                  <a:lnTo>
                    <a:pt x="51" y="217"/>
                  </a:lnTo>
                  <a:lnTo>
                    <a:pt x="0" y="202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Rectangle 67"/>
            <p:cNvSpPr>
              <a:spLocks noChangeArrowheads="1"/>
            </p:cNvSpPr>
            <p:nvPr/>
          </p:nvSpPr>
          <p:spPr bwMode="auto">
            <a:xfrm>
              <a:off x="9393767" y="4819651"/>
              <a:ext cx="114300" cy="444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68"/>
            <p:cNvSpPr/>
            <p:nvPr/>
          </p:nvSpPr>
          <p:spPr bwMode="auto">
            <a:xfrm>
              <a:off x="9554633" y="4781551"/>
              <a:ext cx="228600" cy="463549"/>
            </a:xfrm>
            <a:custGeom>
              <a:avLst/>
              <a:gdLst>
                <a:gd name="T0" fmla="*/ 0 w 108"/>
                <a:gd name="T1" fmla="*/ 22225 h 219"/>
                <a:gd name="T2" fmla="*/ 84138 w 108"/>
                <a:gd name="T3" fmla="*/ 0 h 219"/>
                <a:gd name="T4" fmla="*/ 171450 w 108"/>
                <a:gd name="T5" fmla="*/ 323850 h 219"/>
                <a:gd name="T6" fmla="*/ 87312 w 108"/>
                <a:gd name="T7" fmla="*/ 347663 h 219"/>
                <a:gd name="T8" fmla="*/ 0 w 108"/>
                <a:gd name="T9" fmla="*/ 22225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19"/>
                <a:gd name="T17" fmla="*/ 108 w 108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19">
                  <a:moveTo>
                    <a:pt x="0" y="14"/>
                  </a:moveTo>
                  <a:lnTo>
                    <a:pt x="53" y="0"/>
                  </a:lnTo>
                  <a:lnTo>
                    <a:pt x="108" y="204"/>
                  </a:lnTo>
                  <a:lnTo>
                    <a:pt x="55" y="219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69"/>
            <p:cNvSpPr/>
            <p:nvPr/>
          </p:nvSpPr>
          <p:spPr bwMode="auto">
            <a:xfrm>
              <a:off x="9709151" y="4707467"/>
              <a:ext cx="325967" cy="440267"/>
            </a:xfrm>
            <a:custGeom>
              <a:avLst/>
              <a:gdLst>
                <a:gd name="T0" fmla="*/ 0 w 154"/>
                <a:gd name="T1" fmla="*/ 44450 h 208"/>
                <a:gd name="T2" fmla="*/ 76200 w 154"/>
                <a:gd name="T3" fmla="*/ 0 h 208"/>
                <a:gd name="T4" fmla="*/ 244475 w 154"/>
                <a:gd name="T5" fmla="*/ 290513 h 208"/>
                <a:gd name="T6" fmla="*/ 168275 w 154"/>
                <a:gd name="T7" fmla="*/ 330200 h 208"/>
                <a:gd name="T8" fmla="*/ 0 w 154"/>
                <a:gd name="T9" fmla="*/ 44450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08"/>
                <a:gd name="T17" fmla="*/ 154 w 15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08">
                  <a:moveTo>
                    <a:pt x="0" y="28"/>
                  </a:moveTo>
                  <a:lnTo>
                    <a:pt x="48" y="0"/>
                  </a:lnTo>
                  <a:lnTo>
                    <a:pt x="154" y="183"/>
                  </a:lnTo>
                  <a:lnTo>
                    <a:pt x="106" y="20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70"/>
            <p:cNvSpPr/>
            <p:nvPr/>
          </p:nvSpPr>
          <p:spPr bwMode="auto">
            <a:xfrm>
              <a:off x="9844618" y="4595284"/>
              <a:ext cx="397933" cy="397933"/>
            </a:xfrm>
            <a:custGeom>
              <a:avLst/>
              <a:gdLst>
                <a:gd name="T0" fmla="*/ 0 w 188"/>
                <a:gd name="T1" fmla="*/ 61913 h 188"/>
                <a:gd name="T2" fmla="*/ 60325 w 188"/>
                <a:gd name="T3" fmla="*/ 0 h 188"/>
                <a:gd name="T4" fmla="*/ 298450 w 188"/>
                <a:gd name="T5" fmla="*/ 238125 h 188"/>
                <a:gd name="T6" fmla="*/ 238125 w 188"/>
                <a:gd name="T7" fmla="*/ 298450 h 188"/>
                <a:gd name="T8" fmla="*/ 0 w 188"/>
                <a:gd name="T9" fmla="*/ 6191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188"/>
                <a:gd name="T17" fmla="*/ 188 w 188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188">
                  <a:moveTo>
                    <a:pt x="0" y="39"/>
                  </a:moveTo>
                  <a:lnTo>
                    <a:pt x="38" y="0"/>
                  </a:lnTo>
                  <a:lnTo>
                    <a:pt x="188" y="150"/>
                  </a:lnTo>
                  <a:lnTo>
                    <a:pt x="150" y="188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71"/>
            <p:cNvSpPr/>
            <p:nvPr/>
          </p:nvSpPr>
          <p:spPr bwMode="auto">
            <a:xfrm>
              <a:off x="9840384" y="3409951"/>
              <a:ext cx="397933" cy="393700"/>
            </a:xfrm>
            <a:custGeom>
              <a:avLst/>
              <a:gdLst>
                <a:gd name="T0" fmla="*/ 61913 w 188"/>
                <a:gd name="T1" fmla="*/ 295275 h 186"/>
                <a:gd name="T2" fmla="*/ 0 w 188"/>
                <a:gd name="T3" fmla="*/ 234950 h 186"/>
                <a:gd name="T4" fmla="*/ 238125 w 188"/>
                <a:gd name="T5" fmla="*/ 0 h 186"/>
                <a:gd name="T6" fmla="*/ 298450 w 188"/>
                <a:gd name="T7" fmla="*/ 61913 h 186"/>
                <a:gd name="T8" fmla="*/ 61913 w 188"/>
                <a:gd name="T9" fmla="*/ 295275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186"/>
                <a:gd name="T17" fmla="*/ 188 w 188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186">
                  <a:moveTo>
                    <a:pt x="39" y="186"/>
                  </a:moveTo>
                  <a:lnTo>
                    <a:pt x="0" y="148"/>
                  </a:lnTo>
                  <a:lnTo>
                    <a:pt x="150" y="0"/>
                  </a:lnTo>
                  <a:lnTo>
                    <a:pt x="188" y="39"/>
                  </a:lnTo>
                  <a:lnTo>
                    <a:pt x="3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2"/>
            <p:cNvSpPr/>
            <p:nvPr/>
          </p:nvSpPr>
          <p:spPr bwMode="auto">
            <a:xfrm>
              <a:off x="9704918" y="3251201"/>
              <a:ext cx="321733" cy="444500"/>
            </a:xfrm>
            <a:custGeom>
              <a:avLst/>
              <a:gdLst>
                <a:gd name="T0" fmla="*/ 76200 w 152"/>
                <a:gd name="T1" fmla="*/ 333375 h 210"/>
                <a:gd name="T2" fmla="*/ 0 w 152"/>
                <a:gd name="T3" fmla="*/ 290513 h 210"/>
                <a:gd name="T4" fmla="*/ 168275 w 152"/>
                <a:gd name="T5" fmla="*/ 0 h 210"/>
                <a:gd name="T6" fmla="*/ 241300 w 152"/>
                <a:gd name="T7" fmla="*/ 44450 h 210"/>
                <a:gd name="T8" fmla="*/ 76200 w 152"/>
                <a:gd name="T9" fmla="*/ 333375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10"/>
                <a:gd name="T17" fmla="*/ 152 w 152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10">
                  <a:moveTo>
                    <a:pt x="48" y="210"/>
                  </a:moveTo>
                  <a:lnTo>
                    <a:pt x="0" y="183"/>
                  </a:lnTo>
                  <a:lnTo>
                    <a:pt x="106" y="0"/>
                  </a:lnTo>
                  <a:lnTo>
                    <a:pt x="152" y="28"/>
                  </a:lnTo>
                  <a:lnTo>
                    <a:pt x="4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73"/>
            <p:cNvSpPr/>
            <p:nvPr/>
          </p:nvSpPr>
          <p:spPr bwMode="auto">
            <a:xfrm>
              <a:off x="9552518" y="3160184"/>
              <a:ext cx="222249" cy="463549"/>
            </a:xfrm>
            <a:custGeom>
              <a:avLst/>
              <a:gdLst>
                <a:gd name="T0" fmla="*/ 82550 w 105"/>
                <a:gd name="T1" fmla="*/ 347663 h 219"/>
                <a:gd name="T2" fmla="*/ 0 w 105"/>
                <a:gd name="T3" fmla="*/ 323850 h 219"/>
                <a:gd name="T4" fmla="*/ 85725 w 105"/>
                <a:gd name="T5" fmla="*/ 0 h 219"/>
                <a:gd name="T6" fmla="*/ 166687 w 105"/>
                <a:gd name="T7" fmla="*/ 22225 h 219"/>
                <a:gd name="T8" fmla="*/ 82550 w 105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19"/>
                <a:gd name="T17" fmla="*/ 105 w 105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19">
                  <a:moveTo>
                    <a:pt x="52" y="219"/>
                  </a:moveTo>
                  <a:lnTo>
                    <a:pt x="0" y="204"/>
                  </a:lnTo>
                  <a:lnTo>
                    <a:pt x="54" y="0"/>
                  </a:lnTo>
                  <a:lnTo>
                    <a:pt x="105" y="14"/>
                  </a:lnTo>
                  <a:lnTo>
                    <a:pt x="52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6"/>
            <p:cNvSpPr/>
            <p:nvPr/>
          </p:nvSpPr>
          <p:spPr bwMode="auto">
            <a:xfrm>
              <a:off x="9956800" y="4457700"/>
              <a:ext cx="440267" cy="323851"/>
            </a:xfrm>
            <a:custGeom>
              <a:avLst/>
              <a:gdLst>
                <a:gd name="T0" fmla="*/ 0 w 208"/>
                <a:gd name="T1" fmla="*/ 74613 h 153"/>
                <a:gd name="T2" fmla="*/ 41275 w 208"/>
                <a:gd name="T3" fmla="*/ 0 h 153"/>
                <a:gd name="T4" fmla="*/ 330200 w 208"/>
                <a:gd name="T5" fmla="*/ 166688 h 153"/>
                <a:gd name="T6" fmla="*/ 288925 w 208"/>
                <a:gd name="T7" fmla="*/ 242888 h 153"/>
                <a:gd name="T8" fmla="*/ 0 w 208"/>
                <a:gd name="T9" fmla="*/ 7461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153"/>
                <a:gd name="T17" fmla="*/ 208 w 20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153">
                  <a:moveTo>
                    <a:pt x="0" y="47"/>
                  </a:moveTo>
                  <a:lnTo>
                    <a:pt x="26" y="0"/>
                  </a:lnTo>
                  <a:lnTo>
                    <a:pt x="208" y="105"/>
                  </a:lnTo>
                  <a:lnTo>
                    <a:pt x="182" y="153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10030885" y="4303184"/>
              <a:ext cx="459316" cy="226483"/>
            </a:xfrm>
            <a:custGeom>
              <a:avLst/>
              <a:gdLst>
                <a:gd name="T0" fmla="*/ 0 w 217"/>
                <a:gd name="T1" fmla="*/ 84138 h 107"/>
                <a:gd name="T2" fmla="*/ 22225 w 217"/>
                <a:gd name="T3" fmla="*/ 0 h 107"/>
                <a:gd name="T4" fmla="*/ 344487 w 217"/>
                <a:gd name="T5" fmla="*/ 85725 h 107"/>
                <a:gd name="T6" fmla="*/ 320675 w 217"/>
                <a:gd name="T7" fmla="*/ 169863 h 107"/>
                <a:gd name="T8" fmla="*/ 0 w 217"/>
                <a:gd name="T9" fmla="*/ 84138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107"/>
                <a:gd name="T17" fmla="*/ 217 w 2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107">
                  <a:moveTo>
                    <a:pt x="0" y="53"/>
                  </a:moveTo>
                  <a:lnTo>
                    <a:pt x="14" y="0"/>
                  </a:lnTo>
                  <a:lnTo>
                    <a:pt x="217" y="54"/>
                  </a:lnTo>
                  <a:lnTo>
                    <a:pt x="202" y="107"/>
                  </a:ln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10064751" y="4144433"/>
              <a:ext cx="448733" cy="112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79"/>
            <p:cNvSpPr/>
            <p:nvPr/>
          </p:nvSpPr>
          <p:spPr bwMode="auto">
            <a:xfrm>
              <a:off x="10030885" y="3869267"/>
              <a:ext cx="459316" cy="228600"/>
            </a:xfrm>
            <a:custGeom>
              <a:avLst/>
              <a:gdLst>
                <a:gd name="T0" fmla="*/ 19050 w 217"/>
                <a:gd name="T1" fmla="*/ 171450 h 108"/>
                <a:gd name="T2" fmla="*/ 0 w 217"/>
                <a:gd name="T3" fmla="*/ 87312 h 108"/>
                <a:gd name="T4" fmla="*/ 320675 w 217"/>
                <a:gd name="T5" fmla="*/ 0 h 108"/>
                <a:gd name="T6" fmla="*/ 344487 w 217"/>
                <a:gd name="T7" fmla="*/ 84138 h 108"/>
                <a:gd name="T8" fmla="*/ 19050 w 217"/>
                <a:gd name="T9" fmla="*/ 17145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108"/>
                <a:gd name="T17" fmla="*/ 217 w 2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108">
                  <a:moveTo>
                    <a:pt x="12" y="108"/>
                  </a:moveTo>
                  <a:lnTo>
                    <a:pt x="0" y="55"/>
                  </a:lnTo>
                  <a:lnTo>
                    <a:pt x="202" y="0"/>
                  </a:lnTo>
                  <a:lnTo>
                    <a:pt x="217" y="53"/>
                  </a:ln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80"/>
            <p:cNvSpPr/>
            <p:nvPr/>
          </p:nvSpPr>
          <p:spPr bwMode="auto">
            <a:xfrm>
              <a:off x="9952567" y="3619500"/>
              <a:ext cx="444500" cy="323851"/>
            </a:xfrm>
            <a:custGeom>
              <a:avLst/>
              <a:gdLst>
                <a:gd name="T0" fmla="*/ 44450 w 210"/>
                <a:gd name="T1" fmla="*/ 242888 h 153"/>
                <a:gd name="T2" fmla="*/ 0 w 210"/>
                <a:gd name="T3" fmla="*/ 168275 h 153"/>
                <a:gd name="T4" fmla="*/ 290513 w 210"/>
                <a:gd name="T5" fmla="*/ 0 h 153"/>
                <a:gd name="T6" fmla="*/ 333375 w 210"/>
                <a:gd name="T7" fmla="*/ 74613 h 153"/>
                <a:gd name="T8" fmla="*/ 44450 w 210"/>
                <a:gd name="T9" fmla="*/ 242888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53"/>
                <a:gd name="T17" fmla="*/ 210 w 210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53">
                  <a:moveTo>
                    <a:pt x="28" y="153"/>
                  </a:moveTo>
                  <a:lnTo>
                    <a:pt x="0" y="106"/>
                  </a:lnTo>
                  <a:lnTo>
                    <a:pt x="183" y="0"/>
                  </a:lnTo>
                  <a:lnTo>
                    <a:pt x="210" y="47"/>
                  </a:lnTo>
                  <a:lnTo>
                    <a:pt x="2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938" name="文本框 27"/>
          <p:cNvSpPr txBox="1"/>
          <p:nvPr/>
        </p:nvSpPr>
        <p:spPr>
          <a:xfrm>
            <a:off x="3522663" y="2833688"/>
            <a:ext cx="1279525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Loading</a:t>
            </a:r>
            <a:r>
              <a:rPr lang="en-US" altLang="zh-CN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…</a:t>
            </a:r>
            <a:endParaRPr lang="en-US" altLang="zh-CN" dirty="0">
              <a:solidFill>
                <a:srgbClr val="3B3838"/>
              </a:solidFill>
              <a:latin typeface="Arial" panose="020B0604020202090204" pitchFamily="34" charset="0"/>
              <a:ea typeface="微软雅黑 Light" pitchFamily="34" charset="-122"/>
              <a:sym typeface="Arial" panose="020B0604020202090204" pitchFamily="34" charset="0"/>
            </a:endParaRPr>
          </a:p>
          <a:p>
            <a:r>
              <a:rPr lang="en-US" altLang="zh-CN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100%</a:t>
            </a:r>
            <a:endParaRPr lang="zh-CN" altLang="en-US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9939" name="文本框 28"/>
          <p:cNvSpPr txBox="1"/>
          <p:nvPr/>
        </p:nvSpPr>
        <p:spPr>
          <a:xfrm>
            <a:off x="5399088" y="3429000"/>
            <a:ext cx="543718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rPr>
              <a:t>TERIMA KASIH</a:t>
            </a:r>
          </a:p>
        </p:txBody>
      </p:sp>
      <p:grpSp>
        <p:nvGrpSpPr>
          <p:cNvPr id="39940" name="组合 29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39941" name="组合 30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空心弧 37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9944" name="组合 31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35" name="矩形 34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28"/>
          <p:cNvGrpSpPr/>
          <p:nvPr/>
        </p:nvGrpSpPr>
        <p:grpSpPr>
          <a:xfrm>
            <a:off x="1200150" y="1906271"/>
            <a:ext cx="7828915" cy="3115870"/>
            <a:chOff x="2657517" y="1448815"/>
            <a:chExt cx="7209769" cy="2982385"/>
          </a:xfrm>
        </p:grpSpPr>
        <p:sp>
          <p:nvSpPr>
            <p:cNvPr id="2" name="弦形 1"/>
            <p:cNvSpPr/>
            <p:nvPr/>
          </p:nvSpPr>
          <p:spPr>
            <a:xfrm>
              <a:off x="2976864" y="2619139"/>
              <a:ext cx="1024076" cy="999754"/>
            </a:xfrm>
            <a:prstGeom prst="chord">
              <a:avLst/>
            </a:prstGeom>
            <a:solidFill>
              <a:srgbClr val="074A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弦形 2"/>
            <p:cNvSpPr/>
            <p:nvPr/>
          </p:nvSpPr>
          <p:spPr>
            <a:xfrm>
              <a:off x="4786859" y="2619139"/>
              <a:ext cx="1024076" cy="999754"/>
            </a:xfrm>
            <a:prstGeom prst="chord">
              <a:avLst/>
            </a:prstGeom>
            <a:solidFill>
              <a:srgbClr val="074A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弦形 3"/>
            <p:cNvSpPr/>
            <p:nvPr/>
          </p:nvSpPr>
          <p:spPr>
            <a:xfrm>
              <a:off x="6596854" y="2622313"/>
              <a:ext cx="1024076" cy="999754"/>
            </a:xfrm>
            <a:prstGeom prst="chord">
              <a:avLst/>
            </a:prstGeom>
            <a:solidFill>
              <a:srgbClr val="074A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弦形 4"/>
            <p:cNvSpPr/>
            <p:nvPr/>
          </p:nvSpPr>
          <p:spPr>
            <a:xfrm>
              <a:off x="8406849" y="2619139"/>
              <a:ext cx="1024076" cy="999754"/>
            </a:xfrm>
            <a:prstGeom prst="chord">
              <a:avLst/>
            </a:prstGeom>
            <a:solidFill>
              <a:srgbClr val="074A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" name="文本框 9"/>
            <p:cNvSpPr txBox="1"/>
            <p:nvPr/>
          </p:nvSpPr>
          <p:spPr>
            <a:xfrm>
              <a:off x="3062601" y="2785765"/>
              <a:ext cx="1195549" cy="617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art</a:t>
              </a:r>
              <a:r>
                <a:rPr lang="en-US" altLang="zh-CN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 </a:t>
              </a:r>
              <a:r>
                <a:rPr lang="en-US" altLang="zh-CN" sz="1000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</a:t>
              </a:r>
              <a:r>
                <a:rPr lang="en-US" altLang="zh-CN" sz="3600" dirty="0">
                  <a:solidFill>
                    <a:srgbClr val="3B3838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1</a:t>
              </a:r>
              <a:endParaRPr lang="zh-CN" altLang="en-US" sz="40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1" name="TextBox 692"/>
            <p:cNvSpPr txBox="1"/>
            <p:nvPr/>
          </p:nvSpPr>
          <p:spPr bwMode="auto">
            <a:xfrm>
              <a:off x="2657517" y="3902499"/>
              <a:ext cx="2005906" cy="440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rPr>
                <a:t>LATAR BELAKANG</a:t>
              </a:r>
            </a:p>
          </p:txBody>
        </p:sp>
        <p:sp>
          <p:nvSpPr>
            <p:cNvPr id="8200" name="文本框 11"/>
            <p:cNvSpPr txBox="1"/>
            <p:nvPr/>
          </p:nvSpPr>
          <p:spPr>
            <a:xfrm>
              <a:off x="4874183" y="2785765"/>
              <a:ext cx="1195550" cy="617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art</a:t>
              </a:r>
              <a:r>
                <a:rPr lang="en-US" altLang="zh-CN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 </a:t>
              </a:r>
              <a:r>
                <a:rPr lang="en-US" altLang="zh-CN" sz="1000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</a:t>
              </a:r>
              <a:r>
                <a:rPr lang="en-US" altLang="zh-CN" sz="3600" dirty="0">
                  <a:solidFill>
                    <a:srgbClr val="3B3838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2</a:t>
              </a:r>
              <a:endParaRPr lang="zh-CN" altLang="en-US" sz="44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201" name="文本框 12"/>
            <p:cNvSpPr txBox="1"/>
            <p:nvPr/>
          </p:nvSpPr>
          <p:spPr>
            <a:xfrm>
              <a:off x="6657187" y="2785765"/>
              <a:ext cx="1193962" cy="617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art</a:t>
              </a:r>
              <a:r>
                <a:rPr lang="en-US" altLang="zh-CN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 </a:t>
              </a:r>
              <a:r>
                <a:rPr lang="en-US" altLang="zh-CN" sz="1000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</a:t>
              </a:r>
              <a:r>
                <a:rPr lang="en-US" altLang="zh-CN" sz="3600" dirty="0">
                  <a:solidFill>
                    <a:srgbClr val="3B3838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3</a:t>
              </a:r>
              <a:endParaRPr lang="zh-CN" altLang="en-US" sz="44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202" name="文本框 13"/>
            <p:cNvSpPr txBox="1"/>
            <p:nvPr/>
          </p:nvSpPr>
          <p:spPr>
            <a:xfrm>
              <a:off x="8490998" y="2785765"/>
              <a:ext cx="1195550" cy="6175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P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art</a:t>
              </a:r>
              <a:r>
                <a:rPr lang="en-US" altLang="zh-CN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 </a:t>
              </a:r>
              <a:r>
                <a:rPr lang="en-US" altLang="zh-CN" sz="1000" dirty="0"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 </a:t>
              </a:r>
              <a:r>
                <a:rPr lang="en-US" altLang="zh-CN" sz="3600" dirty="0">
                  <a:solidFill>
                    <a:srgbClr val="3B3838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4</a:t>
              </a:r>
              <a:endParaRPr lang="zh-CN" altLang="en-US" sz="44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5" name="TextBox 692"/>
            <p:cNvSpPr txBox="1"/>
            <p:nvPr/>
          </p:nvSpPr>
          <p:spPr bwMode="auto">
            <a:xfrm>
              <a:off x="7970284" y="3990548"/>
              <a:ext cx="1897002" cy="265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400" normalizeH="0" baseline="0" noProof="0" dirty="0" err="1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rPr>
                <a:t>Metodologi</a:t>
              </a:r>
              <a:endParaRPr kumimoji="0" lang="en-US" altLang="zh-CN" sz="1200" b="0" i="0" u="none" strike="noStrike" kern="1200" cap="none" spc="4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TextBox 692"/>
            <p:cNvSpPr txBox="1"/>
            <p:nvPr/>
          </p:nvSpPr>
          <p:spPr bwMode="auto">
            <a:xfrm>
              <a:off x="6305348" y="3990548"/>
              <a:ext cx="1897002" cy="263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rPr>
                <a:t>TUJUAN</a:t>
              </a:r>
            </a:p>
          </p:txBody>
        </p:sp>
        <p:sp>
          <p:nvSpPr>
            <p:cNvPr id="17" name="TextBox 692"/>
            <p:cNvSpPr txBox="1"/>
            <p:nvPr/>
          </p:nvSpPr>
          <p:spPr bwMode="auto">
            <a:xfrm>
              <a:off x="4459268" y="3990548"/>
              <a:ext cx="1897002" cy="440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rPr>
                <a:t>RUMUSAN MASALAH</a:t>
              </a:r>
            </a:p>
          </p:txBody>
        </p:sp>
        <p:sp>
          <p:nvSpPr>
            <p:cNvPr id="8206" name="文本框 18"/>
            <p:cNvSpPr txBox="1"/>
            <p:nvPr/>
          </p:nvSpPr>
          <p:spPr>
            <a:xfrm>
              <a:off x="5959192" y="1448815"/>
              <a:ext cx="1880072" cy="735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B3838"/>
                  </a:solidFill>
                  <a:latin typeface="Arial" panose="020B0604020202090204" pitchFamily="34" charset="0"/>
                  <a:ea typeface="微软雅黑 Light" pitchFamily="34" charset="-122"/>
                  <a:sym typeface="Arial" panose="020B0604020202090204" pitchFamily="34" charset="0"/>
                </a:rPr>
                <a:t>Contents</a:t>
              </a:r>
            </a:p>
            <a:p>
              <a:pPr algn="ctr"/>
              <a:endParaRPr lang="zh-CN" altLang="en-US" sz="1600" dirty="0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8207" name="组合 19"/>
          <p:cNvGrpSpPr/>
          <p:nvPr/>
        </p:nvGrpSpPr>
        <p:grpSpPr>
          <a:xfrm>
            <a:off x="4785360" y="1906270"/>
            <a:ext cx="2053590" cy="449580"/>
            <a:chOff x="0" y="199643"/>
            <a:chExt cx="12192000" cy="449580"/>
          </a:xfrm>
        </p:grpSpPr>
        <p:grpSp>
          <p:nvGrpSpPr>
            <p:cNvPr id="8208" name="组合 20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211" name="组合 21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25" name="矩形 24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空心弧 25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弦形 4"/>
          <p:cNvSpPr/>
          <p:nvPr/>
        </p:nvSpPr>
        <p:spPr>
          <a:xfrm>
            <a:off x="9191930" y="3132815"/>
            <a:ext cx="1123647" cy="1044524"/>
          </a:xfrm>
          <a:prstGeom prst="chord">
            <a:avLst/>
          </a:prstGeom>
          <a:solidFill>
            <a:srgbClr val="074A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9325536" y="3332303"/>
            <a:ext cx="131179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</a:t>
            </a: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art</a:t>
            </a:r>
            <a:r>
              <a:rPr lang="en-US" altLang="zh-CN" dirty="0"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  </a:t>
            </a:r>
            <a:r>
              <a:rPr lang="en-US" altLang="zh-CN" sz="3600" dirty="0"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5 </a:t>
            </a:r>
            <a:r>
              <a:rPr lang="en-US" altLang="zh-CN" sz="1000" dirty="0"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 </a:t>
            </a:r>
            <a:endParaRPr lang="zh-CN" altLang="en-US" sz="44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8" name="TextBox 692"/>
          <p:cNvSpPr txBox="1"/>
          <p:nvPr/>
        </p:nvSpPr>
        <p:spPr bwMode="auto">
          <a:xfrm>
            <a:off x="8712918" y="4561828"/>
            <a:ext cx="208144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4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HASIL DAN ANALISIS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670300" y="1346200"/>
            <a:ext cx="4092575" cy="4092575"/>
          </a:xfrm>
          <a:prstGeom prst="donut">
            <a:avLst>
              <a:gd name="adj" fmla="val 495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6367463"/>
            <a:ext cx="10972800" cy="490538"/>
          </a:xfrm>
          <a:prstGeom prst="rect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弦形 7"/>
          <p:cNvSpPr/>
          <p:nvPr/>
        </p:nvSpPr>
        <p:spPr>
          <a:xfrm rot="1316491">
            <a:off x="10801350" y="2700338"/>
            <a:ext cx="1455738" cy="1457325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1188700" y="3238500"/>
            <a:ext cx="206375" cy="346075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53600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72713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9807575" y="504825"/>
            <a:ext cx="195263" cy="195263"/>
          </a:xfrm>
          <a:prstGeom prst="actionButtonBackPrevious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10329863" y="473075"/>
            <a:ext cx="258763" cy="258763"/>
          </a:xfrm>
          <a:prstGeom prst="actionButtonHom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225" name="组合 5"/>
          <p:cNvGrpSpPr/>
          <p:nvPr/>
        </p:nvGrpSpPr>
        <p:grpSpPr>
          <a:xfrm>
            <a:off x="3681413" y="1346200"/>
            <a:ext cx="4484687" cy="4286250"/>
            <a:chOff x="5059085" y="1451985"/>
            <a:chExt cx="4484471" cy="4287118"/>
          </a:xfrm>
        </p:grpSpPr>
        <p:sp>
          <p:nvSpPr>
            <p:cNvPr id="34" name="同心圆 33"/>
            <p:cNvSpPr/>
            <p:nvPr/>
          </p:nvSpPr>
          <p:spPr>
            <a:xfrm>
              <a:off x="5059085" y="1451985"/>
              <a:ext cx="4092378" cy="4093404"/>
            </a:xfrm>
            <a:prstGeom prst="donut">
              <a:avLst>
                <a:gd name="adj" fmla="val 11329"/>
              </a:avLst>
            </a:prstGeom>
            <a:solidFill>
              <a:srgbClr val="9FC5E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227" name="组合 52"/>
            <p:cNvGrpSpPr/>
            <p:nvPr/>
          </p:nvGrpSpPr>
          <p:grpSpPr>
            <a:xfrm>
              <a:off x="7803740" y="3998851"/>
              <a:ext cx="1739816" cy="1740252"/>
              <a:chOff x="5995117" y="3332376"/>
              <a:chExt cx="1449846" cy="145021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995117" y="3332376"/>
                <a:ext cx="1449846" cy="1450210"/>
              </a:xfrm>
              <a:prstGeom prst="ellipse">
                <a:avLst/>
              </a:prstGeom>
              <a:solidFill>
                <a:srgbClr val="9FC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69733" y="3702868"/>
                <a:ext cx="1066219" cy="44459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altLang="zh-CN" sz="1440" kern="1200" cap="none" spc="0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LATAR BELAKANG</a:t>
                </a:r>
                <a:endParaRPr kumimoji="0" lang="zh-CN" altLang="en-US" sz="144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9230" name="Picture 2" descr="D:\PPT\20131202045504550_easyicon_net_512.png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</a:blip>
              <a:stretch>
                <a:fillRect/>
              </a:stretch>
            </p:blipFill>
            <p:spPr>
              <a:xfrm>
                <a:off x="7005906" y="4347012"/>
                <a:ext cx="168155" cy="168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9" name="直接连接符 38"/>
              <p:cNvCxnSpPr/>
              <p:nvPr/>
            </p:nvCxnSpPr>
            <p:spPr>
              <a:xfrm flipH="1">
                <a:off x="6804702" y="4057481"/>
                <a:ext cx="361139" cy="3810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32" name="文本框 76"/>
          <p:cNvSpPr txBox="1"/>
          <p:nvPr/>
        </p:nvSpPr>
        <p:spPr>
          <a:xfrm>
            <a:off x="3386138" y="1352550"/>
            <a:ext cx="21415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</a:t>
            </a:r>
            <a:endParaRPr lang="zh-CN" altLang="en-US" sz="28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76838" y="2501900"/>
            <a:ext cx="1050925" cy="186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1500" b="0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09675" y="1700213"/>
            <a:ext cx="2500313" cy="2439988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4200" y="6308725"/>
            <a:ext cx="612775" cy="379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65" b="1" kern="1200" cap="none" spc="0" normalizeH="0" baseline="0" noProof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1865" b="1" kern="1200" cap="none" spc="0" normalizeH="0" baseline="0" noProof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5304155" y="2607945"/>
            <a:ext cx="303149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Malware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adalah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beberapa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program yang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ditransfer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masuk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komputer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sementara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pemiliknya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tidak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menyadarinya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dan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dibuat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untuk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untuk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membahayakan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mengganggu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atau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merusak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komputer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jaringan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atau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file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A452A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01285" y="2498725"/>
            <a:ext cx="2527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38475" y="1676400"/>
            <a:ext cx="822325" cy="822325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30" name="TextBox 24"/>
          <p:cNvSpPr txBox="1">
            <a:spLocks noChangeArrowheads="1"/>
          </p:cNvSpPr>
          <p:nvPr/>
        </p:nvSpPr>
        <p:spPr bwMode="auto">
          <a:xfrm>
            <a:off x="6740525" y="1946275"/>
            <a:ext cx="828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Text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362075" y="1852613"/>
            <a:ext cx="2046288" cy="203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40" name="TextBox 343"/>
          <p:cNvSpPr txBox="1">
            <a:spLocks noChangeArrowheads="1"/>
          </p:cNvSpPr>
          <p:nvPr/>
        </p:nvSpPr>
        <p:spPr bwMode="auto">
          <a:xfrm>
            <a:off x="1299845" y="2711450"/>
            <a:ext cx="2171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Malware</a:t>
            </a:r>
          </a:p>
        </p:txBody>
      </p:sp>
      <p:grpSp>
        <p:nvGrpSpPr>
          <p:cNvPr id="12314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12315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9" name="空心弧 48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2318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45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2321" name="文本框 43"/>
            <p:cNvSpPr txBox="1"/>
            <p:nvPr/>
          </p:nvSpPr>
          <p:spPr>
            <a:xfrm>
              <a:off x="188913" y="268048"/>
              <a:ext cx="798512" cy="3388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Calibri" pitchFamily="34" charset="0"/>
                </a:rPr>
                <a:t>Part 1 </a:t>
              </a:r>
              <a:endParaRPr lang="zh-CN" altLang="en-US" sz="1600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Calibri" pitchFamily="34" charset="0"/>
              </a:endParaRPr>
            </a:p>
          </p:txBody>
        </p:sp>
      </p:grpSp>
      <p:sp>
        <p:nvSpPr>
          <p:cNvPr id="12322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LATAR BELAKANG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09675" y="1700213"/>
            <a:ext cx="2500313" cy="2439988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4200" y="6308725"/>
            <a:ext cx="612775" cy="379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65" b="1" kern="1200" cap="none" spc="0" normalizeH="0" baseline="0" noProof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1865" b="1" kern="1200" cap="none" spc="0" normalizeH="0" baseline="0" noProof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5224780" y="2617276"/>
            <a:ext cx="30314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Malware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menyerang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sebuah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pe-probe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dengan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cara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merubah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bagian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-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bagian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isi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nilai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fitur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dari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sebuah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pe-probe yang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nantinya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dapat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dieksekusi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dan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dijalankan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secara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otomatis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A452A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01285" y="2498725"/>
            <a:ext cx="2527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38475" y="1676400"/>
            <a:ext cx="822325" cy="822325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30" name="TextBox 24"/>
          <p:cNvSpPr txBox="1">
            <a:spLocks noChangeArrowheads="1"/>
          </p:cNvSpPr>
          <p:nvPr/>
        </p:nvSpPr>
        <p:spPr bwMode="auto">
          <a:xfrm>
            <a:off x="6740525" y="1946275"/>
            <a:ext cx="828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Text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362075" y="1852613"/>
            <a:ext cx="2046288" cy="203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40" name="TextBox 343"/>
          <p:cNvSpPr txBox="1">
            <a:spLocks noChangeArrowheads="1"/>
          </p:cNvSpPr>
          <p:nvPr/>
        </p:nvSpPr>
        <p:spPr bwMode="auto">
          <a:xfrm>
            <a:off x="1299845" y="2711450"/>
            <a:ext cx="2171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Malware</a:t>
            </a:r>
          </a:p>
        </p:txBody>
      </p:sp>
      <p:grpSp>
        <p:nvGrpSpPr>
          <p:cNvPr id="12314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12315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9" name="空心弧 48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2318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45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2321" name="文本框 43"/>
            <p:cNvSpPr txBox="1"/>
            <p:nvPr/>
          </p:nvSpPr>
          <p:spPr>
            <a:xfrm>
              <a:off x="188913" y="268048"/>
              <a:ext cx="798512" cy="3388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Calibri" pitchFamily="34" charset="0"/>
                </a:rPr>
                <a:t>Part 1 </a:t>
              </a:r>
              <a:endParaRPr lang="zh-CN" altLang="en-US" sz="1600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Calibri" pitchFamily="34" charset="0"/>
              </a:endParaRPr>
            </a:p>
          </p:txBody>
        </p:sp>
      </p:grpSp>
      <p:sp>
        <p:nvSpPr>
          <p:cNvPr id="12322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LATAR BELAKANG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0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09675" y="1700213"/>
            <a:ext cx="2500313" cy="2439988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4200" y="6308725"/>
            <a:ext cx="612775" cy="379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65" b="1" kern="1200" cap="none" spc="0" normalizeH="0" baseline="0" noProof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1865" b="1" kern="1200" cap="none" spc="0" normalizeH="0" baseline="0" noProof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5304155" y="2607945"/>
            <a:ext cx="30314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Pe-probe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adalah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isitilah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nama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lain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pe-file yang di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tulis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oleh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peneliti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Shafiq, M. Z.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ber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asal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dari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Pakistan pada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taun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2009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A452A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01285" y="2498725"/>
            <a:ext cx="2527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38475" y="1676400"/>
            <a:ext cx="822325" cy="822325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30" name="TextBox 24"/>
          <p:cNvSpPr txBox="1">
            <a:spLocks noChangeArrowheads="1"/>
          </p:cNvSpPr>
          <p:nvPr/>
        </p:nvSpPr>
        <p:spPr bwMode="auto">
          <a:xfrm>
            <a:off x="6740525" y="1946275"/>
            <a:ext cx="828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Text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362075" y="1852613"/>
            <a:ext cx="2046288" cy="203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40" name="TextBox 343"/>
          <p:cNvSpPr txBox="1">
            <a:spLocks noChangeArrowheads="1"/>
          </p:cNvSpPr>
          <p:nvPr/>
        </p:nvSpPr>
        <p:spPr bwMode="auto">
          <a:xfrm>
            <a:off x="1299845" y="2711450"/>
            <a:ext cx="2171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Pe-probe</a:t>
            </a:r>
          </a:p>
        </p:txBody>
      </p:sp>
      <p:grpSp>
        <p:nvGrpSpPr>
          <p:cNvPr id="12314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12315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9" name="空心弧 48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2318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45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2321" name="文本框 43"/>
            <p:cNvSpPr txBox="1"/>
            <p:nvPr/>
          </p:nvSpPr>
          <p:spPr>
            <a:xfrm>
              <a:off x="188913" y="268048"/>
              <a:ext cx="798512" cy="3388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Calibri" pitchFamily="34" charset="0"/>
                </a:rPr>
                <a:t>Part 1 </a:t>
              </a:r>
              <a:endParaRPr lang="zh-CN" altLang="en-US" sz="1600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Calibri" pitchFamily="34" charset="0"/>
              </a:endParaRPr>
            </a:p>
          </p:txBody>
        </p:sp>
      </p:grpSp>
      <p:sp>
        <p:nvSpPr>
          <p:cNvPr id="12322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LATAR BELAKANG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09675" y="1700213"/>
            <a:ext cx="2500313" cy="2439988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4200" y="6308725"/>
            <a:ext cx="612775" cy="379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65" b="1" kern="1200" cap="none" spc="0" normalizeH="0" baseline="0" noProof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en-US" sz="1865" b="1" kern="1200" cap="none" spc="0" normalizeH="0" baseline="0" noProof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5304155" y="2607945"/>
            <a:ext cx="30314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Pe-file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adalah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file yang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berbentuk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.exe, .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dll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, dan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lainya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yang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digunakan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oleh system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operasi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windows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dalam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bentuk</a:t>
            </a:r>
            <a:r>
              <a:rPr lang="en-US" altLang="zh-CN" sz="1600" dirty="0">
                <a:solidFill>
                  <a:srgbClr val="4A452A"/>
                </a:solidFill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 32 dan 64 bit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A452A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01285" y="2498725"/>
            <a:ext cx="25273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38475" y="1676400"/>
            <a:ext cx="822325" cy="822325"/>
          </a:xfrm>
          <a:prstGeom prst="ellipse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30" name="TextBox 24"/>
          <p:cNvSpPr txBox="1">
            <a:spLocks noChangeArrowheads="1"/>
          </p:cNvSpPr>
          <p:nvPr/>
        </p:nvSpPr>
        <p:spPr bwMode="auto">
          <a:xfrm>
            <a:off x="6740525" y="1946275"/>
            <a:ext cx="828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Text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362075" y="1852613"/>
            <a:ext cx="2046288" cy="203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40" name="TextBox 343"/>
          <p:cNvSpPr txBox="1">
            <a:spLocks noChangeArrowheads="1"/>
          </p:cNvSpPr>
          <p:nvPr/>
        </p:nvSpPr>
        <p:spPr bwMode="auto">
          <a:xfrm>
            <a:off x="1299845" y="2711450"/>
            <a:ext cx="2171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A452A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+mn-ea"/>
                <a:sym typeface="+mn-lt"/>
              </a:rPr>
              <a:t>Pe-File</a:t>
            </a:r>
          </a:p>
        </p:txBody>
      </p:sp>
      <p:grpSp>
        <p:nvGrpSpPr>
          <p:cNvPr id="12314" name="组合 27"/>
          <p:cNvGrpSpPr/>
          <p:nvPr/>
        </p:nvGrpSpPr>
        <p:grpSpPr>
          <a:xfrm>
            <a:off x="0" y="200025"/>
            <a:ext cx="12192000" cy="449263"/>
            <a:chOff x="0" y="199643"/>
            <a:chExt cx="12192000" cy="449580"/>
          </a:xfrm>
        </p:grpSpPr>
        <p:grpSp>
          <p:nvGrpSpPr>
            <p:cNvPr id="12315" name="组合 28"/>
            <p:cNvGrpSpPr/>
            <p:nvPr/>
          </p:nvGrpSpPr>
          <p:grpSpPr>
            <a:xfrm>
              <a:off x="0" y="199643"/>
              <a:ext cx="1475232" cy="441960"/>
              <a:chOff x="0" y="199643"/>
              <a:chExt cx="1475232" cy="4419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0" y="207597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9" name="空心弧 48"/>
              <p:cNvSpPr/>
              <p:nvPr/>
            </p:nvSpPr>
            <p:spPr>
              <a:xfrm rot="16200000">
                <a:off x="1052839" y="219935"/>
                <a:ext cx="442241" cy="401638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2318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6" name="矩形 45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 w="12700" cap="flat" cmpd="sng" algn="ctr">
                <a:solidFill>
                  <a:srgbClr val="074A73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Arial" panose="020B060402020209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2321" name="文本框 43"/>
            <p:cNvSpPr txBox="1"/>
            <p:nvPr/>
          </p:nvSpPr>
          <p:spPr>
            <a:xfrm>
              <a:off x="188913" y="268048"/>
              <a:ext cx="798512" cy="3388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600" dirty="0">
                  <a:solidFill>
                    <a:srgbClr val="FFFFFF"/>
                  </a:solidFill>
                  <a:latin typeface="Arial" panose="020B0604020202090204" pitchFamily="34" charset="0"/>
                  <a:ea typeface="微软雅黑 Light" pitchFamily="34" charset="-122"/>
                  <a:sym typeface="Calibri" pitchFamily="34" charset="0"/>
                </a:rPr>
                <a:t>Part 1 </a:t>
              </a:r>
              <a:endParaRPr lang="zh-CN" altLang="en-US" sz="1600" dirty="0">
                <a:solidFill>
                  <a:srgbClr val="FFFFFF"/>
                </a:solidFill>
                <a:latin typeface="Arial" panose="020B0604020202090204" pitchFamily="34" charset="0"/>
                <a:ea typeface="Arial" panose="020B0604020202090204" pitchFamily="34" charset="0"/>
                <a:sym typeface="Calibri" pitchFamily="34" charset="0"/>
              </a:endParaRPr>
            </a:p>
          </p:txBody>
        </p:sp>
      </p:grpSp>
      <p:sp>
        <p:nvSpPr>
          <p:cNvPr id="12322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LATAR BELAKANG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670300" y="1346200"/>
            <a:ext cx="4092575" cy="4092575"/>
          </a:xfrm>
          <a:prstGeom prst="donut">
            <a:avLst>
              <a:gd name="adj" fmla="val 4958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6367463"/>
            <a:ext cx="10972800" cy="490538"/>
          </a:xfrm>
          <a:prstGeom prst="rect">
            <a:avLst/>
          </a:prstGeom>
          <a:solidFill>
            <a:srgbClr val="07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弦形 7"/>
          <p:cNvSpPr/>
          <p:nvPr/>
        </p:nvSpPr>
        <p:spPr>
          <a:xfrm rot="1316491">
            <a:off x="10801350" y="2700338"/>
            <a:ext cx="1455738" cy="1457325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11188700" y="3238500"/>
            <a:ext cx="206375" cy="346075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53600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72713" y="415925"/>
            <a:ext cx="373063" cy="373063"/>
          </a:xfrm>
          <a:prstGeom prst="ellips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9807575" y="504825"/>
            <a:ext cx="195263" cy="195263"/>
          </a:xfrm>
          <a:prstGeom prst="actionButtonBackPrevious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10329863" y="473075"/>
            <a:ext cx="258763" cy="258763"/>
          </a:xfrm>
          <a:prstGeom prst="actionButtonHome">
            <a:avLst/>
          </a:prstGeom>
          <a:solidFill>
            <a:srgbClr val="9F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369" name="组合 5"/>
          <p:cNvGrpSpPr/>
          <p:nvPr/>
        </p:nvGrpSpPr>
        <p:grpSpPr>
          <a:xfrm>
            <a:off x="3681413" y="1346200"/>
            <a:ext cx="4484687" cy="4286250"/>
            <a:chOff x="5059085" y="1451985"/>
            <a:chExt cx="4484471" cy="4287118"/>
          </a:xfrm>
        </p:grpSpPr>
        <p:sp>
          <p:nvSpPr>
            <p:cNvPr id="34" name="同心圆 33"/>
            <p:cNvSpPr/>
            <p:nvPr/>
          </p:nvSpPr>
          <p:spPr>
            <a:xfrm>
              <a:off x="5059085" y="1451985"/>
              <a:ext cx="4092378" cy="4093404"/>
            </a:xfrm>
            <a:prstGeom prst="donut">
              <a:avLst>
                <a:gd name="adj" fmla="val 11329"/>
              </a:avLst>
            </a:prstGeom>
            <a:solidFill>
              <a:srgbClr val="9FC5E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371" name="组合 52"/>
            <p:cNvGrpSpPr/>
            <p:nvPr/>
          </p:nvGrpSpPr>
          <p:grpSpPr>
            <a:xfrm>
              <a:off x="7803740" y="3998851"/>
              <a:ext cx="1739816" cy="1740252"/>
              <a:chOff x="5995117" y="3332376"/>
              <a:chExt cx="1449846" cy="145021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995117" y="3332376"/>
                <a:ext cx="1449846" cy="1450210"/>
              </a:xfrm>
              <a:prstGeom prst="ellipse">
                <a:avLst/>
              </a:prstGeom>
              <a:solidFill>
                <a:srgbClr val="9FC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6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69733" y="3702868"/>
                <a:ext cx="1066219" cy="4446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en-US" altLang="zh-CN" sz="1440" kern="1200" cap="none" spc="0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RUMUSAN MASALAH</a:t>
                </a:r>
                <a:endParaRPr kumimoji="0" lang="zh-CN" altLang="en-US" sz="144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5374" name="Picture 2" descr="D:\PPT\20131202045504550_easyicon_net_512.png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</a:blip>
              <a:stretch>
                <a:fillRect/>
              </a:stretch>
            </p:blipFill>
            <p:spPr>
              <a:xfrm>
                <a:off x="7005906" y="4347012"/>
                <a:ext cx="168155" cy="168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9" name="直接连接符 38"/>
              <p:cNvCxnSpPr/>
              <p:nvPr/>
            </p:nvCxnSpPr>
            <p:spPr>
              <a:xfrm flipH="1">
                <a:off x="6804702" y="4057481"/>
                <a:ext cx="361139" cy="3810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76" name="文本框 76"/>
          <p:cNvSpPr txBox="1"/>
          <p:nvPr/>
        </p:nvSpPr>
        <p:spPr>
          <a:xfrm>
            <a:off x="3386138" y="1352550"/>
            <a:ext cx="2141537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</a:t>
            </a:r>
            <a:endParaRPr lang="zh-CN" altLang="en-US" sz="28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76838" y="2501900"/>
            <a:ext cx="1050925" cy="186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zh-CN" altLang="en-US" sz="11500" b="0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405"/>
          <p:cNvSpPr/>
          <p:nvPr/>
        </p:nvSpPr>
        <p:spPr bwMode="auto">
          <a:xfrm>
            <a:off x="4763" y="31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86" name="组合 1"/>
          <p:cNvGrpSpPr/>
          <p:nvPr/>
        </p:nvGrpSpPr>
        <p:grpSpPr>
          <a:xfrm>
            <a:off x="1213665" y="2307908"/>
            <a:ext cx="9579431" cy="2957769"/>
            <a:chOff x="1367244" y="1757307"/>
            <a:chExt cx="9579159" cy="2907284"/>
          </a:xfrm>
        </p:grpSpPr>
        <p:grpSp>
          <p:nvGrpSpPr>
            <p:cNvPr id="16387" name="组合 482"/>
            <p:cNvGrpSpPr/>
            <p:nvPr/>
          </p:nvGrpSpPr>
          <p:grpSpPr>
            <a:xfrm>
              <a:off x="1553115" y="1757307"/>
              <a:ext cx="9393288" cy="2907284"/>
              <a:chOff x="2198411" y="1471626"/>
              <a:chExt cx="7807072" cy="2445110"/>
            </a:xfrm>
          </p:grpSpPr>
          <p:grpSp>
            <p:nvGrpSpPr>
              <p:cNvPr id="16388" name="组合 457"/>
              <p:cNvGrpSpPr/>
              <p:nvPr/>
            </p:nvGrpSpPr>
            <p:grpSpPr>
              <a:xfrm>
                <a:off x="4214058" y="1586754"/>
                <a:ext cx="3479506" cy="2329982"/>
                <a:chOff x="2447926" y="1431925"/>
                <a:chExt cx="4464049" cy="2989263"/>
              </a:xfrm>
            </p:grpSpPr>
            <p:sp>
              <p:nvSpPr>
                <p:cNvPr id="249" name="Freeform 5"/>
                <p:cNvSpPr/>
                <p:nvPr/>
              </p:nvSpPr>
              <p:spPr bwMode="auto">
                <a:xfrm>
                  <a:off x="3851801" y="1432226"/>
                  <a:ext cx="1657221" cy="2161548"/>
                </a:xfrm>
                <a:custGeom>
                  <a:avLst/>
                  <a:gdLst>
                    <a:gd name="T0" fmla="*/ 26 w 26"/>
                    <a:gd name="T1" fmla="*/ 13 h 34"/>
                    <a:gd name="T2" fmla="*/ 13 w 26"/>
                    <a:gd name="T3" fmla="*/ 34 h 34"/>
                    <a:gd name="T4" fmla="*/ 0 w 26"/>
                    <a:gd name="T5" fmla="*/ 13 h 34"/>
                    <a:gd name="T6" fmla="*/ 13 w 26"/>
                    <a:gd name="T7" fmla="*/ 0 h 34"/>
                    <a:gd name="T8" fmla="*/ 26 w 26"/>
                    <a:gd name="T9" fmla="*/ 1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4">
                      <a:moveTo>
                        <a:pt x="26" y="13"/>
                      </a:moveTo>
                      <a:cubicBezTo>
                        <a:pt x="26" y="20"/>
                        <a:pt x="13" y="34"/>
                        <a:pt x="13" y="34"/>
                      </a:cubicBezTo>
                      <a:cubicBezTo>
                        <a:pt x="13" y="34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cubicBezTo>
                        <a:pt x="20" y="0"/>
                        <a:pt x="26" y="6"/>
                        <a:pt x="26" y="13"/>
                      </a:cubicBezTo>
                      <a:close/>
                    </a:path>
                  </a:pathLst>
                </a:custGeom>
                <a:solidFill>
                  <a:srgbClr val="4496CF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6"/>
                <p:cNvSpPr/>
                <p:nvPr/>
              </p:nvSpPr>
              <p:spPr bwMode="auto">
                <a:xfrm>
                  <a:off x="2448494" y="2831580"/>
                  <a:ext cx="2104113" cy="1589474"/>
                </a:xfrm>
                <a:custGeom>
                  <a:avLst/>
                  <a:gdLst>
                    <a:gd name="T0" fmla="*/ 12 w 33"/>
                    <a:gd name="T1" fmla="*/ 0 h 25"/>
                    <a:gd name="T2" fmla="*/ 33 w 33"/>
                    <a:gd name="T3" fmla="*/ 13 h 25"/>
                    <a:gd name="T4" fmla="*/ 12 w 33"/>
                    <a:gd name="T5" fmla="*/ 25 h 25"/>
                    <a:gd name="T6" fmla="*/ 0 w 33"/>
                    <a:gd name="T7" fmla="*/ 13 h 25"/>
                    <a:gd name="T8" fmla="*/ 12 w 33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5">
                      <a:moveTo>
                        <a:pt x="12" y="0"/>
                      </a:moveTo>
                      <a:cubicBezTo>
                        <a:pt x="19" y="0"/>
                        <a:pt x="33" y="13"/>
                        <a:pt x="33" y="13"/>
                      </a:cubicBezTo>
                      <a:cubicBezTo>
                        <a:pt x="33" y="13"/>
                        <a:pt x="19" y="25"/>
                        <a:pt x="12" y="25"/>
                      </a:cubicBezTo>
                      <a:cubicBezTo>
                        <a:pt x="5" y="25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074A73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7"/>
                <p:cNvSpPr/>
                <p:nvPr/>
              </p:nvSpPr>
              <p:spPr bwMode="auto">
                <a:xfrm>
                  <a:off x="4743890" y="2831580"/>
                  <a:ext cx="2168439" cy="1589474"/>
                </a:xfrm>
                <a:custGeom>
                  <a:avLst/>
                  <a:gdLst>
                    <a:gd name="T0" fmla="*/ 21 w 34"/>
                    <a:gd name="T1" fmla="*/ 0 h 25"/>
                    <a:gd name="T2" fmla="*/ 0 w 34"/>
                    <a:gd name="T3" fmla="*/ 13 h 25"/>
                    <a:gd name="T4" fmla="*/ 21 w 34"/>
                    <a:gd name="T5" fmla="*/ 25 h 25"/>
                    <a:gd name="T6" fmla="*/ 34 w 34"/>
                    <a:gd name="T7" fmla="*/ 13 h 25"/>
                    <a:gd name="T8" fmla="*/ 21 w 3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21" y="0"/>
                      </a:moveTo>
                      <a:cubicBezTo>
                        <a:pt x="14" y="0"/>
                        <a:pt x="0" y="13"/>
                        <a:pt x="0" y="13"/>
                      </a:cubicBezTo>
                      <a:cubicBezTo>
                        <a:pt x="0" y="13"/>
                        <a:pt x="14" y="25"/>
                        <a:pt x="21" y="25"/>
                      </a:cubicBezTo>
                      <a:cubicBezTo>
                        <a:pt x="28" y="25"/>
                        <a:pt x="34" y="20"/>
                        <a:pt x="34" y="13"/>
                      </a:cubicBezTo>
                      <a:cubicBezTo>
                        <a:pt x="34" y="6"/>
                        <a:pt x="28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9F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392" name="组合 475"/>
              <p:cNvGrpSpPr/>
              <p:nvPr/>
            </p:nvGrpSpPr>
            <p:grpSpPr>
              <a:xfrm>
                <a:off x="4832526" y="1471626"/>
                <a:ext cx="2331434" cy="621412"/>
                <a:chOff x="2402219" y="2103638"/>
                <a:chExt cx="2331434" cy="621412"/>
              </a:xfrm>
            </p:grpSpPr>
            <p:cxnSp>
              <p:nvCxnSpPr>
                <p:cNvPr id="459" name="肘形连接符 180"/>
                <p:cNvCxnSpPr/>
                <p:nvPr/>
              </p:nvCxnSpPr>
              <p:spPr>
                <a:xfrm>
                  <a:off x="2402219" y="2103638"/>
                  <a:ext cx="2331434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肘形连接符 180"/>
                <p:cNvCxnSpPr/>
                <p:nvPr/>
              </p:nvCxnSpPr>
              <p:spPr>
                <a:xfrm>
                  <a:off x="3523605" y="2103917"/>
                  <a:ext cx="0" cy="62113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95" name="组合 477"/>
              <p:cNvGrpSpPr/>
              <p:nvPr/>
            </p:nvGrpSpPr>
            <p:grpSpPr>
              <a:xfrm>
                <a:off x="7433205" y="2788024"/>
                <a:ext cx="2572278" cy="580566"/>
                <a:chOff x="5002898" y="3420036"/>
                <a:chExt cx="2572278" cy="580566"/>
              </a:xfrm>
            </p:grpSpPr>
            <p:cxnSp>
              <p:nvCxnSpPr>
                <p:cNvPr id="468" name="肘形连接符 180"/>
                <p:cNvCxnSpPr/>
                <p:nvPr/>
              </p:nvCxnSpPr>
              <p:spPr>
                <a:xfrm>
                  <a:off x="5243742" y="3432551"/>
                  <a:ext cx="2331434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肘形连接符 180"/>
                <p:cNvCxnSpPr/>
                <p:nvPr/>
              </p:nvCxnSpPr>
              <p:spPr>
                <a:xfrm flipH="1">
                  <a:off x="5002286" y="3420536"/>
                  <a:ext cx="245414" cy="58074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98" name="组合 476"/>
              <p:cNvGrpSpPr/>
              <p:nvPr/>
            </p:nvGrpSpPr>
            <p:grpSpPr>
              <a:xfrm>
                <a:off x="2198411" y="2371164"/>
                <a:ext cx="2576167" cy="580566"/>
                <a:chOff x="-231896" y="3003176"/>
                <a:chExt cx="2576167" cy="580566"/>
              </a:xfrm>
            </p:grpSpPr>
            <p:cxnSp>
              <p:nvCxnSpPr>
                <p:cNvPr id="473" name="肘形连接符 180"/>
                <p:cNvCxnSpPr/>
                <p:nvPr/>
              </p:nvCxnSpPr>
              <p:spPr>
                <a:xfrm flipH="1">
                  <a:off x="-231896" y="3004004"/>
                  <a:ext cx="233011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肘形连接符 180"/>
                <p:cNvCxnSpPr/>
                <p:nvPr/>
              </p:nvCxnSpPr>
              <p:spPr>
                <a:xfrm>
                  <a:off x="2098219" y="3004004"/>
                  <a:ext cx="245414" cy="579407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03" name="矩形 1"/>
            <p:cNvSpPr/>
            <p:nvPr/>
          </p:nvSpPr>
          <p:spPr>
            <a:xfrm>
              <a:off x="1367244" y="2103123"/>
              <a:ext cx="3637935" cy="7260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bagaimana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cara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algoritma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machine learning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dapat</a:t>
              </a:r>
              <a:r>
                <a:rPr lang="en-US" sz="1400" b="0" i="0" dirty="0">
                  <a:effectLst/>
                  <a:latin typeface="Arial" panose="020B0604020202020204" pitchFamily="34" charset="0"/>
                </a:rPr>
                <a:t> </a:t>
              </a:r>
              <a:r>
                <a:rPr lang="en-US" sz="1400" b="0" i="0" dirty="0" err="1">
                  <a:effectLst/>
                  <a:latin typeface="Arial" panose="020B0604020202020204" pitchFamily="34" charset="0"/>
                </a:rPr>
                <a:t>mengklasifikasikan</a:t>
              </a:r>
              <a:br>
                <a:rPr lang="en-US" sz="1400" dirty="0"/>
              </a:br>
              <a:r>
                <a:rPr lang="en-US" sz="1400" b="0" i="0" dirty="0">
                  <a:effectLst/>
                  <a:latin typeface="Arial" panose="020B0604020202020204" pitchFamily="34" charset="0"/>
                </a:rPr>
                <a:t>malware ?</a:t>
              </a:r>
              <a:endParaRPr lang="en-US" altLang="zh-CN" sz="1400" dirty="0">
                <a:solidFill>
                  <a:srgbClr val="595959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404" name="矩形 1"/>
            <p:cNvSpPr/>
            <p:nvPr/>
          </p:nvSpPr>
          <p:spPr>
            <a:xfrm>
              <a:off x="8141232" y="2613090"/>
              <a:ext cx="2804715" cy="635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sz="1200" dirty="0" err="1">
                  <a:latin typeface="+mj-lt"/>
                </a:rPr>
                <a:t>Bagaimana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 err="1">
                  <a:latin typeface="+mj-lt"/>
                </a:rPr>
                <a:t>cara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 err="1">
                  <a:latin typeface="+mj-lt"/>
                </a:rPr>
                <a:t>algoritma</a:t>
              </a:r>
              <a:r>
                <a:rPr lang="en-US" sz="1200" dirty="0">
                  <a:latin typeface="+mj-lt"/>
                </a:rPr>
                <a:t> machine learning </a:t>
              </a:r>
              <a:r>
                <a:rPr lang="en-US" sz="1200" dirty="0" err="1">
                  <a:latin typeface="+mj-lt"/>
                </a:rPr>
                <a:t>dapat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 err="1">
                  <a:latin typeface="+mj-lt"/>
                </a:rPr>
                <a:t>mendeteksi</a:t>
              </a:r>
              <a:r>
                <a:rPr lang="en-US" sz="1200" dirty="0">
                  <a:latin typeface="+mj-lt"/>
                </a:rPr>
                <a:t> malware </a:t>
              </a:r>
              <a:r>
                <a:rPr lang="en-US" sz="1200" dirty="0" err="1">
                  <a:latin typeface="+mj-lt"/>
                </a:rPr>
                <a:t>berdasarkan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 err="1">
                  <a:latin typeface="+mj-lt"/>
                </a:rPr>
                <a:t>fitur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 err="1">
                  <a:latin typeface="+mj-lt"/>
                </a:rPr>
                <a:t>fitur</a:t>
              </a:r>
              <a:r>
                <a:rPr lang="en-US" sz="1200" dirty="0">
                  <a:latin typeface="+mj-lt"/>
                </a:rPr>
                <a:t> pe-probe?</a:t>
              </a:r>
              <a:endParaRPr lang="zh-CN" altLang="zh-CN" sz="1200" dirty="0">
                <a:solidFill>
                  <a:srgbClr val="595959"/>
                </a:solidFill>
                <a:latin typeface="+mj-lt"/>
                <a:ea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16405" name="组合 27"/>
          <p:cNvGrpSpPr/>
          <p:nvPr/>
        </p:nvGrpSpPr>
        <p:grpSpPr>
          <a:xfrm>
            <a:off x="1073150" y="200025"/>
            <a:ext cx="11118850" cy="449263"/>
            <a:chOff x="1073007" y="199798"/>
            <a:chExt cx="11118993" cy="449425"/>
          </a:xfrm>
        </p:grpSpPr>
        <p:sp>
          <p:nvSpPr>
            <p:cNvPr id="46" name="空心弧 45"/>
            <p:cNvSpPr/>
            <p:nvPr/>
          </p:nvSpPr>
          <p:spPr>
            <a:xfrm rot="16200000">
              <a:off x="1052994" y="219793"/>
              <a:ext cx="441929" cy="401921"/>
            </a:xfrm>
            <a:prstGeom prst="blockArc">
              <a:avLst/>
            </a:prstGeom>
            <a:solidFill>
              <a:srgbClr val="074A73"/>
            </a:solidFill>
            <a:ln>
              <a:solidFill>
                <a:srgbClr val="074A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6407" name="组合 29"/>
            <p:cNvGrpSpPr/>
            <p:nvPr/>
          </p:nvGrpSpPr>
          <p:grpSpPr>
            <a:xfrm flipH="1">
              <a:off x="10716768" y="207263"/>
              <a:ext cx="1475232" cy="441960"/>
              <a:chOff x="0" y="199643"/>
              <a:chExt cx="1475232" cy="441960"/>
            </a:xfrm>
          </p:grpSpPr>
          <p:sp>
            <p:nvSpPr>
              <p:cNvPr id="43" name="矩形 42"/>
              <p:cNvSpPr/>
              <p:nvPr/>
            </p:nvSpPr>
            <p:spPr>
              <a:xfrm flipH="1">
                <a:off x="0" y="207931"/>
                <a:ext cx="1073150" cy="426333"/>
              </a:xfrm>
              <a:prstGeom prst="rect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空心弧 43"/>
              <p:cNvSpPr/>
              <p:nvPr/>
            </p:nvSpPr>
            <p:spPr>
              <a:xfrm rot="16200000">
                <a:off x="1052838" y="220269"/>
                <a:ext cx="442241" cy="401637"/>
              </a:xfrm>
              <a:prstGeom prst="blockArc">
                <a:avLst/>
              </a:prstGeom>
              <a:solidFill>
                <a:srgbClr val="074A73"/>
              </a:solidFill>
              <a:ln>
                <a:solidFill>
                  <a:srgbClr val="074A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410" name="文本框 31"/>
          <p:cNvSpPr txBox="1"/>
          <p:nvPr/>
        </p:nvSpPr>
        <p:spPr>
          <a:xfrm>
            <a:off x="1257300" y="290513"/>
            <a:ext cx="27051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200" dirty="0">
                <a:solidFill>
                  <a:srgbClr val="3B3838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RUMUSAN MASALAH</a:t>
            </a:r>
            <a:endParaRPr lang="zh-CN" altLang="en-US" sz="1200" dirty="0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207963"/>
            <a:ext cx="1073150" cy="425450"/>
          </a:xfrm>
          <a:prstGeom prst="rect">
            <a:avLst/>
          </a:prstGeom>
          <a:solidFill>
            <a:srgbClr val="074A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12" name="文本框 47"/>
          <p:cNvSpPr txBox="1"/>
          <p:nvPr/>
        </p:nvSpPr>
        <p:spPr>
          <a:xfrm>
            <a:off x="188913" y="268288"/>
            <a:ext cx="798512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Part 2 </a:t>
            </a:r>
            <a:endParaRPr lang="zh-CN" altLang="en-US" sz="1600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6638" name="TextBox 28"/>
          <p:cNvSpPr txBox="1"/>
          <p:nvPr/>
        </p:nvSpPr>
        <p:spPr>
          <a:xfrm>
            <a:off x="686754" y="2307908"/>
            <a:ext cx="65087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1</a:t>
            </a:r>
          </a:p>
        </p:txBody>
      </p:sp>
      <p:sp>
        <p:nvSpPr>
          <p:cNvPr id="3" name="TextBox 28"/>
          <p:cNvSpPr txBox="1"/>
          <p:nvPr/>
        </p:nvSpPr>
        <p:spPr>
          <a:xfrm>
            <a:off x="10467659" y="2854008"/>
            <a:ext cx="650875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AD703-C346-273C-A578-02177CC6669D}"/>
              </a:ext>
            </a:extLst>
          </p:cNvPr>
          <p:cNvSpPr txBox="1"/>
          <p:nvPr/>
        </p:nvSpPr>
        <p:spPr>
          <a:xfrm>
            <a:off x="4461127" y="951325"/>
            <a:ext cx="29741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</a:rPr>
              <a:t>Bagaimana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cara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mengembangkan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prototype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mendeteksi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kal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1200" dirty="0"/>
            </a:br>
            <a:r>
              <a:rPr lang="en-US" sz="1200" b="0" i="0" dirty="0" err="1">
                <a:effectLst/>
                <a:latin typeface="Arial" panose="020B0604020202020204" pitchFamily="34" charset="0"/>
              </a:rPr>
              <a:t>sifikasi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malware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studi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algoritma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klasifikasi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telah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dila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1200" dirty="0"/>
            </a:br>
            <a:r>
              <a:rPr lang="en-US" sz="1200" b="0" i="0" dirty="0" err="1">
                <a:effectLst/>
                <a:latin typeface="Arial" panose="020B0604020202020204" pitchFamily="34" charset="0"/>
              </a:rPr>
              <a:t>kukan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?</a:t>
            </a:r>
            <a:endParaRPr lang="en-US" sz="1200" dirty="0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D8602114-5236-0C85-6963-414CD0B985D7}"/>
              </a:ext>
            </a:extLst>
          </p:cNvPr>
          <p:cNvSpPr txBox="1"/>
          <p:nvPr/>
        </p:nvSpPr>
        <p:spPr>
          <a:xfrm>
            <a:off x="7286373" y="907479"/>
            <a:ext cx="650875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 Light" pitchFamily="34" charset="-122"/>
                <a:sym typeface="Arial" panose="020B0604020202090204" pitchFamily="34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389</Words>
  <Application>Microsoft Office PowerPoint</Application>
  <PresentationFormat>Widescreen</PresentationFormat>
  <Paragraphs>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微软雅黑</vt:lpstr>
      <vt:lpstr>微软雅黑 Light</vt:lpstr>
      <vt:lpstr>Arial</vt:lpstr>
      <vt:lpstr>Arial Regular</vt:lpstr>
      <vt:lpstr>Calibri</vt:lpstr>
      <vt:lpstr>Office Theme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dan analisis</vt:lpstr>
      <vt:lpstr>Hasil dan analisis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ARIA</cp:lastModifiedBy>
  <cp:revision>78</cp:revision>
  <dcterms:created xsi:type="dcterms:W3CDTF">2022-08-31T10:48:35Z</dcterms:created>
  <dcterms:modified xsi:type="dcterms:W3CDTF">2023-02-17T07:46:11Z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  <property fmtid="{D5CDD505-2E9C-101B-9397-08002B2CF9AE}" pid="3" name="ICV">
    <vt:lpwstr>DFE6EF984ACD49E4AF043BC7D860B109</vt:lpwstr>
  </property>
</Properties>
</file>