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Zilla Slab Bold" charset="1" panose="00000000000000000000"/>
      <p:regular r:id="rId9"/>
    </p:embeddedFont>
    <p:embeddedFont>
      <p:font typeface="Stavok Grotesque Bold" charset="1" panose="00000800000000000000"/>
      <p:regular r:id="rId10"/>
    </p:embeddedFont>
    <p:embeddedFont>
      <p:font typeface="Zilla Slab" charset="1" panose="00000000000000000000"/>
      <p:regular r:id="rId11"/>
    </p:embeddedFont>
    <p:embeddedFont>
      <p:font typeface="Zilla Slab Italics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942027" y="7037006"/>
            <a:ext cx="5345973" cy="3294456"/>
          </a:xfrm>
          <a:custGeom>
            <a:avLst/>
            <a:gdLst/>
            <a:ahLst/>
            <a:cxnLst/>
            <a:rect r="r" b="b" t="t" l="l"/>
            <a:pathLst>
              <a:path h="3294456" w="5345973">
                <a:moveTo>
                  <a:pt x="5345973" y="0"/>
                </a:moveTo>
                <a:lnTo>
                  <a:pt x="0" y="0"/>
                </a:lnTo>
                <a:lnTo>
                  <a:pt x="0" y="3294456"/>
                </a:lnTo>
                <a:lnTo>
                  <a:pt x="5345973" y="3294456"/>
                </a:lnTo>
                <a:lnTo>
                  <a:pt x="5345973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942027" y="0"/>
            <a:ext cx="5345973" cy="3294456"/>
          </a:xfrm>
          <a:custGeom>
            <a:avLst/>
            <a:gdLst/>
            <a:ahLst/>
            <a:cxnLst/>
            <a:rect r="r" b="b" t="t" l="l"/>
            <a:pathLst>
              <a:path h="3294456" w="5345973">
                <a:moveTo>
                  <a:pt x="5345973" y="3294456"/>
                </a:moveTo>
                <a:lnTo>
                  <a:pt x="0" y="3294456"/>
                </a:lnTo>
                <a:lnTo>
                  <a:pt x="0" y="0"/>
                </a:lnTo>
                <a:lnTo>
                  <a:pt x="5345973" y="0"/>
                </a:lnTo>
                <a:lnTo>
                  <a:pt x="5345973" y="329445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7037006"/>
            <a:ext cx="5345973" cy="3294456"/>
          </a:xfrm>
          <a:custGeom>
            <a:avLst/>
            <a:gdLst/>
            <a:ahLst/>
            <a:cxnLst/>
            <a:rect r="r" b="b" t="t" l="l"/>
            <a:pathLst>
              <a:path h="3294456" w="5345973">
                <a:moveTo>
                  <a:pt x="0" y="0"/>
                </a:moveTo>
                <a:lnTo>
                  <a:pt x="5345973" y="0"/>
                </a:lnTo>
                <a:lnTo>
                  <a:pt x="5345973" y="3294456"/>
                </a:lnTo>
                <a:lnTo>
                  <a:pt x="0" y="3294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0"/>
            <a:ext cx="5345973" cy="3294456"/>
          </a:xfrm>
          <a:custGeom>
            <a:avLst/>
            <a:gdLst/>
            <a:ahLst/>
            <a:cxnLst/>
            <a:rect r="r" b="b" t="t" l="l"/>
            <a:pathLst>
              <a:path h="3294456" w="5345973">
                <a:moveTo>
                  <a:pt x="0" y="3294456"/>
                </a:moveTo>
                <a:lnTo>
                  <a:pt x="5345973" y="3294456"/>
                </a:lnTo>
                <a:lnTo>
                  <a:pt x="5345973" y="0"/>
                </a:lnTo>
                <a:lnTo>
                  <a:pt x="0" y="0"/>
                </a:lnTo>
                <a:lnTo>
                  <a:pt x="0" y="329445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59897" y="12219"/>
            <a:ext cx="2368205" cy="1016481"/>
          </a:xfrm>
          <a:custGeom>
            <a:avLst/>
            <a:gdLst/>
            <a:ahLst/>
            <a:cxnLst/>
            <a:rect r="r" b="b" t="t" l="l"/>
            <a:pathLst>
              <a:path h="1016481" w="2368205">
                <a:moveTo>
                  <a:pt x="0" y="0"/>
                </a:moveTo>
                <a:lnTo>
                  <a:pt x="2368206" y="0"/>
                </a:lnTo>
                <a:lnTo>
                  <a:pt x="2368206" y="1016481"/>
                </a:lnTo>
                <a:lnTo>
                  <a:pt x="0" y="101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1149" r="0" b="-7183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9327" y="4384433"/>
            <a:ext cx="17109347" cy="15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36"/>
              </a:lnSpc>
            </a:pPr>
            <a:r>
              <a:rPr lang="en-US" b="true" sz="10733">
                <a:solidFill>
                  <a:srgbClr val="000000"/>
                </a:solidFill>
                <a:latin typeface="Zilla Slab Bold"/>
                <a:ea typeface="Zilla Slab Bold"/>
                <a:cs typeface="Zilla Slab Bold"/>
                <a:sym typeface="Zilla Slab Bold"/>
              </a:rPr>
              <a:t>LAPORAN BABAK FINAL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80534" y="2770898"/>
            <a:ext cx="10526932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b="true" sz="5100" spc="-423">
                <a:solidFill>
                  <a:srgbClr val="0A5BBB"/>
                </a:solidFill>
                <a:latin typeface="Stavok Grotesque Bold"/>
                <a:ea typeface="Stavok Grotesque Bold"/>
                <a:cs typeface="Stavok Grotesque Bold"/>
                <a:sym typeface="Stavok Grotesque Bold"/>
              </a:rPr>
              <a:t>NETWORKING E-TIME 2025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14376" y="6552819"/>
            <a:ext cx="885924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NAMA TIM | ASAL INSTANSI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75795" y="7997190"/>
            <a:ext cx="4736411" cy="126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NAMA PESERTA 1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NAMA PESERTA 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1678" y="8587706"/>
            <a:ext cx="3960756" cy="2440816"/>
          </a:xfrm>
          <a:custGeom>
            <a:avLst/>
            <a:gdLst/>
            <a:ahLst/>
            <a:cxnLst/>
            <a:rect r="r" b="b" t="t" l="l"/>
            <a:pathLst>
              <a:path h="2440816" w="3960756">
                <a:moveTo>
                  <a:pt x="0" y="0"/>
                </a:moveTo>
                <a:lnTo>
                  <a:pt x="3960756" y="0"/>
                </a:lnTo>
                <a:lnTo>
                  <a:pt x="3960756" y="2440816"/>
                </a:lnTo>
                <a:lnTo>
                  <a:pt x="0" y="244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598388" y="-427840"/>
            <a:ext cx="4727106" cy="2913079"/>
          </a:xfrm>
          <a:custGeom>
            <a:avLst/>
            <a:gdLst/>
            <a:ahLst/>
            <a:cxnLst/>
            <a:rect r="r" b="b" t="t" l="l"/>
            <a:pathLst>
              <a:path h="2913079" w="4727106">
                <a:moveTo>
                  <a:pt x="4727107" y="2913080"/>
                </a:moveTo>
                <a:lnTo>
                  <a:pt x="0" y="2913080"/>
                </a:lnTo>
                <a:lnTo>
                  <a:pt x="0" y="0"/>
                </a:lnTo>
                <a:lnTo>
                  <a:pt x="4727107" y="0"/>
                </a:lnTo>
                <a:lnTo>
                  <a:pt x="4727107" y="291308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51940" y="2026818"/>
            <a:ext cx="9584119" cy="954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b="true" sz="6570">
                <a:solidFill>
                  <a:srgbClr val="000000"/>
                </a:solidFill>
                <a:latin typeface="Zilla Slab Bold"/>
                <a:ea typeface="Zilla Slab Bold"/>
                <a:cs typeface="Zilla Slab Bold"/>
                <a:sym typeface="Zilla Slab Bold"/>
              </a:rPr>
              <a:t>LANGKAH PENGERJAAN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9375" y="4702059"/>
            <a:ext cx="15569250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Peserta mengisi langkah-langkah pengerjaan dengan lengkap disertai dengan verifikasi berupa </a:t>
            </a:r>
            <a:r>
              <a:rPr lang="en-US" sz="3999" i="true">
                <a:solidFill>
                  <a:srgbClr val="000000"/>
                </a:solidFill>
                <a:latin typeface="Zilla Slab Italics"/>
                <a:ea typeface="Zilla Slab Italics"/>
                <a:cs typeface="Zilla Slab Italics"/>
                <a:sym typeface="Zilla Slab Italics"/>
              </a:rPr>
              <a:t>capture</a:t>
            </a:r>
            <a:r>
              <a:rPr lang="en-US" sz="3999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dari konfigurasi atau seberapa baik </a:t>
            </a:r>
            <a:r>
              <a:rPr lang="en-US" sz="3999" i="true">
                <a:solidFill>
                  <a:srgbClr val="000000"/>
                </a:solidFill>
                <a:latin typeface="Zilla Slab Italics"/>
                <a:ea typeface="Zilla Slab Italics"/>
                <a:cs typeface="Zilla Slab Italics"/>
                <a:sym typeface="Zilla Slab Italics"/>
              </a:rPr>
              <a:t>service</a:t>
            </a:r>
            <a:r>
              <a:rPr lang="en-US" sz="3999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pada tiap </a:t>
            </a:r>
            <a:r>
              <a:rPr lang="en-US" sz="3999" i="true">
                <a:solidFill>
                  <a:srgbClr val="000000"/>
                </a:solidFill>
                <a:latin typeface="Zilla Slab Italics"/>
                <a:ea typeface="Zilla Slab Italics"/>
                <a:cs typeface="Zilla Slab Italics"/>
                <a:sym typeface="Zilla Slab Italics"/>
              </a:rPr>
              <a:t>point</a:t>
            </a:r>
            <a:r>
              <a:rPr lang="en-US" sz="3999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nya. Isi langkah-langkah ini bersifat fleksibel sehingga dapat disesuaikan oleh tim masing-masing.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959897" y="12219"/>
            <a:ext cx="2368205" cy="1016481"/>
          </a:xfrm>
          <a:custGeom>
            <a:avLst/>
            <a:gdLst/>
            <a:ahLst/>
            <a:cxnLst/>
            <a:rect r="r" b="b" t="t" l="l"/>
            <a:pathLst>
              <a:path h="1016481" w="2368205">
                <a:moveTo>
                  <a:pt x="0" y="0"/>
                </a:moveTo>
                <a:lnTo>
                  <a:pt x="2368206" y="0"/>
                </a:lnTo>
                <a:lnTo>
                  <a:pt x="2368206" y="1016481"/>
                </a:lnTo>
                <a:lnTo>
                  <a:pt x="0" y="101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1149" r="0" b="-71831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1678" y="8587706"/>
            <a:ext cx="3960756" cy="2440816"/>
          </a:xfrm>
          <a:custGeom>
            <a:avLst/>
            <a:gdLst/>
            <a:ahLst/>
            <a:cxnLst/>
            <a:rect r="r" b="b" t="t" l="l"/>
            <a:pathLst>
              <a:path h="2440816" w="3960756">
                <a:moveTo>
                  <a:pt x="0" y="0"/>
                </a:moveTo>
                <a:lnTo>
                  <a:pt x="3960756" y="0"/>
                </a:lnTo>
                <a:lnTo>
                  <a:pt x="3960756" y="2440816"/>
                </a:lnTo>
                <a:lnTo>
                  <a:pt x="0" y="244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598388" y="-427840"/>
            <a:ext cx="4727106" cy="2913079"/>
          </a:xfrm>
          <a:custGeom>
            <a:avLst/>
            <a:gdLst/>
            <a:ahLst/>
            <a:cxnLst/>
            <a:rect r="r" b="b" t="t" l="l"/>
            <a:pathLst>
              <a:path h="2913079" w="4727106">
                <a:moveTo>
                  <a:pt x="4727107" y="2913080"/>
                </a:moveTo>
                <a:lnTo>
                  <a:pt x="0" y="2913080"/>
                </a:lnTo>
                <a:lnTo>
                  <a:pt x="0" y="0"/>
                </a:lnTo>
                <a:lnTo>
                  <a:pt x="4727107" y="0"/>
                </a:lnTo>
                <a:lnTo>
                  <a:pt x="4727107" y="291308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57771" y="2026818"/>
            <a:ext cx="5372459" cy="954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b="true" sz="6570">
                <a:solidFill>
                  <a:srgbClr val="000000"/>
                </a:solidFill>
                <a:latin typeface="Zilla Slab Bold"/>
                <a:ea typeface="Zilla Slab Bold"/>
                <a:cs typeface="Zilla Slab Bold"/>
                <a:sym typeface="Zilla Slab Bold"/>
              </a:rPr>
              <a:t>KESIMPULAN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9375" y="4702059"/>
            <a:ext cx="15569250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Peserta mengisi kesimpulan dari pengerjaan soal secara ringkas dan representatif.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959897" y="12219"/>
            <a:ext cx="2368205" cy="1016481"/>
          </a:xfrm>
          <a:custGeom>
            <a:avLst/>
            <a:gdLst/>
            <a:ahLst/>
            <a:cxnLst/>
            <a:rect r="r" b="b" t="t" l="l"/>
            <a:pathLst>
              <a:path h="1016481" w="2368205">
                <a:moveTo>
                  <a:pt x="0" y="0"/>
                </a:moveTo>
                <a:lnTo>
                  <a:pt x="2368206" y="0"/>
                </a:lnTo>
                <a:lnTo>
                  <a:pt x="2368206" y="1016481"/>
                </a:lnTo>
                <a:lnTo>
                  <a:pt x="0" y="101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1149" r="0" b="-71831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DAGtDgiFZyo</dc:identifier>
  <dcterms:modified xsi:type="dcterms:W3CDTF">2011-08-01T06:04:30Z</dcterms:modified>
  <cp:revision>1</cp:revision>
  <dc:title>TEMPLATE PPT BABAK FINAL NETWORKING E-TIME 2025</dc:title>
</cp:coreProperties>
</file>