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58" r:id="rId14"/>
  </p:sldIdLst>
  <p:sldSz cx="18288000" cy="10287000"/>
  <p:notesSz cx="6858000" cy="9144000"/>
  <p:embeddedFontLst>
    <p:embeddedFont>
      <p:font typeface="Stavok Grotesque Bold" panose="020B0604020202020204" charset="-52"/>
      <p:regular r:id="rId15"/>
    </p:embeddedFont>
    <p:embeddedFont>
      <p:font typeface="Zilla Slab" panose="020B0604020202020204" charset="0"/>
      <p:regular r:id="rId16"/>
    </p:embeddedFont>
    <p:embeddedFont>
      <p:font typeface="Zilla Slab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98" y="-14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 Fatah Anom" userId="461d0f2112abbeb0" providerId="LiveId" clId="{58305556-395A-4BEA-BB52-A97DB5A48722}"/>
    <pc:docChg chg="undo redo custSel addSld delSld modSld">
      <pc:chgData name="Aria Fatah Anom" userId="461d0f2112abbeb0" providerId="LiveId" clId="{58305556-395A-4BEA-BB52-A97DB5A48722}" dt="2025-07-15T05:01:00.796" v="1759" actId="1076"/>
      <pc:docMkLst>
        <pc:docMk/>
      </pc:docMkLst>
      <pc:sldChg chg="modSp mod">
        <pc:chgData name="Aria Fatah Anom" userId="461d0f2112abbeb0" providerId="LiveId" clId="{58305556-395A-4BEA-BB52-A97DB5A48722}" dt="2025-07-15T04:58:14.201" v="1758" actId="20577"/>
        <pc:sldMkLst>
          <pc:docMk/>
          <pc:sldMk cId="0" sldId="256"/>
        </pc:sldMkLst>
        <pc:spChg chg="mod">
          <ac:chgData name="Aria Fatah Anom" userId="461d0f2112abbeb0" providerId="LiveId" clId="{58305556-395A-4BEA-BB52-A97DB5A48722}" dt="2025-07-15T03:24:25.029" v="73" actId="255"/>
          <ac:spMkLst>
            <pc:docMk/>
            <pc:sldMk cId="0" sldId="256"/>
            <ac:spMk id="9" creationId="{00000000-0000-0000-0000-000000000000}"/>
          </ac:spMkLst>
        </pc:spChg>
        <pc:spChg chg="mod">
          <ac:chgData name="Aria Fatah Anom" userId="461d0f2112abbeb0" providerId="LiveId" clId="{58305556-395A-4BEA-BB52-A97DB5A48722}" dt="2025-07-15T04:58:14.201" v="1758" actId="20577"/>
          <ac:spMkLst>
            <pc:docMk/>
            <pc:sldMk cId="0" sldId="256"/>
            <ac:spMk id="10" creationId="{00000000-0000-0000-0000-000000000000}"/>
          </ac:spMkLst>
        </pc:spChg>
      </pc:sldChg>
      <pc:sldChg chg="addSp delSp modSp add del mod">
        <pc:chgData name="Aria Fatah Anom" userId="461d0f2112abbeb0" providerId="LiveId" clId="{58305556-395A-4BEA-BB52-A97DB5A48722}" dt="2025-07-15T04:08:05.211" v="424" actId="14100"/>
        <pc:sldMkLst>
          <pc:docMk/>
          <pc:sldMk cId="0" sldId="257"/>
        </pc:sldMkLst>
        <pc:spChg chg="mod">
          <ac:chgData name="Aria Fatah Anom" userId="461d0f2112abbeb0" providerId="LiveId" clId="{58305556-395A-4BEA-BB52-A97DB5A48722}" dt="2025-07-15T03:47:05.184" v="270" actId="1076"/>
          <ac:spMkLst>
            <pc:docMk/>
            <pc:sldMk cId="0" sldId="257"/>
            <ac:spMk id="4" creationId="{00000000-0000-0000-0000-000000000000}"/>
          </ac:spMkLst>
        </pc:spChg>
        <pc:spChg chg="add del mod">
          <ac:chgData name="Aria Fatah Anom" userId="461d0f2112abbeb0" providerId="LiveId" clId="{58305556-395A-4BEA-BB52-A97DB5A48722}" dt="2025-07-15T04:04:21.919" v="333" actId="1076"/>
          <ac:spMkLst>
            <pc:docMk/>
            <pc:sldMk cId="0" sldId="257"/>
            <ac:spMk id="5" creationId="{00000000-0000-0000-0000-000000000000}"/>
          </ac:spMkLst>
        </pc:spChg>
        <pc:picChg chg="add del mod">
          <ac:chgData name="Aria Fatah Anom" userId="461d0f2112abbeb0" providerId="LiveId" clId="{58305556-395A-4BEA-BB52-A97DB5A48722}" dt="2025-07-15T03:54:00.632" v="292" actId="478"/>
          <ac:picMkLst>
            <pc:docMk/>
            <pc:sldMk cId="0" sldId="257"/>
            <ac:picMk id="8" creationId="{6A1266E4-C868-DD6E-BAEF-31877C610E94}"/>
          </ac:picMkLst>
        </pc:picChg>
        <pc:picChg chg="add del mod">
          <ac:chgData name="Aria Fatah Anom" userId="461d0f2112abbeb0" providerId="LiveId" clId="{58305556-395A-4BEA-BB52-A97DB5A48722}" dt="2025-07-15T03:54:01.024" v="293" actId="478"/>
          <ac:picMkLst>
            <pc:docMk/>
            <pc:sldMk cId="0" sldId="257"/>
            <ac:picMk id="10" creationId="{12452170-AE64-681F-AA0A-704E250F7824}"/>
          </ac:picMkLst>
        </pc:picChg>
        <pc:picChg chg="add mod">
          <ac:chgData name="Aria Fatah Anom" userId="461d0f2112abbeb0" providerId="LiveId" clId="{58305556-395A-4BEA-BB52-A97DB5A48722}" dt="2025-07-15T04:08:05.211" v="424" actId="14100"/>
          <ac:picMkLst>
            <pc:docMk/>
            <pc:sldMk cId="0" sldId="257"/>
            <ac:picMk id="12" creationId="{660EC4FE-0D4C-E757-E628-0084731F48EE}"/>
          </ac:picMkLst>
        </pc:picChg>
        <pc:picChg chg="add mod">
          <ac:chgData name="Aria Fatah Anom" userId="461d0f2112abbeb0" providerId="LiveId" clId="{58305556-395A-4BEA-BB52-A97DB5A48722}" dt="2025-07-15T04:07:43.682" v="414" actId="1076"/>
          <ac:picMkLst>
            <pc:docMk/>
            <pc:sldMk cId="0" sldId="257"/>
            <ac:picMk id="14" creationId="{B21C5EB3-2560-4B9E-CCEA-8A5E161EF2B8}"/>
          </ac:picMkLst>
        </pc:picChg>
        <pc:picChg chg="add mod">
          <ac:chgData name="Aria Fatah Anom" userId="461d0f2112abbeb0" providerId="LiveId" clId="{58305556-395A-4BEA-BB52-A97DB5A48722}" dt="2025-07-15T04:07:52.114" v="419" actId="14100"/>
          <ac:picMkLst>
            <pc:docMk/>
            <pc:sldMk cId="0" sldId="257"/>
            <ac:picMk id="16" creationId="{E83C5EB5-8DCE-8EA2-F3B6-F17AB784558F}"/>
          </ac:picMkLst>
        </pc:picChg>
        <pc:picChg chg="add mod">
          <ac:chgData name="Aria Fatah Anom" userId="461d0f2112abbeb0" providerId="LiveId" clId="{58305556-395A-4BEA-BB52-A97DB5A48722}" dt="2025-07-15T04:08:02.090" v="423" actId="14100"/>
          <ac:picMkLst>
            <pc:docMk/>
            <pc:sldMk cId="0" sldId="257"/>
            <ac:picMk id="18" creationId="{9ED7351B-97EE-FBA3-DA4C-859D5CA959AB}"/>
          </ac:picMkLst>
        </pc:picChg>
        <pc:picChg chg="add mod">
          <ac:chgData name="Aria Fatah Anom" userId="461d0f2112abbeb0" providerId="LiveId" clId="{58305556-395A-4BEA-BB52-A97DB5A48722}" dt="2025-07-15T04:07:45.152" v="415" actId="1076"/>
          <ac:picMkLst>
            <pc:docMk/>
            <pc:sldMk cId="0" sldId="257"/>
            <ac:picMk id="20" creationId="{E93AE64E-FC8F-C832-3B7D-8E8343D322D2}"/>
          </ac:picMkLst>
        </pc:picChg>
        <pc:picChg chg="add mod">
          <ac:chgData name="Aria Fatah Anom" userId="461d0f2112abbeb0" providerId="LiveId" clId="{58305556-395A-4BEA-BB52-A97DB5A48722}" dt="2025-07-15T04:07:46.494" v="416" actId="1076"/>
          <ac:picMkLst>
            <pc:docMk/>
            <pc:sldMk cId="0" sldId="257"/>
            <ac:picMk id="22" creationId="{59B51039-F0E6-234A-A6DF-4C9B76FB70CD}"/>
          </ac:picMkLst>
        </pc:picChg>
        <pc:picChg chg="add mod">
          <ac:chgData name="Aria Fatah Anom" userId="461d0f2112abbeb0" providerId="LiveId" clId="{58305556-395A-4BEA-BB52-A97DB5A48722}" dt="2025-07-15T04:07:47.853" v="417" actId="1076"/>
          <ac:picMkLst>
            <pc:docMk/>
            <pc:sldMk cId="0" sldId="257"/>
            <ac:picMk id="24" creationId="{B9179132-BEC7-982B-B27C-532FAFE18D44}"/>
          </ac:picMkLst>
        </pc:picChg>
      </pc:sldChg>
      <pc:sldChg chg="modSp add del mod">
        <pc:chgData name="Aria Fatah Anom" userId="461d0f2112abbeb0" providerId="LiveId" clId="{58305556-395A-4BEA-BB52-A97DB5A48722}" dt="2025-07-15T04:56:59.360" v="1729" actId="20577"/>
        <pc:sldMkLst>
          <pc:docMk/>
          <pc:sldMk cId="0" sldId="258"/>
        </pc:sldMkLst>
        <pc:spChg chg="mod">
          <ac:chgData name="Aria Fatah Anom" userId="461d0f2112abbeb0" providerId="LiveId" clId="{58305556-395A-4BEA-BB52-A97DB5A48722}" dt="2025-07-15T04:56:59.360" v="1729" actId="20577"/>
          <ac:spMkLst>
            <pc:docMk/>
            <pc:sldMk cId="0" sldId="258"/>
            <ac:spMk id="5" creationId="{00000000-0000-0000-0000-000000000000}"/>
          </ac:spMkLst>
        </pc:spChg>
      </pc:sldChg>
      <pc:sldChg chg="addSp delSp modSp add mod">
        <pc:chgData name="Aria Fatah Anom" userId="461d0f2112abbeb0" providerId="LiveId" clId="{58305556-395A-4BEA-BB52-A97DB5A48722}" dt="2025-07-15T04:16:26.472" v="471" actId="1076"/>
        <pc:sldMkLst>
          <pc:docMk/>
          <pc:sldMk cId="828156035" sldId="259"/>
        </pc:sldMkLst>
        <pc:spChg chg="mod">
          <ac:chgData name="Aria Fatah Anom" userId="461d0f2112abbeb0" providerId="LiveId" clId="{58305556-395A-4BEA-BB52-A97DB5A48722}" dt="2025-07-15T04:04:44.125" v="400" actId="20577"/>
          <ac:spMkLst>
            <pc:docMk/>
            <pc:sldMk cId="828156035" sldId="259"/>
            <ac:spMk id="4" creationId="{8200A55E-E18E-8B59-9070-CA3EBC877E7B}"/>
          </ac:spMkLst>
        </pc:spChg>
        <pc:spChg chg="mod">
          <ac:chgData name="Aria Fatah Anom" userId="461d0f2112abbeb0" providerId="LiveId" clId="{58305556-395A-4BEA-BB52-A97DB5A48722}" dt="2025-07-15T04:04:51.297" v="402" actId="1076"/>
          <ac:spMkLst>
            <pc:docMk/>
            <pc:sldMk cId="828156035" sldId="259"/>
            <ac:spMk id="5" creationId="{6C286413-1053-A792-E066-3AF168356563}"/>
          </ac:spMkLst>
        </pc:spChg>
        <pc:picChg chg="add del mod">
          <ac:chgData name="Aria Fatah Anom" userId="461d0f2112abbeb0" providerId="LiveId" clId="{58305556-395A-4BEA-BB52-A97DB5A48722}" dt="2025-07-15T04:10:10.857" v="427" actId="478"/>
          <ac:picMkLst>
            <pc:docMk/>
            <pc:sldMk cId="828156035" sldId="259"/>
            <ac:picMk id="8" creationId="{60C88484-2752-6E8F-37BB-6CFB67727C8F}"/>
          </ac:picMkLst>
        </pc:picChg>
        <pc:picChg chg="add del mod">
          <ac:chgData name="Aria Fatah Anom" userId="461d0f2112abbeb0" providerId="LiveId" clId="{58305556-395A-4BEA-BB52-A97DB5A48722}" dt="2025-07-15T04:10:16.492" v="431" actId="22"/>
          <ac:picMkLst>
            <pc:docMk/>
            <pc:sldMk cId="828156035" sldId="259"/>
            <ac:picMk id="10" creationId="{12ACF76B-7508-68F3-93D8-FD94DE5A87EA}"/>
          </ac:picMkLst>
        </pc:picChg>
        <pc:picChg chg="add del">
          <ac:chgData name="Aria Fatah Anom" userId="461d0f2112abbeb0" providerId="LiveId" clId="{58305556-395A-4BEA-BB52-A97DB5A48722}" dt="2025-07-15T04:10:35.230" v="433" actId="478"/>
          <ac:picMkLst>
            <pc:docMk/>
            <pc:sldMk cId="828156035" sldId="259"/>
            <ac:picMk id="12" creationId="{F517D356-86CF-5968-8C8B-0B78D0F9FF84}"/>
          </ac:picMkLst>
        </pc:picChg>
        <pc:picChg chg="add mod">
          <ac:chgData name="Aria Fatah Anom" userId="461d0f2112abbeb0" providerId="LiveId" clId="{58305556-395A-4BEA-BB52-A97DB5A48722}" dt="2025-07-15T04:16:26.472" v="471" actId="1076"/>
          <ac:picMkLst>
            <pc:docMk/>
            <pc:sldMk cId="828156035" sldId="259"/>
            <ac:picMk id="14" creationId="{7753DC4A-9C4C-23D9-BD58-BECE7EB106DC}"/>
          </ac:picMkLst>
        </pc:picChg>
        <pc:picChg chg="add mod">
          <ac:chgData name="Aria Fatah Anom" userId="461d0f2112abbeb0" providerId="LiveId" clId="{58305556-395A-4BEA-BB52-A97DB5A48722}" dt="2025-07-15T04:16:25.504" v="470" actId="1076"/>
          <ac:picMkLst>
            <pc:docMk/>
            <pc:sldMk cId="828156035" sldId="259"/>
            <ac:picMk id="16" creationId="{190ED714-5010-0EAF-EA92-E10FFB246D4D}"/>
          </ac:picMkLst>
        </pc:picChg>
      </pc:sldChg>
      <pc:sldChg chg="new del">
        <pc:chgData name="Aria Fatah Anom" userId="461d0f2112abbeb0" providerId="LiveId" clId="{58305556-395A-4BEA-BB52-A97DB5A48722}" dt="2025-07-15T03:46:26.336" v="255" actId="680"/>
        <pc:sldMkLst>
          <pc:docMk/>
          <pc:sldMk cId="3025806184" sldId="259"/>
        </pc:sldMkLst>
      </pc:sldChg>
      <pc:sldChg chg="addSp delSp modSp add mod">
        <pc:chgData name="Aria Fatah Anom" userId="461d0f2112abbeb0" providerId="LiveId" clId="{58305556-395A-4BEA-BB52-A97DB5A48722}" dt="2025-07-15T04:16:33.269" v="474" actId="1076"/>
        <pc:sldMkLst>
          <pc:docMk/>
          <pc:sldMk cId="632358890" sldId="260"/>
        </pc:sldMkLst>
        <pc:spChg chg="mod">
          <ac:chgData name="Aria Fatah Anom" userId="461d0f2112abbeb0" providerId="LiveId" clId="{58305556-395A-4BEA-BB52-A97DB5A48722}" dt="2025-07-15T04:12:29.102" v="467"/>
          <ac:spMkLst>
            <pc:docMk/>
            <pc:sldMk cId="632358890" sldId="260"/>
            <ac:spMk id="5" creationId="{6C02B5E7-85B9-C085-1DD2-0AA2DB0DE0E3}"/>
          </ac:spMkLst>
        </pc:spChg>
        <pc:picChg chg="add mod">
          <ac:chgData name="Aria Fatah Anom" userId="461d0f2112abbeb0" providerId="LiveId" clId="{58305556-395A-4BEA-BB52-A97DB5A48722}" dt="2025-07-15T04:16:33.269" v="474" actId="1076"/>
          <ac:picMkLst>
            <pc:docMk/>
            <pc:sldMk cId="632358890" sldId="260"/>
            <ac:picMk id="8" creationId="{44903975-C20B-F604-F64B-E9B38EA0E9E4}"/>
          </ac:picMkLst>
        </pc:picChg>
        <pc:picChg chg="del">
          <ac:chgData name="Aria Fatah Anom" userId="461d0f2112abbeb0" providerId="LiveId" clId="{58305556-395A-4BEA-BB52-A97DB5A48722}" dt="2025-07-15T04:12:12.649" v="448" actId="478"/>
          <ac:picMkLst>
            <pc:docMk/>
            <pc:sldMk cId="632358890" sldId="260"/>
            <ac:picMk id="14" creationId="{55102B5E-5DD4-920D-7442-CD8780E8EEF3}"/>
          </ac:picMkLst>
        </pc:picChg>
        <pc:picChg chg="del">
          <ac:chgData name="Aria Fatah Anom" userId="461d0f2112abbeb0" providerId="LiveId" clId="{58305556-395A-4BEA-BB52-A97DB5A48722}" dt="2025-07-15T04:12:12.223" v="447" actId="478"/>
          <ac:picMkLst>
            <pc:docMk/>
            <pc:sldMk cId="632358890" sldId="260"/>
            <ac:picMk id="16" creationId="{6131468E-5405-4F66-FA87-FA51571E43C1}"/>
          </ac:picMkLst>
        </pc:picChg>
      </pc:sldChg>
      <pc:sldChg chg="addSp delSp modSp add mod">
        <pc:chgData name="Aria Fatah Anom" userId="461d0f2112abbeb0" providerId="LiveId" clId="{58305556-395A-4BEA-BB52-A97DB5A48722}" dt="2025-07-15T04:18:27.056" v="496" actId="1076"/>
        <pc:sldMkLst>
          <pc:docMk/>
          <pc:sldMk cId="3142314817" sldId="261"/>
        </pc:sldMkLst>
        <pc:spChg chg="mod">
          <ac:chgData name="Aria Fatah Anom" userId="461d0f2112abbeb0" providerId="LiveId" clId="{58305556-395A-4BEA-BB52-A97DB5A48722}" dt="2025-07-15T04:17:00.884" v="482"/>
          <ac:spMkLst>
            <pc:docMk/>
            <pc:sldMk cId="3142314817" sldId="261"/>
            <ac:spMk id="5" creationId="{D8DDEFF8-4ABB-3CF7-737C-C3584B6DE807}"/>
          </ac:spMkLst>
        </pc:spChg>
        <pc:picChg chg="del">
          <ac:chgData name="Aria Fatah Anom" userId="461d0f2112abbeb0" providerId="LiveId" clId="{58305556-395A-4BEA-BB52-A97DB5A48722}" dt="2025-07-15T04:17:01.820" v="483" actId="478"/>
          <ac:picMkLst>
            <pc:docMk/>
            <pc:sldMk cId="3142314817" sldId="261"/>
            <ac:picMk id="8" creationId="{36FC04A3-5140-B7E5-20EA-024B2F236ACC}"/>
          </ac:picMkLst>
        </pc:picChg>
        <pc:picChg chg="add mod">
          <ac:chgData name="Aria Fatah Anom" userId="461d0f2112abbeb0" providerId="LiveId" clId="{58305556-395A-4BEA-BB52-A97DB5A48722}" dt="2025-07-15T04:18:23.564" v="494" actId="14100"/>
          <ac:picMkLst>
            <pc:docMk/>
            <pc:sldMk cId="3142314817" sldId="261"/>
            <ac:picMk id="9" creationId="{D2B15694-BF95-B6B3-9187-7EC3F666BF98}"/>
          </ac:picMkLst>
        </pc:picChg>
        <pc:picChg chg="add mod">
          <ac:chgData name="Aria Fatah Anom" userId="461d0f2112abbeb0" providerId="LiveId" clId="{58305556-395A-4BEA-BB52-A97DB5A48722}" dt="2025-07-15T04:18:27.056" v="496" actId="1076"/>
          <ac:picMkLst>
            <pc:docMk/>
            <pc:sldMk cId="3142314817" sldId="261"/>
            <ac:picMk id="11" creationId="{32643A7C-C070-C898-6937-DF59829C0556}"/>
          </ac:picMkLst>
        </pc:picChg>
      </pc:sldChg>
      <pc:sldChg chg="addSp delSp modSp add mod">
        <pc:chgData name="Aria Fatah Anom" userId="461d0f2112abbeb0" providerId="LiveId" clId="{58305556-395A-4BEA-BB52-A97DB5A48722}" dt="2025-07-15T05:01:00.796" v="1759" actId="1076"/>
        <pc:sldMkLst>
          <pc:docMk/>
          <pc:sldMk cId="3108487335" sldId="262"/>
        </pc:sldMkLst>
        <pc:spChg chg="mod">
          <ac:chgData name="Aria Fatah Anom" userId="461d0f2112abbeb0" providerId="LiveId" clId="{58305556-395A-4BEA-BB52-A97DB5A48722}" dt="2025-07-15T04:22:45.343" v="737"/>
          <ac:spMkLst>
            <pc:docMk/>
            <pc:sldMk cId="3108487335" sldId="262"/>
            <ac:spMk id="5" creationId="{D0727317-3A38-49E6-D8F4-6EB354C48BDE}"/>
          </ac:spMkLst>
        </pc:spChg>
        <pc:spChg chg="add mod ord">
          <ac:chgData name="Aria Fatah Anom" userId="461d0f2112abbeb0" providerId="LiveId" clId="{58305556-395A-4BEA-BB52-A97DB5A48722}" dt="2025-07-15T04:29:37.824" v="817" actId="1076"/>
          <ac:spMkLst>
            <pc:docMk/>
            <pc:sldMk cId="3108487335" sldId="262"/>
            <ac:spMk id="17" creationId="{950D0062-2E98-4C2C-5D25-C00D62DB06B0}"/>
          </ac:spMkLst>
        </pc:spChg>
        <pc:picChg chg="add del mod">
          <ac:chgData name="Aria Fatah Anom" userId="461d0f2112abbeb0" providerId="LiveId" clId="{58305556-395A-4BEA-BB52-A97DB5A48722}" dt="2025-07-15T04:29:09.868" v="804" actId="478"/>
          <ac:picMkLst>
            <pc:docMk/>
            <pc:sldMk cId="3108487335" sldId="262"/>
            <ac:picMk id="8" creationId="{CF66DDA7-0670-7DCE-1A5D-79E70974BBC5}"/>
          </ac:picMkLst>
        </pc:picChg>
        <pc:picChg chg="del">
          <ac:chgData name="Aria Fatah Anom" userId="461d0f2112abbeb0" providerId="LiveId" clId="{58305556-395A-4BEA-BB52-A97DB5A48722}" dt="2025-07-15T04:18:33.337" v="498" actId="478"/>
          <ac:picMkLst>
            <pc:docMk/>
            <pc:sldMk cId="3108487335" sldId="262"/>
            <ac:picMk id="9" creationId="{024FD11F-24E5-F22E-39CF-7550B90904F4}"/>
          </ac:picMkLst>
        </pc:picChg>
        <pc:picChg chg="del">
          <ac:chgData name="Aria Fatah Anom" userId="461d0f2112abbeb0" providerId="LiveId" clId="{58305556-395A-4BEA-BB52-A97DB5A48722}" dt="2025-07-15T04:18:33.832" v="499" actId="478"/>
          <ac:picMkLst>
            <pc:docMk/>
            <pc:sldMk cId="3108487335" sldId="262"/>
            <ac:picMk id="11" creationId="{BDE8F7EB-1948-FFC8-EDE2-90E086C1FE8F}"/>
          </ac:picMkLst>
        </pc:picChg>
        <pc:picChg chg="add mod">
          <ac:chgData name="Aria Fatah Anom" userId="461d0f2112abbeb0" providerId="LiveId" clId="{58305556-395A-4BEA-BB52-A97DB5A48722}" dt="2025-07-15T05:01:00.796" v="1759" actId="1076"/>
          <ac:picMkLst>
            <pc:docMk/>
            <pc:sldMk cId="3108487335" sldId="262"/>
            <ac:picMk id="12" creationId="{CF965113-08C7-FCC2-A317-6DAD6B2ABBE8}"/>
          </ac:picMkLst>
        </pc:picChg>
        <pc:picChg chg="add mod">
          <ac:chgData name="Aria Fatah Anom" userId="461d0f2112abbeb0" providerId="LiveId" clId="{58305556-395A-4BEA-BB52-A97DB5A48722}" dt="2025-07-15T04:29:21.366" v="811" actId="1076"/>
          <ac:picMkLst>
            <pc:docMk/>
            <pc:sldMk cId="3108487335" sldId="262"/>
            <ac:picMk id="14" creationId="{5717E02E-11D4-5737-F708-4C76C613C541}"/>
          </ac:picMkLst>
        </pc:picChg>
        <pc:picChg chg="add mod">
          <ac:chgData name="Aria Fatah Anom" userId="461d0f2112abbeb0" providerId="LiveId" clId="{58305556-395A-4BEA-BB52-A97DB5A48722}" dt="2025-07-15T04:29:19.878" v="810" actId="1076"/>
          <ac:picMkLst>
            <pc:docMk/>
            <pc:sldMk cId="3108487335" sldId="262"/>
            <ac:picMk id="18" creationId="{E27F28BC-CDA8-E9A2-D8EC-DDFFD2D87804}"/>
          </ac:picMkLst>
        </pc:picChg>
        <pc:cxnChg chg="add del">
          <ac:chgData name="Aria Fatah Anom" userId="461d0f2112abbeb0" providerId="LiveId" clId="{58305556-395A-4BEA-BB52-A97DB5A48722}" dt="2025-07-15T04:21:37.073" v="651" actId="11529"/>
          <ac:cxnSpMkLst>
            <pc:docMk/>
            <pc:sldMk cId="3108487335" sldId="262"/>
            <ac:cxnSpMk id="16" creationId="{EF6EEDE2-7BFA-A972-1CF5-56216D658873}"/>
          </ac:cxnSpMkLst>
        </pc:cxnChg>
      </pc:sldChg>
      <pc:sldChg chg="addSp delSp modSp add mod">
        <pc:chgData name="Aria Fatah Anom" userId="461d0f2112abbeb0" providerId="LiveId" clId="{58305556-395A-4BEA-BB52-A97DB5A48722}" dt="2025-07-15T04:30:35.015" v="826" actId="1076"/>
        <pc:sldMkLst>
          <pc:docMk/>
          <pc:sldMk cId="600852176" sldId="263"/>
        </pc:sldMkLst>
        <pc:spChg chg="mod">
          <ac:chgData name="Aria Fatah Anom" userId="461d0f2112abbeb0" providerId="LiveId" clId="{58305556-395A-4BEA-BB52-A97DB5A48722}" dt="2025-07-15T04:27:39.232" v="796" actId="1076"/>
          <ac:spMkLst>
            <pc:docMk/>
            <pc:sldMk cId="600852176" sldId="263"/>
            <ac:spMk id="5" creationId="{729BC40F-3334-03B9-0F4C-49F6DC8F8E69}"/>
          </ac:spMkLst>
        </pc:spChg>
        <pc:spChg chg="add mod ord">
          <ac:chgData name="Aria Fatah Anom" userId="461d0f2112abbeb0" providerId="LiveId" clId="{58305556-395A-4BEA-BB52-A97DB5A48722}" dt="2025-07-15T04:30:30.763" v="822" actId="1076"/>
          <ac:spMkLst>
            <pc:docMk/>
            <pc:sldMk cId="600852176" sldId="263"/>
            <ac:spMk id="16" creationId="{72AAEB37-FFDD-AC4C-A7F9-B3E44E5579CE}"/>
          </ac:spMkLst>
        </pc:spChg>
        <pc:picChg chg="del">
          <ac:chgData name="Aria Fatah Anom" userId="461d0f2112abbeb0" providerId="LiveId" clId="{58305556-395A-4BEA-BB52-A97DB5A48722}" dt="2025-07-15T04:22:00.173" v="653" actId="478"/>
          <ac:picMkLst>
            <pc:docMk/>
            <pc:sldMk cId="600852176" sldId="263"/>
            <ac:picMk id="8" creationId="{681AF471-9E26-073A-269D-6F527F6160FA}"/>
          </ac:picMkLst>
        </pc:picChg>
        <pc:picChg chg="add del mod">
          <ac:chgData name="Aria Fatah Anom" userId="461d0f2112abbeb0" providerId="LiveId" clId="{58305556-395A-4BEA-BB52-A97DB5A48722}" dt="2025-07-15T04:27:07.977" v="783" actId="478"/>
          <ac:picMkLst>
            <pc:docMk/>
            <pc:sldMk cId="600852176" sldId="263"/>
            <ac:picMk id="9" creationId="{439D7BED-B5FB-AF33-29E8-7574829AC1FA}"/>
          </ac:picMkLst>
        </pc:picChg>
        <pc:picChg chg="add mod">
          <ac:chgData name="Aria Fatah Anom" userId="461d0f2112abbeb0" providerId="LiveId" clId="{58305556-395A-4BEA-BB52-A97DB5A48722}" dt="2025-07-15T04:30:33.999" v="825" actId="1076"/>
          <ac:picMkLst>
            <pc:docMk/>
            <pc:sldMk cId="600852176" sldId="263"/>
            <ac:picMk id="11" creationId="{13CA2900-D4FC-3189-F648-D86A5FB308B7}"/>
          </ac:picMkLst>
        </pc:picChg>
        <pc:picChg chg="del">
          <ac:chgData name="Aria Fatah Anom" userId="461d0f2112abbeb0" providerId="LiveId" clId="{58305556-395A-4BEA-BB52-A97DB5A48722}" dt="2025-07-15T04:22:00.547" v="654" actId="478"/>
          <ac:picMkLst>
            <pc:docMk/>
            <pc:sldMk cId="600852176" sldId="263"/>
            <ac:picMk id="12" creationId="{FCCE3B79-21A3-79C4-9390-593899B3DA42}"/>
          </ac:picMkLst>
        </pc:picChg>
        <pc:picChg chg="del">
          <ac:chgData name="Aria Fatah Anom" userId="461d0f2112abbeb0" providerId="LiveId" clId="{58305556-395A-4BEA-BB52-A97DB5A48722}" dt="2025-07-15T04:22:00.857" v="655" actId="478"/>
          <ac:picMkLst>
            <pc:docMk/>
            <pc:sldMk cId="600852176" sldId="263"/>
            <ac:picMk id="14" creationId="{4EEEA6C2-7693-D73E-EA47-919A682AECC7}"/>
          </ac:picMkLst>
        </pc:picChg>
        <pc:picChg chg="add mod">
          <ac:chgData name="Aria Fatah Anom" userId="461d0f2112abbeb0" providerId="LiveId" clId="{58305556-395A-4BEA-BB52-A97DB5A48722}" dt="2025-07-15T04:30:35.015" v="826" actId="1076"/>
          <ac:picMkLst>
            <pc:docMk/>
            <pc:sldMk cId="600852176" sldId="263"/>
            <ac:picMk id="15" creationId="{5EA12352-64E6-DEDA-78B6-217334DEAED4}"/>
          </ac:picMkLst>
        </pc:picChg>
        <pc:picChg chg="add del mod">
          <ac:chgData name="Aria Fatah Anom" userId="461d0f2112abbeb0" providerId="LiveId" clId="{58305556-395A-4BEA-BB52-A97DB5A48722}" dt="2025-07-15T04:29:07.641" v="803" actId="21"/>
          <ac:picMkLst>
            <pc:docMk/>
            <pc:sldMk cId="600852176" sldId="263"/>
            <ac:picMk id="18" creationId="{E27F28BC-CDA8-E9A2-D8EC-DDFFD2D87804}"/>
          </ac:picMkLst>
        </pc:picChg>
        <pc:picChg chg="add mod">
          <ac:chgData name="Aria Fatah Anom" userId="461d0f2112abbeb0" providerId="LiveId" clId="{58305556-395A-4BEA-BB52-A97DB5A48722}" dt="2025-07-15T04:30:30.763" v="822" actId="1076"/>
          <ac:picMkLst>
            <pc:docMk/>
            <pc:sldMk cId="600852176" sldId="263"/>
            <ac:picMk id="20" creationId="{455AC6B2-4B9C-10D1-FAD7-80B383A99472}"/>
          </ac:picMkLst>
        </pc:picChg>
      </pc:sldChg>
      <pc:sldChg chg="addSp delSp modSp add mod">
        <pc:chgData name="Aria Fatah Anom" userId="461d0f2112abbeb0" providerId="LiveId" clId="{58305556-395A-4BEA-BB52-A97DB5A48722}" dt="2025-07-15T04:36:25.697" v="949" actId="14100"/>
        <pc:sldMkLst>
          <pc:docMk/>
          <pc:sldMk cId="1642021907" sldId="264"/>
        </pc:sldMkLst>
        <pc:spChg chg="mod">
          <ac:chgData name="Aria Fatah Anom" userId="461d0f2112abbeb0" providerId="LiveId" clId="{58305556-395A-4BEA-BB52-A97DB5A48722}" dt="2025-07-15T04:31:42.607" v="884"/>
          <ac:spMkLst>
            <pc:docMk/>
            <pc:sldMk cId="1642021907" sldId="264"/>
            <ac:spMk id="5" creationId="{3499E96F-8C5A-7118-7EBF-22186EC7F435}"/>
          </ac:spMkLst>
        </pc:spChg>
        <pc:spChg chg="del">
          <ac:chgData name="Aria Fatah Anom" userId="461d0f2112abbeb0" providerId="LiveId" clId="{58305556-395A-4BEA-BB52-A97DB5A48722}" dt="2025-07-15T04:31:01.256" v="828" actId="478"/>
          <ac:spMkLst>
            <pc:docMk/>
            <pc:sldMk cId="1642021907" sldId="264"/>
            <ac:spMk id="16" creationId="{90154B64-9A7F-0ADF-4B60-4279207C2EE1}"/>
          </ac:spMkLst>
        </pc:spChg>
        <pc:picChg chg="add mod">
          <ac:chgData name="Aria Fatah Anom" userId="461d0f2112abbeb0" providerId="LiveId" clId="{58305556-395A-4BEA-BB52-A97DB5A48722}" dt="2025-07-15T04:34:23.753" v="910" actId="14100"/>
          <ac:picMkLst>
            <pc:docMk/>
            <pc:sldMk cId="1642021907" sldId="264"/>
            <ac:picMk id="8" creationId="{A82AB37B-8A2D-B8D7-009C-52E291F1C288}"/>
          </ac:picMkLst>
        </pc:picChg>
        <pc:picChg chg="del">
          <ac:chgData name="Aria Fatah Anom" userId="461d0f2112abbeb0" providerId="LiveId" clId="{58305556-395A-4BEA-BB52-A97DB5A48722}" dt="2025-07-15T04:31:00.320" v="827" actId="478"/>
          <ac:picMkLst>
            <pc:docMk/>
            <pc:sldMk cId="1642021907" sldId="264"/>
            <ac:picMk id="9" creationId="{74892B0C-E9FE-7CAC-384F-444C5328FEDD}"/>
          </ac:picMkLst>
        </pc:picChg>
        <pc:picChg chg="del">
          <ac:chgData name="Aria Fatah Anom" userId="461d0f2112abbeb0" providerId="LiveId" clId="{58305556-395A-4BEA-BB52-A97DB5A48722}" dt="2025-07-15T04:31:01.593" v="829" actId="478"/>
          <ac:picMkLst>
            <pc:docMk/>
            <pc:sldMk cId="1642021907" sldId="264"/>
            <ac:picMk id="11" creationId="{F5712CF3-9DB1-7F65-E8C6-9CE3CBC21998}"/>
          </ac:picMkLst>
        </pc:picChg>
        <pc:picChg chg="add mod">
          <ac:chgData name="Aria Fatah Anom" userId="461d0f2112abbeb0" providerId="LiveId" clId="{58305556-395A-4BEA-BB52-A97DB5A48722}" dt="2025-07-15T04:35:46.448" v="938" actId="1076"/>
          <ac:picMkLst>
            <pc:docMk/>
            <pc:sldMk cId="1642021907" sldId="264"/>
            <ac:picMk id="12" creationId="{C658AB12-0624-BECF-5001-1C56B0DF8611}"/>
          </ac:picMkLst>
        </pc:picChg>
        <pc:picChg chg="add mod">
          <ac:chgData name="Aria Fatah Anom" userId="461d0f2112abbeb0" providerId="LiveId" clId="{58305556-395A-4BEA-BB52-A97DB5A48722}" dt="2025-07-15T04:35:50.931" v="942" actId="1076"/>
          <ac:picMkLst>
            <pc:docMk/>
            <pc:sldMk cId="1642021907" sldId="264"/>
            <ac:picMk id="14" creationId="{B4CBF7CB-7A22-77A0-BD1F-32E151ABDB45}"/>
          </ac:picMkLst>
        </pc:picChg>
        <pc:picChg chg="del">
          <ac:chgData name="Aria Fatah Anom" userId="461d0f2112abbeb0" providerId="LiveId" clId="{58305556-395A-4BEA-BB52-A97DB5A48722}" dt="2025-07-15T04:31:03.596" v="830" actId="478"/>
          <ac:picMkLst>
            <pc:docMk/>
            <pc:sldMk cId="1642021907" sldId="264"/>
            <ac:picMk id="15" creationId="{222AFCD7-ED03-D5D8-BABA-5F844B1225DF}"/>
          </ac:picMkLst>
        </pc:picChg>
        <pc:picChg chg="add mod">
          <ac:chgData name="Aria Fatah Anom" userId="461d0f2112abbeb0" providerId="LiveId" clId="{58305556-395A-4BEA-BB52-A97DB5A48722}" dt="2025-07-15T04:34:21.465" v="909" actId="14100"/>
          <ac:picMkLst>
            <pc:docMk/>
            <pc:sldMk cId="1642021907" sldId="264"/>
            <ac:picMk id="18" creationId="{383342CA-9D93-0E6C-1CFF-DC4C5467A53D}"/>
          </ac:picMkLst>
        </pc:picChg>
        <pc:picChg chg="add del mod">
          <ac:chgData name="Aria Fatah Anom" userId="461d0f2112abbeb0" providerId="LiveId" clId="{58305556-395A-4BEA-BB52-A97DB5A48722}" dt="2025-07-15T04:35:12.857" v="921" actId="22"/>
          <ac:picMkLst>
            <pc:docMk/>
            <pc:sldMk cId="1642021907" sldId="264"/>
            <ac:picMk id="20" creationId="{3262A8A0-8E32-C821-EFA8-5C1895226979}"/>
          </ac:picMkLst>
        </pc:picChg>
        <pc:picChg chg="add mod">
          <ac:chgData name="Aria Fatah Anom" userId="461d0f2112abbeb0" providerId="LiveId" clId="{58305556-395A-4BEA-BB52-A97DB5A48722}" dt="2025-07-15T04:36:22.659" v="948" actId="1076"/>
          <ac:picMkLst>
            <pc:docMk/>
            <pc:sldMk cId="1642021907" sldId="264"/>
            <ac:picMk id="22" creationId="{A24DBBCE-15D6-ED71-0103-0E596F2CD38D}"/>
          </ac:picMkLst>
        </pc:picChg>
        <pc:picChg chg="add mod">
          <ac:chgData name="Aria Fatah Anom" userId="461d0f2112abbeb0" providerId="LiveId" clId="{58305556-395A-4BEA-BB52-A97DB5A48722}" dt="2025-07-15T04:36:25.697" v="949" actId="14100"/>
          <ac:picMkLst>
            <pc:docMk/>
            <pc:sldMk cId="1642021907" sldId="264"/>
            <ac:picMk id="24" creationId="{37D1F459-31C4-A044-0C57-825B5A5BE38C}"/>
          </ac:picMkLst>
        </pc:picChg>
      </pc:sldChg>
      <pc:sldChg chg="addSp delSp modSp add mod">
        <pc:chgData name="Aria Fatah Anom" userId="461d0f2112abbeb0" providerId="LiveId" clId="{58305556-395A-4BEA-BB52-A97DB5A48722}" dt="2025-07-15T04:52:03.486" v="1475" actId="1076"/>
        <pc:sldMkLst>
          <pc:docMk/>
          <pc:sldMk cId="3499470774" sldId="265"/>
        </pc:sldMkLst>
        <pc:spChg chg="mod">
          <ac:chgData name="Aria Fatah Anom" userId="461d0f2112abbeb0" providerId="LiveId" clId="{58305556-395A-4BEA-BB52-A97DB5A48722}" dt="2025-07-15T04:38:55.250" v="972"/>
          <ac:spMkLst>
            <pc:docMk/>
            <pc:sldMk cId="3499470774" sldId="265"/>
            <ac:spMk id="5" creationId="{2B8BD6F7-E982-1F1B-F283-0791A8E70B20}"/>
          </ac:spMkLst>
        </pc:spChg>
        <pc:picChg chg="del">
          <ac:chgData name="Aria Fatah Anom" userId="461d0f2112abbeb0" providerId="LiveId" clId="{58305556-395A-4BEA-BB52-A97DB5A48722}" dt="2025-07-15T04:36:34.412" v="956" actId="478"/>
          <ac:picMkLst>
            <pc:docMk/>
            <pc:sldMk cId="3499470774" sldId="265"/>
            <ac:picMk id="8" creationId="{DDBAE17B-F1D6-A0B7-EE6D-BDC2B179A924}"/>
          </ac:picMkLst>
        </pc:picChg>
        <pc:picChg chg="add mod">
          <ac:chgData name="Aria Fatah Anom" userId="461d0f2112abbeb0" providerId="LiveId" clId="{58305556-395A-4BEA-BB52-A97DB5A48722}" dt="2025-07-15T04:40:00.213" v="976" actId="14100"/>
          <ac:picMkLst>
            <pc:docMk/>
            <pc:sldMk cId="3499470774" sldId="265"/>
            <ac:picMk id="9" creationId="{23754335-5BE0-6036-AD3A-B5EA0C9A5A9F}"/>
          </ac:picMkLst>
        </pc:picChg>
        <pc:picChg chg="add mod">
          <ac:chgData name="Aria Fatah Anom" userId="461d0f2112abbeb0" providerId="LiveId" clId="{58305556-395A-4BEA-BB52-A97DB5A48722}" dt="2025-07-15T04:52:03.486" v="1475" actId="1076"/>
          <ac:picMkLst>
            <pc:docMk/>
            <pc:sldMk cId="3499470774" sldId="265"/>
            <ac:picMk id="11" creationId="{14BB67DB-20F6-ACAD-FD00-5D25B4924D05}"/>
          </ac:picMkLst>
        </pc:picChg>
        <pc:picChg chg="del">
          <ac:chgData name="Aria Fatah Anom" userId="461d0f2112abbeb0" providerId="LiveId" clId="{58305556-395A-4BEA-BB52-A97DB5A48722}" dt="2025-07-15T04:36:32.237" v="951" actId="478"/>
          <ac:picMkLst>
            <pc:docMk/>
            <pc:sldMk cId="3499470774" sldId="265"/>
            <ac:picMk id="12" creationId="{23537555-FA1E-3578-199B-B7CDA25CC775}"/>
          </ac:picMkLst>
        </pc:picChg>
        <pc:picChg chg="del">
          <ac:chgData name="Aria Fatah Anom" userId="461d0f2112abbeb0" providerId="LiveId" clId="{58305556-395A-4BEA-BB52-A97DB5A48722}" dt="2025-07-15T04:36:33.074" v="953" actId="478"/>
          <ac:picMkLst>
            <pc:docMk/>
            <pc:sldMk cId="3499470774" sldId="265"/>
            <ac:picMk id="14" creationId="{CA24F4CD-C1B1-07D6-57F4-F1BBDABA357A}"/>
          </ac:picMkLst>
        </pc:picChg>
        <pc:picChg chg="del">
          <ac:chgData name="Aria Fatah Anom" userId="461d0f2112abbeb0" providerId="LiveId" clId="{58305556-395A-4BEA-BB52-A97DB5A48722}" dt="2025-07-15T04:36:33.985" v="955" actId="478"/>
          <ac:picMkLst>
            <pc:docMk/>
            <pc:sldMk cId="3499470774" sldId="265"/>
            <ac:picMk id="18" creationId="{7CB73E22-99E2-EF88-EE8F-447CBDBD60EA}"/>
          </ac:picMkLst>
        </pc:picChg>
        <pc:picChg chg="del">
          <ac:chgData name="Aria Fatah Anom" userId="461d0f2112abbeb0" providerId="LiveId" clId="{58305556-395A-4BEA-BB52-A97DB5A48722}" dt="2025-07-15T04:36:32.613" v="952" actId="478"/>
          <ac:picMkLst>
            <pc:docMk/>
            <pc:sldMk cId="3499470774" sldId="265"/>
            <ac:picMk id="22" creationId="{13029939-25F4-C761-3FC7-18128CAF1B3F}"/>
          </ac:picMkLst>
        </pc:picChg>
        <pc:picChg chg="del">
          <ac:chgData name="Aria Fatah Anom" userId="461d0f2112abbeb0" providerId="LiveId" clId="{58305556-395A-4BEA-BB52-A97DB5A48722}" dt="2025-07-15T04:36:33.449" v="954" actId="478"/>
          <ac:picMkLst>
            <pc:docMk/>
            <pc:sldMk cId="3499470774" sldId="265"/>
            <ac:picMk id="24" creationId="{5987D049-205F-D84F-EF0D-0BC8256F531C}"/>
          </ac:picMkLst>
        </pc:picChg>
      </pc:sldChg>
      <pc:sldChg chg="addSp delSp modSp add mod">
        <pc:chgData name="Aria Fatah Anom" userId="461d0f2112abbeb0" providerId="LiveId" clId="{58305556-395A-4BEA-BB52-A97DB5A48722}" dt="2025-07-15T04:50:15.450" v="1470" actId="20577"/>
        <pc:sldMkLst>
          <pc:docMk/>
          <pc:sldMk cId="1620695017" sldId="266"/>
        </pc:sldMkLst>
        <pc:spChg chg="mod">
          <ac:chgData name="Aria Fatah Anom" userId="461d0f2112abbeb0" providerId="LiveId" clId="{58305556-395A-4BEA-BB52-A97DB5A48722}" dt="2025-07-15T04:50:15.450" v="1470" actId="20577"/>
          <ac:spMkLst>
            <pc:docMk/>
            <pc:sldMk cId="1620695017" sldId="266"/>
            <ac:spMk id="5" creationId="{48AE7C50-644B-4050-B237-DCE9777AD71B}"/>
          </ac:spMkLst>
        </pc:spChg>
        <pc:spChg chg="add del mod">
          <ac:chgData name="Aria Fatah Anom" userId="461d0f2112abbeb0" providerId="LiveId" clId="{58305556-395A-4BEA-BB52-A97DB5A48722}" dt="2025-07-15T04:49:31.069" v="1465" actId="478"/>
          <ac:spMkLst>
            <pc:docMk/>
            <pc:sldMk cId="1620695017" sldId="266"/>
            <ac:spMk id="12" creationId="{0873E4B6-095F-9521-3856-7E1236D68165}"/>
          </ac:spMkLst>
        </pc:spChg>
        <pc:picChg chg="add mod">
          <ac:chgData name="Aria Fatah Anom" userId="461d0f2112abbeb0" providerId="LiveId" clId="{58305556-395A-4BEA-BB52-A97DB5A48722}" dt="2025-07-15T04:49:13.545" v="1459" actId="14100"/>
          <ac:picMkLst>
            <pc:docMk/>
            <pc:sldMk cId="1620695017" sldId="266"/>
            <ac:picMk id="8" creationId="{617763ED-AF50-1BB0-F102-9D6B8AAAB8DA}"/>
          </ac:picMkLst>
        </pc:picChg>
        <pc:picChg chg="del">
          <ac:chgData name="Aria Fatah Anom" userId="461d0f2112abbeb0" providerId="LiveId" clId="{58305556-395A-4BEA-BB52-A97DB5A48722}" dt="2025-07-15T04:47:26.767" v="1341" actId="478"/>
          <ac:picMkLst>
            <pc:docMk/>
            <pc:sldMk cId="1620695017" sldId="266"/>
            <ac:picMk id="9" creationId="{689D4981-C047-54CE-FA4D-04770807A4B8}"/>
          </ac:picMkLst>
        </pc:picChg>
        <pc:picChg chg="add mod">
          <ac:chgData name="Aria Fatah Anom" userId="461d0f2112abbeb0" providerId="LiveId" clId="{58305556-395A-4BEA-BB52-A97DB5A48722}" dt="2025-07-15T04:49:16.047" v="1461" actId="1076"/>
          <ac:picMkLst>
            <pc:docMk/>
            <pc:sldMk cId="1620695017" sldId="266"/>
            <ac:picMk id="11" creationId="{DDF04415-372F-4F8F-4F0D-FCCA2552FF3F}"/>
          </ac:picMkLst>
        </pc:picChg>
        <pc:picChg chg="add mod">
          <ac:chgData name="Aria Fatah Anom" userId="461d0f2112abbeb0" providerId="LiveId" clId="{58305556-395A-4BEA-BB52-A97DB5A48722}" dt="2025-07-15T04:50:08.875" v="1468" actId="1076"/>
          <ac:picMkLst>
            <pc:docMk/>
            <pc:sldMk cId="1620695017" sldId="266"/>
            <ac:picMk id="14" creationId="{DE04C5F0-947D-3BDA-1A97-BC3EFE964E4C}"/>
          </ac:picMkLst>
        </pc:picChg>
      </pc:sldChg>
      <pc:sldChg chg="addSp delSp modSp add mod">
        <pc:chgData name="Aria Fatah Anom" userId="461d0f2112abbeb0" providerId="LiveId" clId="{58305556-395A-4BEA-BB52-A97DB5A48722}" dt="2025-07-15T04:56:14.214" v="1611" actId="1076"/>
        <pc:sldMkLst>
          <pc:docMk/>
          <pc:sldMk cId="3542105782" sldId="267"/>
        </pc:sldMkLst>
        <pc:spChg chg="mod">
          <ac:chgData name="Aria Fatah Anom" userId="461d0f2112abbeb0" providerId="LiveId" clId="{58305556-395A-4BEA-BB52-A97DB5A48722}" dt="2025-07-15T04:56:05.809" v="1605" actId="20577"/>
          <ac:spMkLst>
            <pc:docMk/>
            <pc:sldMk cId="3542105782" sldId="267"/>
            <ac:spMk id="5" creationId="{5F6A8AC4-247F-C8E0-A3CE-DBC542706A8E}"/>
          </ac:spMkLst>
        </pc:spChg>
        <pc:picChg chg="del">
          <ac:chgData name="Aria Fatah Anom" userId="461d0f2112abbeb0" providerId="LiveId" clId="{58305556-395A-4BEA-BB52-A97DB5A48722}" dt="2025-07-15T04:53:12.695" v="1521" actId="478"/>
          <ac:picMkLst>
            <pc:docMk/>
            <pc:sldMk cId="3542105782" sldId="267"/>
            <ac:picMk id="8" creationId="{40D97FF3-1FF9-4AF4-31AB-1644251A3F3C}"/>
          </ac:picMkLst>
        </pc:picChg>
        <pc:picChg chg="add del mod">
          <ac:chgData name="Aria Fatah Anom" userId="461d0f2112abbeb0" providerId="LiveId" clId="{58305556-395A-4BEA-BB52-A97DB5A48722}" dt="2025-07-15T04:54:59.031" v="1564" actId="478"/>
          <ac:picMkLst>
            <pc:docMk/>
            <pc:sldMk cId="3542105782" sldId="267"/>
            <ac:picMk id="9" creationId="{124E68BC-85FE-1C34-8F45-B699607712E4}"/>
          </ac:picMkLst>
        </pc:picChg>
        <pc:picChg chg="del">
          <ac:chgData name="Aria Fatah Anom" userId="461d0f2112abbeb0" providerId="LiveId" clId="{58305556-395A-4BEA-BB52-A97DB5A48722}" dt="2025-07-15T04:53:13.559" v="1522" actId="478"/>
          <ac:picMkLst>
            <pc:docMk/>
            <pc:sldMk cId="3542105782" sldId="267"/>
            <ac:picMk id="11" creationId="{A98D3379-49D8-A4D6-9DAE-461CDBBA9B4D}"/>
          </ac:picMkLst>
        </pc:picChg>
        <pc:picChg chg="add del mod">
          <ac:chgData name="Aria Fatah Anom" userId="461d0f2112abbeb0" providerId="LiveId" clId="{58305556-395A-4BEA-BB52-A97DB5A48722}" dt="2025-07-15T04:54:57.895" v="1561" actId="478"/>
          <ac:picMkLst>
            <pc:docMk/>
            <pc:sldMk cId="3542105782" sldId="267"/>
            <ac:picMk id="12" creationId="{EDE838CB-5FC0-80A6-99AD-F43D3E104143}"/>
          </ac:picMkLst>
        </pc:picChg>
        <pc:picChg chg="del">
          <ac:chgData name="Aria Fatah Anom" userId="461d0f2112abbeb0" providerId="LiveId" clId="{58305556-395A-4BEA-BB52-A97DB5A48722}" dt="2025-07-15T04:53:14.160" v="1523" actId="478"/>
          <ac:picMkLst>
            <pc:docMk/>
            <pc:sldMk cId="3542105782" sldId="267"/>
            <ac:picMk id="14" creationId="{8E632FBE-7B29-BEA5-F0A0-E8D7A2442BB0}"/>
          </ac:picMkLst>
        </pc:picChg>
        <pc:picChg chg="add del mod">
          <ac:chgData name="Aria Fatah Anom" userId="461d0f2112abbeb0" providerId="LiveId" clId="{58305556-395A-4BEA-BB52-A97DB5A48722}" dt="2025-07-15T04:54:58.666" v="1563" actId="478"/>
          <ac:picMkLst>
            <pc:docMk/>
            <pc:sldMk cId="3542105782" sldId="267"/>
            <ac:picMk id="15" creationId="{EB60907A-9424-E533-16A3-B9EA11FA80E5}"/>
          </ac:picMkLst>
        </pc:picChg>
        <pc:picChg chg="add del mod">
          <ac:chgData name="Aria Fatah Anom" userId="461d0f2112abbeb0" providerId="LiveId" clId="{58305556-395A-4BEA-BB52-A97DB5A48722}" dt="2025-07-15T04:54:58.340" v="1562" actId="478"/>
          <ac:picMkLst>
            <pc:docMk/>
            <pc:sldMk cId="3542105782" sldId="267"/>
            <ac:picMk id="17" creationId="{A61351F1-4370-4C1D-4BF2-3EC7A4BA96E8}"/>
          </ac:picMkLst>
        </pc:picChg>
        <pc:picChg chg="add mod">
          <ac:chgData name="Aria Fatah Anom" userId="461d0f2112abbeb0" providerId="LiveId" clId="{58305556-395A-4BEA-BB52-A97DB5A48722}" dt="2025-07-15T04:56:09.809" v="1608" actId="1076"/>
          <ac:picMkLst>
            <pc:docMk/>
            <pc:sldMk cId="3542105782" sldId="267"/>
            <ac:picMk id="19" creationId="{67A75E03-B844-09AA-E047-77B3AD05E599}"/>
          </ac:picMkLst>
        </pc:picChg>
        <pc:picChg chg="add mod">
          <ac:chgData name="Aria Fatah Anom" userId="461d0f2112abbeb0" providerId="LiveId" clId="{58305556-395A-4BEA-BB52-A97DB5A48722}" dt="2025-07-15T04:56:12.907" v="1610" actId="1076"/>
          <ac:picMkLst>
            <pc:docMk/>
            <pc:sldMk cId="3542105782" sldId="267"/>
            <ac:picMk id="21" creationId="{521C26F5-3D18-B161-79A4-1273688ACE9B}"/>
          </ac:picMkLst>
        </pc:picChg>
        <pc:picChg chg="add mod">
          <ac:chgData name="Aria Fatah Anom" userId="461d0f2112abbeb0" providerId="LiveId" clId="{58305556-395A-4BEA-BB52-A97DB5A48722}" dt="2025-07-15T04:56:14.214" v="1611" actId="1076"/>
          <ac:picMkLst>
            <pc:docMk/>
            <pc:sldMk cId="3542105782" sldId="267"/>
            <ac:picMk id="23" creationId="{78740CF9-18E8-9B35-71E6-77CF66539D7A}"/>
          </ac:picMkLst>
        </pc:picChg>
      </pc:sldChg>
      <pc:sldChg chg="modSp add mod">
        <pc:chgData name="Aria Fatah Anom" userId="461d0f2112abbeb0" providerId="LiveId" clId="{58305556-395A-4BEA-BB52-A97DB5A48722}" dt="2025-07-15T04:55:07.575" v="1584" actId="20577"/>
        <pc:sldMkLst>
          <pc:docMk/>
          <pc:sldMk cId="2236445011" sldId="268"/>
        </pc:sldMkLst>
        <pc:spChg chg="mod">
          <ac:chgData name="Aria Fatah Anom" userId="461d0f2112abbeb0" providerId="LiveId" clId="{58305556-395A-4BEA-BB52-A97DB5A48722}" dt="2025-07-15T04:55:07.575" v="1584" actId="20577"/>
          <ac:spMkLst>
            <pc:docMk/>
            <pc:sldMk cId="2236445011" sldId="268"/>
            <ac:spMk id="5" creationId="{37E63268-D300-2AB9-60A8-B5BC0F00B40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2942027" y="7037006"/>
            <a:ext cx="5345973" cy="3294456"/>
          </a:xfrm>
          <a:custGeom>
            <a:avLst/>
            <a:gdLst/>
            <a:ahLst/>
            <a:cxnLst/>
            <a:rect l="l" t="t" r="r" b="b"/>
            <a:pathLst>
              <a:path w="5345973" h="3294456">
                <a:moveTo>
                  <a:pt x="5345973" y="0"/>
                </a:moveTo>
                <a:lnTo>
                  <a:pt x="0" y="0"/>
                </a:lnTo>
                <a:lnTo>
                  <a:pt x="0" y="3294456"/>
                </a:lnTo>
                <a:lnTo>
                  <a:pt x="5345973" y="3294456"/>
                </a:lnTo>
                <a:lnTo>
                  <a:pt x="534597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2942027" y="0"/>
            <a:ext cx="5345973" cy="3294456"/>
          </a:xfrm>
          <a:custGeom>
            <a:avLst/>
            <a:gdLst/>
            <a:ahLst/>
            <a:cxnLst/>
            <a:rect l="l" t="t" r="r" b="b"/>
            <a:pathLst>
              <a:path w="5345973" h="3294456">
                <a:moveTo>
                  <a:pt x="5345973" y="3294456"/>
                </a:moveTo>
                <a:lnTo>
                  <a:pt x="0" y="3294456"/>
                </a:lnTo>
                <a:lnTo>
                  <a:pt x="0" y="0"/>
                </a:lnTo>
                <a:lnTo>
                  <a:pt x="5345973" y="0"/>
                </a:lnTo>
                <a:lnTo>
                  <a:pt x="5345973" y="329445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7037006"/>
            <a:ext cx="5345973" cy="3294456"/>
          </a:xfrm>
          <a:custGeom>
            <a:avLst/>
            <a:gdLst/>
            <a:ahLst/>
            <a:cxnLst/>
            <a:rect l="l" t="t" r="r" b="b"/>
            <a:pathLst>
              <a:path w="5345973" h="3294456">
                <a:moveTo>
                  <a:pt x="0" y="0"/>
                </a:moveTo>
                <a:lnTo>
                  <a:pt x="5345973" y="0"/>
                </a:lnTo>
                <a:lnTo>
                  <a:pt x="5345973" y="3294456"/>
                </a:lnTo>
                <a:lnTo>
                  <a:pt x="0" y="3294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0" y="0"/>
            <a:ext cx="5345973" cy="3294456"/>
          </a:xfrm>
          <a:custGeom>
            <a:avLst/>
            <a:gdLst/>
            <a:ahLst/>
            <a:cxnLst/>
            <a:rect l="l" t="t" r="r" b="b"/>
            <a:pathLst>
              <a:path w="5345973" h="3294456">
                <a:moveTo>
                  <a:pt x="0" y="3294456"/>
                </a:moveTo>
                <a:lnTo>
                  <a:pt x="5345973" y="3294456"/>
                </a:lnTo>
                <a:lnTo>
                  <a:pt x="5345973" y="0"/>
                </a:lnTo>
                <a:lnTo>
                  <a:pt x="0" y="0"/>
                </a:lnTo>
                <a:lnTo>
                  <a:pt x="0" y="3294456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89327" y="4384433"/>
            <a:ext cx="17109347" cy="15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36"/>
              </a:lnSpc>
            </a:pPr>
            <a:r>
              <a:rPr lang="en-US" sz="10733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LAPORAN BABAK FINAL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880534" y="2770898"/>
            <a:ext cx="10526932" cy="87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 b="1" spc="-423">
                <a:solidFill>
                  <a:srgbClr val="0A5BBB"/>
                </a:solidFill>
                <a:latin typeface="Stavok Grotesque Bold"/>
                <a:ea typeface="Stavok Grotesque Bold"/>
                <a:cs typeface="Stavok Grotesque Bold"/>
                <a:sym typeface="Stavok Grotesque Bold"/>
              </a:rPr>
              <a:t>NETWORKING E-TIME 2025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14376" y="6552819"/>
            <a:ext cx="8859247" cy="79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3600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Network </a:t>
            </a:r>
            <a:r>
              <a:rPr lang="en-US" sz="3600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Harbs</a:t>
            </a:r>
            <a:r>
              <a:rPr lang="en-US" sz="3600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|SMK HARAPAN BANGSA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775795" y="7997190"/>
            <a:ext cx="4736411" cy="1261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Aria Fatah Anom</a:t>
            </a:r>
          </a:p>
          <a:p>
            <a:pPr algn="ctr">
              <a:lnSpc>
                <a:spcPts val="5040"/>
              </a:lnSpc>
            </a:pPr>
            <a:r>
              <a:rPr lang="en-US" sz="3600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Shalman </a:t>
            </a:r>
            <a:r>
              <a:rPr lang="en-US" sz="3600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Haniffianto</a:t>
            </a:r>
            <a:endParaRPr lang="en-US" sz="3600" dirty="0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09E48-9BCD-4883-327C-0D2A9329D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AE73724-5250-FE2C-3941-A0175FF2E955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D5F6958-6AFF-6300-2F3E-AAF7800FD314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2D6641D-24B1-88B6-C922-575BBEE22F25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8AE7C50-644B-4050-B237-DCE9777AD71B}"/>
              </a:ext>
            </a:extLst>
          </p:cNvPr>
          <p:cNvSpPr txBox="1"/>
          <p:nvPr/>
        </p:nvSpPr>
        <p:spPr>
          <a:xfrm>
            <a:off x="1219200" y="1562100"/>
            <a:ext cx="15569250" cy="66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7. 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Configurasi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firewall ftp only PC helpdesk yang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akses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ftp server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17CBD1E-2DC2-428D-2BD4-288AED0DD158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7763ED-AF50-1BB0-F102-9D6B8AAAB8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8928" y="2287890"/>
            <a:ext cx="7198698" cy="11585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F04415-372F-4F8F-4F0D-FCCA2552FF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620" y="3528783"/>
            <a:ext cx="3419846" cy="22676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04C5F0-947D-3BDA-1A97-BC3EFE964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620" y="6672879"/>
            <a:ext cx="9431066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95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F7259-12DB-544E-F903-0EE3B25F0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D41922B-7FD2-46F5-2C34-D0DF5B2CB763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E74B068-6872-FBBC-9FA2-2D240B87932D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0D7EA24-926A-B276-35B3-E4C6BDF8C64F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F6A8AC4-247F-C8E0-A3CE-DBC542706A8E}"/>
              </a:ext>
            </a:extLst>
          </p:cNvPr>
          <p:cNvSpPr txBox="1"/>
          <p:nvPr/>
        </p:nvSpPr>
        <p:spPr>
          <a:xfrm>
            <a:off x="1219200" y="1562100"/>
            <a:ext cx="15569250" cy="66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8.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Configurasi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Dns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Server dan HTTP dan test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B8FC7F3-F970-D34A-F6CD-80BFE78208FB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7A75E03-B844-09AA-E047-77B3AD05E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566" y="2549554"/>
            <a:ext cx="7230484" cy="40582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1C26F5-3D18-B161-79A4-1273688ACE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2422309"/>
            <a:ext cx="4656404" cy="46804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740CF9-18E8-9B35-71E6-77CF66539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49000" y="5372100"/>
            <a:ext cx="4725730" cy="471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105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0A870-795D-6AC2-F65E-D8A50D00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1FB4F71-B0FB-9FBE-CF0C-9B5A533EADED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034D6FD-2228-96A8-842B-E799E48CFE8A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912618F-DACB-25AC-B72C-91EC57CB0EE3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7E63268-D300-2AB9-60A8-B5BC0F00B405}"/>
              </a:ext>
            </a:extLst>
          </p:cNvPr>
          <p:cNvSpPr txBox="1"/>
          <p:nvPr/>
        </p:nvSpPr>
        <p:spPr>
          <a:xfrm>
            <a:off x="1219200" y="1562100"/>
            <a:ext cx="15569250" cy="66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9.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Configurasi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Email Server dan test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A537C7D-92AC-6577-D16E-60AF0887419E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756705-9402-54C6-514A-371558B8E9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3463" y="3316837"/>
            <a:ext cx="8384431" cy="52386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9F74F12-13A4-7FCC-7D3F-8D4686008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000" y="2505754"/>
            <a:ext cx="4267200" cy="2709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E27E4B-704E-29E3-A45D-DC41F09F6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7" y="5617321"/>
            <a:ext cx="4390476" cy="26660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78FE9F-F2B4-5239-4EBE-677FE41BD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7885" y="5653660"/>
            <a:ext cx="4390476" cy="262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45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457771" y="2026818"/>
            <a:ext cx="537245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KESIMPULAN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2691" y="3483357"/>
            <a:ext cx="15569250" cy="13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Karena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kurangnya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waktu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kami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sudah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mencoba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melakukan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testing dan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mencoba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semaksimal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kami</a:t>
            </a:r>
          </a:p>
        </p:txBody>
      </p:sp>
      <p:sp>
        <p:nvSpPr>
          <p:cNvPr id="6" name="Freeform 6"/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LANGKAH PENGERJAAN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92691" y="3134549"/>
            <a:ext cx="15569250" cy="66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indent="-742950" algn="just">
              <a:lnSpc>
                <a:spcPts val="5599"/>
              </a:lnSpc>
              <a:buAutoNum type="arabicPeriod"/>
            </a:pP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Setiap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Server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Disetting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IP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Secara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Statik</a:t>
            </a:r>
          </a:p>
        </p:txBody>
      </p:sp>
      <p:sp>
        <p:nvSpPr>
          <p:cNvPr id="6" name="Freeform 6"/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0EC4FE-0D4C-E757-E628-0084731F4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262" y="6803695"/>
            <a:ext cx="7195981" cy="13742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C5EB3-2560-4B9E-CCEA-8A5E161EF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4105269"/>
            <a:ext cx="7570970" cy="12009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83C5EB5-8DCE-8EA2-F3B6-F17AB78455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9441" y="5499750"/>
            <a:ext cx="7186257" cy="11103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D7351B-97EE-FBA3-DA4C-859D5CA959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5676" y="8281479"/>
            <a:ext cx="7186661" cy="12842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93AE64E-FC8F-C832-3B7D-8E8343D322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3539" y="4133885"/>
            <a:ext cx="6412214" cy="12009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9B51039-F0E6-234A-A6DF-4C9B76FB70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3539" y="5499750"/>
            <a:ext cx="6585019" cy="98283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9179132-BEC7-982B-B27C-532FAFE18D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63539" y="6610126"/>
            <a:ext cx="6727936" cy="87463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EC0FA-5F3E-95DE-957E-0EA38CC5E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E3CA770-F0B3-5493-25F6-818769F14B55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4C1F017-9825-2F02-DDAC-1190674DE5E3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200A55E-E18E-8B59-9070-CA3EBC877E7B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C286413-1053-A792-E066-3AF168356563}"/>
              </a:ext>
            </a:extLst>
          </p:cNvPr>
          <p:cNvSpPr txBox="1"/>
          <p:nvPr/>
        </p:nvSpPr>
        <p:spPr>
          <a:xfrm>
            <a:off x="1219200" y="1562100"/>
            <a:ext cx="15569250" cy="6698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2.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Configurasi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HSRP pada SW L3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8EEE587-410B-1F87-F622-3A17A3904C79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53DC4A-9C4C-23D9-BD58-BECE7EB10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0608" y="2720662"/>
            <a:ext cx="6326616" cy="52276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0ED714-5010-0EAF-EA92-E10FFB246D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670304"/>
            <a:ext cx="5740436" cy="5277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15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7F40-03A7-3012-7F2C-F9B87B495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B464611-F81D-8F07-C3D0-D19FD5B2C3EB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4C9C258-416D-27A1-1EBA-E2D495A019CF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2BAB408-12F5-1796-6F22-339B54E1D249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6C02B5E7-85B9-C085-1DD2-0AA2DB0DE0E3}"/>
              </a:ext>
            </a:extLst>
          </p:cNvPr>
          <p:cNvSpPr txBox="1"/>
          <p:nvPr/>
        </p:nvSpPr>
        <p:spPr>
          <a:xfrm>
            <a:off x="1219200" y="1562100"/>
            <a:ext cx="15569250" cy="13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3.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Setiap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Router di setting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untuk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syncron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time dan calendar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ke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NTP Server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37E825A-A2A5-F142-E150-5651D94F2ABE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903975-C20B-F604-F64B-E9B38EA0E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600" y="3238500"/>
            <a:ext cx="1265124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358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4F0DC-1FE8-677C-F2C9-31FBA7926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30E1707-CF78-9298-BB35-A5E450E6D431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874F3C3-7BFF-D84C-18BD-FE468D9B78B3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F2DF94E-89E6-BFE1-1BFF-850040831200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8DDEFF8-4ABB-3CF7-737C-C3584B6DE807}"/>
              </a:ext>
            </a:extLst>
          </p:cNvPr>
          <p:cNvSpPr txBox="1"/>
          <p:nvPr/>
        </p:nvSpPr>
        <p:spPr>
          <a:xfrm>
            <a:off x="1219200" y="1562100"/>
            <a:ext cx="15569250" cy="13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4. Pada Server FTP di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Tapos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dibuatkan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user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dengan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nama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ali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dan password 123 yang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memiliki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permission RWNL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E5C26D1-F184-DB29-4FA9-1FE4CFF6D12A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B15694-BF95-B6B3-9187-7EC3F666BF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033341"/>
            <a:ext cx="6172200" cy="6228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643A7C-C070-C898-6937-DF59829C05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00" y="3063621"/>
            <a:ext cx="6019800" cy="616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4B2F7-95D6-AC3C-C27F-886EE7B04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ECEEBFD-154A-CEBF-E9F2-C59F269E2829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4D3443A-9D4D-E3BE-6562-2B264589499A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B30B9DC-EB28-DC45-18E4-DF9694724554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0727317-3A38-49E6-D8F4-6EB354C48BDE}"/>
              </a:ext>
            </a:extLst>
          </p:cNvPr>
          <p:cNvSpPr txBox="1"/>
          <p:nvPr/>
        </p:nvSpPr>
        <p:spPr>
          <a:xfrm>
            <a:off x="1219200" y="1562100"/>
            <a:ext cx="15569250" cy="13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4.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Configurasi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Switch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Cipayung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dengan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stp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mode rapid, dan root bridge pada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perangkat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SW_CIPAYUNG_1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3280688-ADD1-50BA-E0B6-6DA40EC05B7D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965113-08C7-FCC2-A317-6DAD6B2AB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7944" y="3233739"/>
            <a:ext cx="5001323" cy="31055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717E02E-11D4-5737-F708-4C76C613C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252" y="6591300"/>
            <a:ext cx="5163271" cy="30960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27F28BC-CDA8-E9A2-D8EC-DDFFD2D878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6600" y="3122955"/>
            <a:ext cx="5010849" cy="37724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0D0062-2E98-4C2C-5D25-C00D62DB06B0}"/>
              </a:ext>
            </a:extLst>
          </p:cNvPr>
          <p:cNvSpPr/>
          <p:nvPr/>
        </p:nvSpPr>
        <p:spPr>
          <a:xfrm>
            <a:off x="4419600" y="4152900"/>
            <a:ext cx="1219200" cy="152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848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D455-2A09-79D1-DCC8-E43F0B2D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CC62F71-910A-8D77-7394-C449809D9B64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A67611B-041C-21A8-8226-81BA06B7A507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B561A26-9AED-B796-F28F-72B8881431E0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729BC40F-3334-03B9-0F4C-49F6DC8F8E69}"/>
              </a:ext>
            </a:extLst>
          </p:cNvPr>
          <p:cNvSpPr txBox="1"/>
          <p:nvPr/>
        </p:nvSpPr>
        <p:spPr>
          <a:xfrm>
            <a:off x="1219200" y="1562100"/>
            <a:ext cx="15569250" cy="13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4.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Configurasi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Switch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Cimanggis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dengan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stp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mode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pvst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, dan root bridge pada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perangkat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SW_CIMANGGIS_1, dan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etherchannel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8B1C414-7F8F-DC2C-78BE-C52C5890516D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CA2900-D4FC-3189-F648-D86A5FB30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0401" y="3120518"/>
            <a:ext cx="5325218" cy="30484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A12352-64E6-DEDA-78B6-217334DEA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401" y="6310630"/>
            <a:ext cx="5134692" cy="307700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55AC6B2-4B9C-10D1-FAD7-80B383A994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6206" y="3141033"/>
            <a:ext cx="4953691" cy="38010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2AAEB37-FFDD-AC4C-A7F9-B3E44E5579CE}"/>
              </a:ext>
            </a:extLst>
          </p:cNvPr>
          <p:cNvSpPr/>
          <p:nvPr/>
        </p:nvSpPr>
        <p:spPr>
          <a:xfrm>
            <a:off x="4695005" y="4183906"/>
            <a:ext cx="1219200" cy="1524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0085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1E2E9-4FE1-717C-4D35-74366F103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F8D8DF9-5CF6-7241-2119-D7FEF9BE605A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E7ED116-B690-DEF9-AF23-11DAB9278370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3C68681-AFE1-2656-B06A-5394023B86EF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3499E96F-8C5A-7118-7EBF-22186EC7F435}"/>
              </a:ext>
            </a:extLst>
          </p:cNvPr>
          <p:cNvSpPr txBox="1"/>
          <p:nvPr/>
        </p:nvSpPr>
        <p:spPr>
          <a:xfrm>
            <a:off x="1219200" y="1562100"/>
            <a:ext cx="15569250" cy="13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5.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Configurasi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Layanan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VOIP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Bojongsari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sv-SE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dan juga Tapos dapat berkomunikasi antar server VOIP</a:t>
            </a:r>
            <a:endParaRPr lang="en-US" sz="3999" dirty="0">
              <a:solidFill>
                <a:srgbClr val="000000"/>
              </a:solidFill>
              <a:latin typeface="Zilla Slab"/>
              <a:ea typeface="Zilla Slab"/>
              <a:cs typeface="Zilla Slab"/>
              <a:sym typeface="Zilla Slab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9459187-CC15-B4A3-9858-A39DA88C1243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2AB37B-8A2D-B8D7-009C-52E291F1C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785" y="3161523"/>
            <a:ext cx="3335215" cy="62228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58AB12-0624-BECF-5001-1C56B0DF8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1935" y="2656237"/>
            <a:ext cx="3503987" cy="36011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CBF7CB-7A22-77A0-BD1F-32E151ABDB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825" y="6462083"/>
            <a:ext cx="3503987" cy="35961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3342CA-9D93-0E6C-1CFF-DC4C5467A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8012" y="3161524"/>
            <a:ext cx="3503987" cy="6058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4DBBCE-15D6-ED71-0103-0E596F2CD3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29731" y="2722448"/>
            <a:ext cx="3436906" cy="35054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D1F459-31C4-A044-0C57-825B5A5BE3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43156" y="6439970"/>
            <a:ext cx="3436906" cy="351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2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499E9-3FA1-1095-F6C5-065303A26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C00C5C0-D500-B2C8-C739-2FCE122A9E72}"/>
              </a:ext>
            </a:extLst>
          </p:cNvPr>
          <p:cNvSpPr/>
          <p:nvPr/>
        </p:nvSpPr>
        <p:spPr>
          <a:xfrm>
            <a:off x="-951678" y="8587706"/>
            <a:ext cx="3960756" cy="2440816"/>
          </a:xfrm>
          <a:custGeom>
            <a:avLst/>
            <a:gdLst/>
            <a:ahLst/>
            <a:cxnLst/>
            <a:rect l="l" t="t" r="r" b="b"/>
            <a:pathLst>
              <a:path w="3960756" h="2440816">
                <a:moveTo>
                  <a:pt x="0" y="0"/>
                </a:moveTo>
                <a:lnTo>
                  <a:pt x="3960756" y="0"/>
                </a:lnTo>
                <a:lnTo>
                  <a:pt x="3960756" y="2440816"/>
                </a:lnTo>
                <a:lnTo>
                  <a:pt x="0" y="2440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1681461-F331-1DC5-96A5-CD4FEFE9702E}"/>
              </a:ext>
            </a:extLst>
          </p:cNvPr>
          <p:cNvSpPr/>
          <p:nvPr/>
        </p:nvSpPr>
        <p:spPr>
          <a:xfrm flipH="1" flipV="1">
            <a:off x="14598388" y="-427840"/>
            <a:ext cx="4727106" cy="2913079"/>
          </a:xfrm>
          <a:custGeom>
            <a:avLst/>
            <a:gdLst/>
            <a:ahLst/>
            <a:cxnLst/>
            <a:rect l="l" t="t" r="r" b="b"/>
            <a:pathLst>
              <a:path w="4727106" h="2913079">
                <a:moveTo>
                  <a:pt x="4727107" y="2913080"/>
                </a:moveTo>
                <a:lnTo>
                  <a:pt x="0" y="2913080"/>
                </a:lnTo>
                <a:lnTo>
                  <a:pt x="0" y="0"/>
                </a:lnTo>
                <a:lnTo>
                  <a:pt x="4727107" y="0"/>
                </a:lnTo>
                <a:lnTo>
                  <a:pt x="4727107" y="291308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69A69A9-B1DF-493E-67F9-14AE5B5DDC56}"/>
              </a:ext>
            </a:extLst>
          </p:cNvPr>
          <p:cNvSpPr txBox="1"/>
          <p:nvPr/>
        </p:nvSpPr>
        <p:spPr>
          <a:xfrm>
            <a:off x="4351940" y="2026818"/>
            <a:ext cx="9584119" cy="954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490"/>
              </a:lnSpc>
            </a:pPr>
            <a:r>
              <a:rPr lang="en-US" sz="6570" b="1" dirty="0">
                <a:solidFill>
                  <a:srgbClr val="000000"/>
                </a:solidFill>
                <a:latin typeface="Zilla Slab Bold"/>
                <a:ea typeface="Zilla Slab Bold"/>
                <a:cs typeface="Zilla Slab Bold"/>
                <a:sym typeface="Zilla Slab Bold"/>
              </a:rPr>
              <a:t> 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B8BD6F7-E982-1F1B-F283-0791A8E70B20}"/>
              </a:ext>
            </a:extLst>
          </p:cNvPr>
          <p:cNvSpPr txBox="1"/>
          <p:nvPr/>
        </p:nvSpPr>
        <p:spPr>
          <a:xfrm>
            <a:off x="1219200" y="1562100"/>
            <a:ext cx="15569250" cy="1388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6. Pada Router CIPAYUNG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merupakan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backbone router yang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menjalankan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</a:t>
            </a:r>
            <a:r>
              <a:rPr lang="en-US" sz="3999" dirty="0" err="1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resdistribusi</a:t>
            </a:r>
            <a:r>
              <a:rPr lang="en-US" sz="3999" dirty="0">
                <a:solidFill>
                  <a:srgbClr val="000000"/>
                </a:solidFill>
                <a:latin typeface="Zilla Slab"/>
                <a:ea typeface="Zilla Slab"/>
                <a:cs typeface="Zilla Slab"/>
                <a:sym typeface="Zilla Slab"/>
              </a:rPr>
              <a:t> routing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06CDF90-9E86-1EAB-FCD3-8BBAA5AB97C2}"/>
              </a:ext>
            </a:extLst>
          </p:cNvPr>
          <p:cNvSpPr/>
          <p:nvPr/>
        </p:nvSpPr>
        <p:spPr>
          <a:xfrm>
            <a:off x="7959897" y="12219"/>
            <a:ext cx="2368205" cy="1016481"/>
          </a:xfrm>
          <a:custGeom>
            <a:avLst/>
            <a:gdLst/>
            <a:ahLst/>
            <a:cxnLst/>
            <a:rect l="l" t="t" r="r" b="b"/>
            <a:pathLst>
              <a:path w="2368205" h="1016481">
                <a:moveTo>
                  <a:pt x="0" y="0"/>
                </a:moveTo>
                <a:lnTo>
                  <a:pt x="2368206" y="0"/>
                </a:lnTo>
                <a:lnTo>
                  <a:pt x="2368206" y="1016481"/>
                </a:lnTo>
                <a:lnTo>
                  <a:pt x="0" y="10164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1149" b="-71831"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754335-5BE0-6036-AD3A-B5EA0C9A5A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996" y="3153930"/>
            <a:ext cx="5720804" cy="31820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BB67DB-20F6-ACAD-FD00-5D25B4924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1517" y="2536528"/>
            <a:ext cx="5543064" cy="676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70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185</Words>
  <Application>Microsoft Office PowerPoint</Application>
  <PresentationFormat>Custom</PresentationFormat>
  <Paragraphs>29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Zilla Slab Bold</vt:lpstr>
      <vt:lpstr>Zilla Slab</vt:lpstr>
      <vt:lpstr>Stavok Grotesque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PPT BABAK FINAL NETWORKING E-TIME 2025</dc:title>
  <cp:lastModifiedBy>Aria Fatah Anom</cp:lastModifiedBy>
  <cp:revision>1</cp:revision>
  <dcterms:created xsi:type="dcterms:W3CDTF">2006-08-16T00:00:00Z</dcterms:created>
  <dcterms:modified xsi:type="dcterms:W3CDTF">2025-07-15T05:04:10Z</dcterms:modified>
  <dc:identifier>DAGtDgiFZyo</dc:identifier>
</cp:coreProperties>
</file>