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82" r:id="rId4"/>
    <p:sldId id="289" r:id="rId5"/>
    <p:sldId id="287" r:id="rId6"/>
    <p:sldId id="292" r:id="rId7"/>
    <p:sldId id="288" r:id="rId8"/>
    <p:sldId id="291" r:id="rId9"/>
    <p:sldId id="293" r:id="rId10"/>
    <p:sldId id="283" r:id="rId11"/>
    <p:sldId id="295" r:id="rId12"/>
    <p:sldId id="294" r:id="rId13"/>
    <p:sldId id="285" r:id="rId14"/>
    <p:sldId id="259" r:id="rId15"/>
    <p:sldId id="280" r:id="rId16"/>
  </p:sldIdLst>
  <p:sldSz cx="18288000" cy="10287000"/>
  <p:notesSz cx="6858000" cy="9144000"/>
  <p:embeddedFontLst>
    <p:embeddedFont>
      <p:font typeface="Open Sans" panose="020B0606030504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gPbuU+4Fpk0snWle9ElsYTsuWN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A84B39-6228-411B-9C17-2493ED9F018C}">
  <a:tblStyle styleId="{ACA84B39-6228-411B-9C17-2493ED9F01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75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>
          <a:extLst>
            <a:ext uri="{FF2B5EF4-FFF2-40B4-BE49-F238E27FC236}">
              <a16:creationId xmlns:a16="http://schemas.microsoft.com/office/drawing/2014/main" id="{20BAD643-6286-7650-F286-454C45D93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>
            <a:extLst>
              <a:ext uri="{FF2B5EF4-FFF2-40B4-BE49-F238E27FC236}">
                <a16:creationId xmlns:a16="http://schemas.microsoft.com/office/drawing/2014/main" id="{C8024B66-C73A-4BEA-4E8E-82D7B6E2D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:notes">
            <a:extLst>
              <a:ext uri="{FF2B5EF4-FFF2-40B4-BE49-F238E27FC236}">
                <a16:creationId xmlns:a16="http://schemas.microsoft.com/office/drawing/2014/main" id="{CF591DBA-6054-0B40-2B5C-1381C15456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1961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>
          <a:extLst>
            <a:ext uri="{FF2B5EF4-FFF2-40B4-BE49-F238E27FC236}">
              <a16:creationId xmlns:a16="http://schemas.microsoft.com/office/drawing/2014/main" id="{2B178026-FFD0-D868-CE96-AE2DBF892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>
            <a:extLst>
              <a:ext uri="{FF2B5EF4-FFF2-40B4-BE49-F238E27FC236}">
                <a16:creationId xmlns:a16="http://schemas.microsoft.com/office/drawing/2014/main" id="{9DF76DFE-E6AF-AA86-E2FF-ACC531E450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:notes">
            <a:extLst>
              <a:ext uri="{FF2B5EF4-FFF2-40B4-BE49-F238E27FC236}">
                <a16:creationId xmlns:a16="http://schemas.microsoft.com/office/drawing/2014/main" id="{68C043CF-8D4D-A7A1-C7D2-A09D2CB1EB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5106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>
          <a:extLst>
            <a:ext uri="{FF2B5EF4-FFF2-40B4-BE49-F238E27FC236}">
              <a16:creationId xmlns:a16="http://schemas.microsoft.com/office/drawing/2014/main" id="{70FE84D6-0998-1EA9-62D9-51BBB91AF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>
            <a:extLst>
              <a:ext uri="{FF2B5EF4-FFF2-40B4-BE49-F238E27FC236}">
                <a16:creationId xmlns:a16="http://schemas.microsoft.com/office/drawing/2014/main" id="{7639BE6B-2571-3F4A-C94B-A2D12BDAED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:notes">
            <a:extLst>
              <a:ext uri="{FF2B5EF4-FFF2-40B4-BE49-F238E27FC236}">
                <a16:creationId xmlns:a16="http://schemas.microsoft.com/office/drawing/2014/main" id="{085C6003-00F0-5333-ED53-770539A625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1303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>
          <a:extLst>
            <a:ext uri="{FF2B5EF4-FFF2-40B4-BE49-F238E27FC236}">
              <a16:creationId xmlns:a16="http://schemas.microsoft.com/office/drawing/2014/main" id="{A6E71163-025F-56D8-85B7-19E484D7F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>
            <a:extLst>
              <a:ext uri="{FF2B5EF4-FFF2-40B4-BE49-F238E27FC236}">
                <a16:creationId xmlns:a16="http://schemas.microsoft.com/office/drawing/2014/main" id="{2F720FFF-F16C-1AED-A44E-8A12B633E8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:notes">
            <a:extLst>
              <a:ext uri="{FF2B5EF4-FFF2-40B4-BE49-F238E27FC236}">
                <a16:creationId xmlns:a16="http://schemas.microsoft.com/office/drawing/2014/main" id="{A7DA27F0-199A-CABD-3514-153CD1EB1D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1543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>
          <a:extLst>
            <a:ext uri="{FF2B5EF4-FFF2-40B4-BE49-F238E27FC236}">
              <a16:creationId xmlns:a16="http://schemas.microsoft.com/office/drawing/2014/main" id="{745BCE9C-EE00-3077-BC37-04D719508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>
            <a:extLst>
              <a:ext uri="{FF2B5EF4-FFF2-40B4-BE49-F238E27FC236}">
                <a16:creationId xmlns:a16="http://schemas.microsoft.com/office/drawing/2014/main" id="{D6EF6350-4EE3-BA18-1C42-55C7D954F1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:notes">
            <a:extLst>
              <a:ext uri="{FF2B5EF4-FFF2-40B4-BE49-F238E27FC236}">
                <a16:creationId xmlns:a16="http://schemas.microsoft.com/office/drawing/2014/main" id="{A6EA60A9-6F41-41DA-F8F0-B5D0A8FBBF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0998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>
          <a:extLst>
            <a:ext uri="{FF2B5EF4-FFF2-40B4-BE49-F238E27FC236}">
              <a16:creationId xmlns:a16="http://schemas.microsoft.com/office/drawing/2014/main" id="{950D421C-7B31-ED35-58CC-E88891CDA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>
            <a:extLst>
              <a:ext uri="{FF2B5EF4-FFF2-40B4-BE49-F238E27FC236}">
                <a16:creationId xmlns:a16="http://schemas.microsoft.com/office/drawing/2014/main" id="{14B45026-BD0E-203E-E079-C41373AD10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:notes">
            <a:extLst>
              <a:ext uri="{FF2B5EF4-FFF2-40B4-BE49-F238E27FC236}">
                <a16:creationId xmlns:a16="http://schemas.microsoft.com/office/drawing/2014/main" id="{8B525250-20AE-AE9E-E4F2-6B24FA7AF5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4469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>
          <a:extLst>
            <a:ext uri="{FF2B5EF4-FFF2-40B4-BE49-F238E27FC236}">
              <a16:creationId xmlns:a16="http://schemas.microsoft.com/office/drawing/2014/main" id="{A1935AA5-11EF-C462-26CC-C7BC49370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>
            <a:extLst>
              <a:ext uri="{FF2B5EF4-FFF2-40B4-BE49-F238E27FC236}">
                <a16:creationId xmlns:a16="http://schemas.microsoft.com/office/drawing/2014/main" id="{4D882DD1-9D94-6D55-5F06-08EA98EF40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:notes">
            <a:extLst>
              <a:ext uri="{FF2B5EF4-FFF2-40B4-BE49-F238E27FC236}">
                <a16:creationId xmlns:a16="http://schemas.microsoft.com/office/drawing/2014/main" id="{817F47F6-98E7-2740-CA55-DC576AEBA8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2263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>
          <a:extLst>
            <a:ext uri="{FF2B5EF4-FFF2-40B4-BE49-F238E27FC236}">
              <a16:creationId xmlns:a16="http://schemas.microsoft.com/office/drawing/2014/main" id="{E404998D-F03D-2F23-A340-C9550BC4D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>
            <a:extLst>
              <a:ext uri="{FF2B5EF4-FFF2-40B4-BE49-F238E27FC236}">
                <a16:creationId xmlns:a16="http://schemas.microsoft.com/office/drawing/2014/main" id="{67699DC2-2606-F9BA-AF82-53E5379B08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:notes">
            <a:extLst>
              <a:ext uri="{FF2B5EF4-FFF2-40B4-BE49-F238E27FC236}">
                <a16:creationId xmlns:a16="http://schemas.microsoft.com/office/drawing/2014/main" id="{BABB9EB7-AA2D-D799-ECCE-1201B71A7D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9737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>
          <a:extLst>
            <a:ext uri="{FF2B5EF4-FFF2-40B4-BE49-F238E27FC236}">
              <a16:creationId xmlns:a16="http://schemas.microsoft.com/office/drawing/2014/main" id="{3A91D57D-83F0-A118-B6D5-70258AE4B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>
            <a:extLst>
              <a:ext uri="{FF2B5EF4-FFF2-40B4-BE49-F238E27FC236}">
                <a16:creationId xmlns:a16="http://schemas.microsoft.com/office/drawing/2014/main" id="{1A68FAB2-1DAF-900B-70A8-D927F04FC6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:notes">
            <a:extLst>
              <a:ext uri="{FF2B5EF4-FFF2-40B4-BE49-F238E27FC236}">
                <a16:creationId xmlns:a16="http://schemas.microsoft.com/office/drawing/2014/main" id="{7A7C7E91-A324-32D2-A376-BAF4080B4B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4283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>
          <a:extLst>
            <a:ext uri="{FF2B5EF4-FFF2-40B4-BE49-F238E27FC236}">
              <a16:creationId xmlns:a16="http://schemas.microsoft.com/office/drawing/2014/main" id="{BF9055FE-3C97-0C46-5C4E-03696C543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>
            <a:extLst>
              <a:ext uri="{FF2B5EF4-FFF2-40B4-BE49-F238E27FC236}">
                <a16:creationId xmlns:a16="http://schemas.microsoft.com/office/drawing/2014/main" id="{33BA1A21-E790-5B38-A7D1-4332015CF8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:notes">
            <a:extLst>
              <a:ext uri="{FF2B5EF4-FFF2-40B4-BE49-F238E27FC236}">
                <a16:creationId xmlns:a16="http://schemas.microsoft.com/office/drawing/2014/main" id="{4D7D7353-EF5C-D932-6555-072352472D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5734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>
          <a:extLst>
            <a:ext uri="{FF2B5EF4-FFF2-40B4-BE49-F238E27FC236}">
              <a16:creationId xmlns:a16="http://schemas.microsoft.com/office/drawing/2014/main" id="{A84B3124-A9B6-F738-255B-DB7D54DBA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>
            <a:extLst>
              <a:ext uri="{FF2B5EF4-FFF2-40B4-BE49-F238E27FC236}">
                <a16:creationId xmlns:a16="http://schemas.microsoft.com/office/drawing/2014/main" id="{C0364BA1-076D-B8C6-A2A9-16E2609578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:notes">
            <a:extLst>
              <a:ext uri="{FF2B5EF4-FFF2-40B4-BE49-F238E27FC236}">
                <a16:creationId xmlns:a16="http://schemas.microsoft.com/office/drawing/2014/main" id="{5804FF7E-B6FE-554C-E6D4-A0526C4C38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2353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7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5.jp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6.jp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7.jp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8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jp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1.jp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2.jp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3.jp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4.jp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2680188" y="1953643"/>
            <a:ext cx="12927624" cy="6835481"/>
          </a:xfrm>
          <a:custGeom>
            <a:avLst/>
            <a:gdLst/>
            <a:ahLst/>
            <a:cxnLst/>
            <a:rect l="l" t="t" r="r" b="b"/>
            <a:pathLst>
              <a:path w="12927624" h="6835481" extrusionOk="0">
                <a:moveTo>
                  <a:pt x="0" y="0"/>
                </a:moveTo>
                <a:lnTo>
                  <a:pt x="12927624" y="0"/>
                </a:lnTo>
                <a:lnTo>
                  <a:pt x="12927624" y="6835481"/>
                </a:lnTo>
                <a:lnTo>
                  <a:pt x="0" y="68354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7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-166255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38885" b="-38883"/>
            </a:stretch>
          </a:blipFill>
          <a:ln>
            <a:noFill/>
          </a:ln>
        </p:spPr>
      </p:sp>
      <p:grpSp>
        <p:nvGrpSpPr>
          <p:cNvPr id="86" name="Google Shape;86;p1"/>
          <p:cNvGrpSpPr/>
          <p:nvPr/>
        </p:nvGrpSpPr>
        <p:grpSpPr>
          <a:xfrm>
            <a:off x="3185371" y="386788"/>
            <a:ext cx="3197064" cy="1133962"/>
            <a:chOff x="0" y="-199817"/>
            <a:chExt cx="4262752" cy="1511951"/>
          </a:xfrm>
        </p:grpSpPr>
        <p:grpSp>
          <p:nvGrpSpPr>
            <p:cNvPr id="87" name="Google Shape;87;p1"/>
            <p:cNvGrpSpPr/>
            <p:nvPr/>
          </p:nvGrpSpPr>
          <p:grpSpPr>
            <a:xfrm>
              <a:off x="0" y="-199817"/>
              <a:ext cx="4262752" cy="1511951"/>
              <a:chOff x="0" y="-38100"/>
              <a:chExt cx="812800" cy="288291"/>
            </a:xfrm>
          </p:grpSpPr>
          <p:sp>
            <p:nvSpPr>
              <p:cNvPr id="88" name="Google Shape;88;p1"/>
              <p:cNvSpPr/>
              <p:nvPr/>
            </p:nvSpPr>
            <p:spPr>
              <a:xfrm>
                <a:off x="0" y="0"/>
                <a:ext cx="812800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250191" extrusionOk="0">
                    <a:moveTo>
                      <a:pt x="125096" y="0"/>
                    </a:moveTo>
                    <a:lnTo>
                      <a:pt x="687704" y="0"/>
                    </a:lnTo>
                    <a:cubicBezTo>
                      <a:pt x="720882" y="0"/>
                      <a:pt x="752700" y="13180"/>
                      <a:pt x="776160" y="36640"/>
                    </a:cubicBezTo>
                    <a:cubicBezTo>
                      <a:pt x="799620" y="60100"/>
                      <a:pt x="812800" y="91918"/>
                      <a:pt x="812800" y="125096"/>
                    </a:cubicBezTo>
                    <a:lnTo>
                      <a:pt x="812800" y="125096"/>
                    </a:lnTo>
                    <a:cubicBezTo>
                      <a:pt x="812800" y="158273"/>
                      <a:pt x="799620" y="190091"/>
                      <a:pt x="776160" y="213551"/>
                    </a:cubicBezTo>
                    <a:cubicBezTo>
                      <a:pt x="752700" y="237011"/>
                      <a:pt x="720882" y="250191"/>
                      <a:pt x="687704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"/>
              <p:cNvSpPr txBox="1"/>
              <p:nvPr/>
            </p:nvSpPr>
            <p:spPr>
              <a:xfrm>
                <a:off x="0" y="-38100"/>
                <a:ext cx="812800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0" name="Google Shape;90;p1"/>
            <p:cNvSpPr/>
            <p:nvPr/>
          </p:nvSpPr>
          <p:spPr>
            <a:xfrm>
              <a:off x="307712" y="290926"/>
              <a:ext cx="795332" cy="807432"/>
            </a:xfrm>
            <a:custGeom>
              <a:avLst/>
              <a:gdLst/>
              <a:ahLst/>
              <a:cxnLst/>
              <a:rect l="l" t="t" r="r" b="b"/>
              <a:pathLst>
                <a:path w="795332" h="807432" extrusionOk="0">
                  <a:moveTo>
                    <a:pt x="0" y="0"/>
                  </a:moveTo>
                  <a:lnTo>
                    <a:pt x="795332" y="0"/>
                  </a:lnTo>
                  <a:lnTo>
                    <a:pt x="7953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91" name="Google Shape;91;p1"/>
            <p:cNvSpPr/>
            <p:nvPr/>
          </p:nvSpPr>
          <p:spPr>
            <a:xfrm>
              <a:off x="2101609" y="290926"/>
              <a:ext cx="807432" cy="807432"/>
            </a:xfrm>
            <a:custGeom>
              <a:avLst/>
              <a:gdLst/>
              <a:ahLst/>
              <a:cxnLst/>
              <a:rect l="l" t="t" r="r" b="b"/>
              <a:pathLst>
                <a:path w="807432" h="807432" extrusionOk="0">
                  <a:moveTo>
                    <a:pt x="0" y="0"/>
                  </a:moveTo>
                  <a:lnTo>
                    <a:pt x="807432" y="0"/>
                  </a:lnTo>
                  <a:lnTo>
                    <a:pt x="8074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92" name="Google Shape;92;p1"/>
            <p:cNvSpPr/>
            <p:nvPr/>
          </p:nvSpPr>
          <p:spPr>
            <a:xfrm>
              <a:off x="1309292" y="292970"/>
              <a:ext cx="594967" cy="805388"/>
            </a:xfrm>
            <a:custGeom>
              <a:avLst/>
              <a:gdLst/>
              <a:ahLst/>
              <a:cxnLst/>
              <a:rect l="l" t="t" r="r" b="b"/>
              <a:pathLst>
                <a:path w="594967" h="805388" extrusionOk="0">
                  <a:moveTo>
                    <a:pt x="0" y="0"/>
                  </a:moveTo>
                  <a:lnTo>
                    <a:pt x="594967" y="0"/>
                  </a:lnTo>
                  <a:lnTo>
                    <a:pt x="594967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93" name="Google Shape;93;p1"/>
            <p:cNvSpPr/>
            <p:nvPr/>
          </p:nvSpPr>
          <p:spPr>
            <a:xfrm>
              <a:off x="3106390" y="245648"/>
              <a:ext cx="805388" cy="805388"/>
            </a:xfrm>
            <a:custGeom>
              <a:avLst/>
              <a:gdLst/>
              <a:ahLst/>
              <a:cxnLst/>
              <a:rect l="l" t="t" r="r" b="b"/>
              <a:pathLst>
                <a:path w="805388" h="805388" extrusionOk="0">
                  <a:moveTo>
                    <a:pt x="0" y="0"/>
                  </a:moveTo>
                  <a:lnTo>
                    <a:pt x="805388" y="0"/>
                  </a:lnTo>
                  <a:lnTo>
                    <a:pt x="805388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grpSp>
        <p:nvGrpSpPr>
          <p:cNvPr id="94" name="Google Shape;94;p1"/>
          <p:cNvGrpSpPr/>
          <p:nvPr/>
        </p:nvGrpSpPr>
        <p:grpSpPr>
          <a:xfrm>
            <a:off x="12062210" y="386788"/>
            <a:ext cx="2261856" cy="1133962"/>
            <a:chOff x="0" y="-199817"/>
            <a:chExt cx="3015808" cy="1511951"/>
          </a:xfrm>
        </p:grpSpPr>
        <p:sp>
          <p:nvSpPr>
            <p:cNvPr id="95" name="Google Shape;95;p1"/>
            <p:cNvSpPr/>
            <p:nvPr/>
          </p:nvSpPr>
          <p:spPr>
            <a:xfrm>
              <a:off x="219394" y="229712"/>
              <a:ext cx="852709" cy="852709"/>
            </a:xfrm>
            <a:custGeom>
              <a:avLst/>
              <a:gdLst/>
              <a:ahLst/>
              <a:cxnLst/>
              <a:rect l="l" t="t" r="r" b="b"/>
              <a:pathLst>
                <a:path w="852709" h="852709" extrusionOk="0">
                  <a:moveTo>
                    <a:pt x="0" y="0"/>
                  </a:moveTo>
                  <a:lnTo>
                    <a:pt x="852709" y="0"/>
                  </a:lnTo>
                  <a:lnTo>
                    <a:pt x="852709" y="852710"/>
                  </a:lnTo>
                  <a:lnTo>
                    <a:pt x="0" y="85271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96" name="Google Shape;96;p1"/>
            <p:cNvSpPr/>
            <p:nvPr/>
          </p:nvSpPr>
          <p:spPr>
            <a:xfrm>
              <a:off x="1072103" y="316326"/>
              <a:ext cx="1637421" cy="679482"/>
            </a:xfrm>
            <a:custGeom>
              <a:avLst/>
              <a:gdLst/>
              <a:ahLst/>
              <a:cxnLst/>
              <a:rect l="l" t="t" r="r" b="b"/>
              <a:pathLst>
                <a:path w="1637421" h="679482" extrusionOk="0">
                  <a:moveTo>
                    <a:pt x="0" y="0"/>
                  </a:moveTo>
                  <a:lnTo>
                    <a:pt x="1637421" y="0"/>
                  </a:lnTo>
                  <a:lnTo>
                    <a:pt x="1637421" y="679482"/>
                  </a:lnTo>
                  <a:lnTo>
                    <a:pt x="0" y="67948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97" name="Google Shape;97;p1"/>
            <p:cNvGrpSpPr/>
            <p:nvPr/>
          </p:nvGrpSpPr>
          <p:grpSpPr>
            <a:xfrm>
              <a:off x="0" y="-199817"/>
              <a:ext cx="3015808" cy="1511951"/>
              <a:chOff x="0" y="-38100"/>
              <a:chExt cx="575039" cy="288291"/>
            </a:xfrm>
          </p:grpSpPr>
          <p:sp>
            <p:nvSpPr>
              <p:cNvPr id="98" name="Google Shape;98;p1"/>
              <p:cNvSpPr/>
              <p:nvPr/>
            </p:nvSpPr>
            <p:spPr>
              <a:xfrm>
                <a:off x="0" y="0"/>
                <a:ext cx="575039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575039" h="250191" extrusionOk="0">
                    <a:moveTo>
                      <a:pt x="125096" y="0"/>
                    </a:moveTo>
                    <a:lnTo>
                      <a:pt x="449943" y="0"/>
                    </a:lnTo>
                    <a:cubicBezTo>
                      <a:pt x="483121" y="0"/>
                      <a:pt x="514939" y="13180"/>
                      <a:pt x="538399" y="36640"/>
                    </a:cubicBezTo>
                    <a:cubicBezTo>
                      <a:pt x="561859" y="60100"/>
                      <a:pt x="575039" y="91918"/>
                      <a:pt x="575039" y="125096"/>
                    </a:cubicBezTo>
                    <a:lnTo>
                      <a:pt x="575039" y="125096"/>
                    </a:lnTo>
                    <a:cubicBezTo>
                      <a:pt x="575039" y="158273"/>
                      <a:pt x="561859" y="190091"/>
                      <a:pt x="538399" y="213551"/>
                    </a:cubicBezTo>
                    <a:cubicBezTo>
                      <a:pt x="514939" y="237011"/>
                      <a:pt x="483121" y="250191"/>
                      <a:pt x="449943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"/>
              <p:cNvSpPr txBox="1"/>
              <p:nvPr/>
            </p:nvSpPr>
            <p:spPr>
              <a:xfrm>
                <a:off x="0" y="-38100"/>
                <a:ext cx="575039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1"/>
          <p:cNvGrpSpPr/>
          <p:nvPr/>
        </p:nvGrpSpPr>
        <p:grpSpPr>
          <a:xfrm>
            <a:off x="3171937" y="1693034"/>
            <a:ext cx="11944125" cy="6411954"/>
            <a:chOff x="-17912" y="-661284"/>
            <a:chExt cx="15925500" cy="8549273"/>
          </a:xfrm>
        </p:grpSpPr>
        <p:sp>
          <p:nvSpPr>
            <p:cNvPr id="101" name="Google Shape;101;p1"/>
            <p:cNvSpPr/>
            <p:nvPr/>
          </p:nvSpPr>
          <p:spPr>
            <a:xfrm>
              <a:off x="4226045" y="5216203"/>
              <a:ext cx="7473526" cy="2671786"/>
            </a:xfrm>
            <a:custGeom>
              <a:avLst/>
              <a:gdLst/>
              <a:ahLst/>
              <a:cxnLst/>
              <a:rect l="l" t="t" r="r" b="b"/>
              <a:pathLst>
                <a:path w="7473526" h="2671786" extrusionOk="0">
                  <a:moveTo>
                    <a:pt x="0" y="0"/>
                  </a:moveTo>
                  <a:lnTo>
                    <a:pt x="7473526" y="0"/>
                  </a:lnTo>
                  <a:lnTo>
                    <a:pt x="7473526" y="2671786"/>
                  </a:lnTo>
                  <a:lnTo>
                    <a:pt x="0" y="267178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1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02" name="Google Shape;102;p1"/>
            <p:cNvSpPr txBox="1"/>
            <p:nvPr/>
          </p:nvSpPr>
          <p:spPr>
            <a:xfrm>
              <a:off x="3188475" y="6248155"/>
              <a:ext cx="9548667" cy="8926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9400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985" b="1">
                  <a:solidFill>
                    <a:srgbClr val="55E4FF"/>
                  </a:solidFill>
                  <a:latin typeface="Arial"/>
                  <a:ea typeface="Arial"/>
                  <a:cs typeface="Arial"/>
                  <a:sym typeface="Arial"/>
                </a:rPr>
                <a:t>INACOMP 1.0</a:t>
              </a:r>
              <a:endParaRPr/>
            </a:p>
          </p:txBody>
        </p:sp>
        <p:sp>
          <p:nvSpPr>
            <p:cNvPr id="103" name="Google Shape;103;p1"/>
            <p:cNvSpPr txBox="1"/>
            <p:nvPr/>
          </p:nvSpPr>
          <p:spPr>
            <a:xfrm>
              <a:off x="0" y="2347195"/>
              <a:ext cx="15343165" cy="34447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992" dirty="0">
                  <a:solidFill>
                    <a:srgbClr val="FF66C4"/>
                  </a:solidFill>
                  <a:latin typeface="Arial"/>
                  <a:ea typeface="Arial"/>
                  <a:cs typeface="Arial"/>
                  <a:sym typeface="Arial"/>
                </a:rPr>
                <a:t>TIM KETOPRAK</a:t>
              </a:r>
              <a:endParaRPr dirty="0"/>
            </a:p>
          </p:txBody>
        </p:sp>
        <p:sp>
          <p:nvSpPr>
            <p:cNvPr id="104" name="Google Shape;104;p1"/>
            <p:cNvSpPr txBox="1"/>
            <p:nvPr/>
          </p:nvSpPr>
          <p:spPr>
            <a:xfrm>
              <a:off x="-17912" y="-661284"/>
              <a:ext cx="15925500" cy="321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999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607" dirty="0" err="1">
                  <a:solidFill>
                    <a:srgbClr val="A3E3F2"/>
                  </a:solidFill>
                  <a:latin typeface="Arial"/>
                  <a:ea typeface="Arial"/>
                  <a:cs typeface="Arial"/>
                  <a:sym typeface="Arial"/>
                </a:rPr>
                <a:t>Presentasi</a:t>
              </a:r>
              <a:endParaRPr sz="14607" dirty="0">
                <a:solidFill>
                  <a:srgbClr val="A3E3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>
          <a:extLst>
            <a:ext uri="{FF2B5EF4-FFF2-40B4-BE49-F238E27FC236}">
              <a16:creationId xmlns:a16="http://schemas.microsoft.com/office/drawing/2014/main" id="{08E19ACD-D5F8-516F-0D50-54497C34A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>
            <a:extLst>
              <a:ext uri="{FF2B5EF4-FFF2-40B4-BE49-F238E27FC236}">
                <a16:creationId xmlns:a16="http://schemas.microsoft.com/office/drawing/2014/main" id="{9D2BCFF1-BDA8-AC68-EB7D-00FD7D4FBDF2}"/>
              </a:ext>
            </a:extLst>
          </p:cNvPr>
          <p:cNvSpPr/>
          <p:nvPr/>
        </p:nvSpPr>
        <p:spPr>
          <a:xfrm>
            <a:off x="2680188" y="1953643"/>
            <a:ext cx="12927624" cy="6835481"/>
          </a:xfrm>
          <a:custGeom>
            <a:avLst/>
            <a:gdLst/>
            <a:ahLst/>
            <a:cxnLst/>
            <a:rect l="l" t="t" r="r" b="b"/>
            <a:pathLst>
              <a:path w="12927624" h="6835481" extrusionOk="0">
                <a:moveTo>
                  <a:pt x="0" y="0"/>
                </a:moveTo>
                <a:lnTo>
                  <a:pt x="12927624" y="0"/>
                </a:lnTo>
                <a:lnTo>
                  <a:pt x="12927624" y="6835481"/>
                </a:lnTo>
                <a:lnTo>
                  <a:pt x="0" y="68354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7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>
            <a:extLst>
              <a:ext uri="{FF2B5EF4-FFF2-40B4-BE49-F238E27FC236}">
                <a16:creationId xmlns:a16="http://schemas.microsoft.com/office/drawing/2014/main" id="{1205A81B-899E-FD01-94FA-669D4BD1E696}"/>
              </a:ext>
            </a:extLst>
          </p:cNvPr>
          <p:cNvSpPr/>
          <p:nvPr/>
        </p:nvSpPr>
        <p:spPr>
          <a:xfrm>
            <a:off x="0" y="-1309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38885" b="-38883"/>
            </a:stretch>
          </a:blipFill>
          <a:ln>
            <a:noFill/>
          </a:ln>
        </p:spPr>
      </p:sp>
      <p:grpSp>
        <p:nvGrpSpPr>
          <p:cNvPr id="132" name="Google Shape;132;p3">
            <a:extLst>
              <a:ext uri="{FF2B5EF4-FFF2-40B4-BE49-F238E27FC236}">
                <a16:creationId xmlns:a16="http://schemas.microsoft.com/office/drawing/2014/main" id="{E0318DD5-CB3C-400F-3BC5-49C026627B3A}"/>
              </a:ext>
            </a:extLst>
          </p:cNvPr>
          <p:cNvGrpSpPr/>
          <p:nvPr/>
        </p:nvGrpSpPr>
        <p:grpSpPr>
          <a:xfrm>
            <a:off x="3185371" y="386788"/>
            <a:ext cx="3197064" cy="1133962"/>
            <a:chOff x="0" y="-199817"/>
            <a:chExt cx="4262752" cy="1511951"/>
          </a:xfrm>
        </p:grpSpPr>
        <p:grpSp>
          <p:nvGrpSpPr>
            <p:cNvPr id="133" name="Google Shape;133;p3">
              <a:extLst>
                <a:ext uri="{FF2B5EF4-FFF2-40B4-BE49-F238E27FC236}">
                  <a16:creationId xmlns:a16="http://schemas.microsoft.com/office/drawing/2014/main" id="{B5BF81F1-0C5D-AB28-2A5D-43FFD814BD8D}"/>
                </a:ext>
              </a:extLst>
            </p:cNvPr>
            <p:cNvGrpSpPr/>
            <p:nvPr/>
          </p:nvGrpSpPr>
          <p:grpSpPr>
            <a:xfrm>
              <a:off x="0" y="-199817"/>
              <a:ext cx="4262752" cy="1511951"/>
              <a:chOff x="0" y="-38100"/>
              <a:chExt cx="812800" cy="288291"/>
            </a:xfrm>
          </p:grpSpPr>
          <p:sp>
            <p:nvSpPr>
              <p:cNvPr id="134" name="Google Shape;134;p3">
                <a:extLst>
                  <a:ext uri="{FF2B5EF4-FFF2-40B4-BE49-F238E27FC236}">
                    <a16:creationId xmlns:a16="http://schemas.microsoft.com/office/drawing/2014/main" id="{1D062316-116E-2736-77F8-A3B959F85060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250191" extrusionOk="0">
                    <a:moveTo>
                      <a:pt x="125096" y="0"/>
                    </a:moveTo>
                    <a:lnTo>
                      <a:pt x="687704" y="0"/>
                    </a:lnTo>
                    <a:cubicBezTo>
                      <a:pt x="720882" y="0"/>
                      <a:pt x="752700" y="13180"/>
                      <a:pt x="776160" y="36640"/>
                    </a:cubicBezTo>
                    <a:cubicBezTo>
                      <a:pt x="799620" y="60100"/>
                      <a:pt x="812800" y="91918"/>
                      <a:pt x="812800" y="125096"/>
                    </a:cubicBezTo>
                    <a:lnTo>
                      <a:pt x="812800" y="125096"/>
                    </a:lnTo>
                    <a:cubicBezTo>
                      <a:pt x="812800" y="158273"/>
                      <a:pt x="799620" y="190091"/>
                      <a:pt x="776160" y="213551"/>
                    </a:cubicBezTo>
                    <a:cubicBezTo>
                      <a:pt x="752700" y="237011"/>
                      <a:pt x="720882" y="250191"/>
                      <a:pt x="687704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3">
                <a:extLst>
                  <a:ext uri="{FF2B5EF4-FFF2-40B4-BE49-F238E27FC236}">
                    <a16:creationId xmlns:a16="http://schemas.microsoft.com/office/drawing/2014/main" id="{89B43EAA-1AD1-1239-BEEC-F32975F269E9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812800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6" name="Google Shape;136;p3">
              <a:extLst>
                <a:ext uri="{FF2B5EF4-FFF2-40B4-BE49-F238E27FC236}">
                  <a16:creationId xmlns:a16="http://schemas.microsoft.com/office/drawing/2014/main" id="{1EE6F1A3-A6EF-BE90-DD82-E7668D63A710}"/>
                </a:ext>
              </a:extLst>
            </p:cNvPr>
            <p:cNvSpPr/>
            <p:nvPr/>
          </p:nvSpPr>
          <p:spPr>
            <a:xfrm>
              <a:off x="307712" y="290926"/>
              <a:ext cx="795332" cy="807432"/>
            </a:xfrm>
            <a:custGeom>
              <a:avLst/>
              <a:gdLst/>
              <a:ahLst/>
              <a:cxnLst/>
              <a:rect l="l" t="t" r="r" b="b"/>
              <a:pathLst>
                <a:path w="795332" h="807432" extrusionOk="0">
                  <a:moveTo>
                    <a:pt x="0" y="0"/>
                  </a:moveTo>
                  <a:lnTo>
                    <a:pt x="795332" y="0"/>
                  </a:lnTo>
                  <a:lnTo>
                    <a:pt x="7953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37" name="Google Shape;137;p3">
              <a:extLst>
                <a:ext uri="{FF2B5EF4-FFF2-40B4-BE49-F238E27FC236}">
                  <a16:creationId xmlns:a16="http://schemas.microsoft.com/office/drawing/2014/main" id="{3ED3B861-BF43-D316-E99D-6C994DDE79F5}"/>
                </a:ext>
              </a:extLst>
            </p:cNvPr>
            <p:cNvSpPr/>
            <p:nvPr/>
          </p:nvSpPr>
          <p:spPr>
            <a:xfrm>
              <a:off x="2101609" y="290926"/>
              <a:ext cx="807432" cy="807432"/>
            </a:xfrm>
            <a:custGeom>
              <a:avLst/>
              <a:gdLst/>
              <a:ahLst/>
              <a:cxnLst/>
              <a:rect l="l" t="t" r="r" b="b"/>
              <a:pathLst>
                <a:path w="807432" h="807432" extrusionOk="0">
                  <a:moveTo>
                    <a:pt x="0" y="0"/>
                  </a:moveTo>
                  <a:lnTo>
                    <a:pt x="807432" y="0"/>
                  </a:lnTo>
                  <a:lnTo>
                    <a:pt x="8074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38" name="Google Shape;138;p3">
              <a:extLst>
                <a:ext uri="{FF2B5EF4-FFF2-40B4-BE49-F238E27FC236}">
                  <a16:creationId xmlns:a16="http://schemas.microsoft.com/office/drawing/2014/main" id="{4A20D8A3-E3E3-566E-4704-71371272FE6F}"/>
                </a:ext>
              </a:extLst>
            </p:cNvPr>
            <p:cNvSpPr/>
            <p:nvPr/>
          </p:nvSpPr>
          <p:spPr>
            <a:xfrm>
              <a:off x="1309292" y="292970"/>
              <a:ext cx="594967" cy="805388"/>
            </a:xfrm>
            <a:custGeom>
              <a:avLst/>
              <a:gdLst/>
              <a:ahLst/>
              <a:cxnLst/>
              <a:rect l="l" t="t" r="r" b="b"/>
              <a:pathLst>
                <a:path w="594967" h="805388" extrusionOk="0">
                  <a:moveTo>
                    <a:pt x="0" y="0"/>
                  </a:moveTo>
                  <a:lnTo>
                    <a:pt x="594967" y="0"/>
                  </a:lnTo>
                  <a:lnTo>
                    <a:pt x="594967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39" name="Google Shape;139;p3">
              <a:extLst>
                <a:ext uri="{FF2B5EF4-FFF2-40B4-BE49-F238E27FC236}">
                  <a16:creationId xmlns:a16="http://schemas.microsoft.com/office/drawing/2014/main" id="{0F08981A-A403-420E-BE2E-808E441A355C}"/>
                </a:ext>
              </a:extLst>
            </p:cNvPr>
            <p:cNvSpPr/>
            <p:nvPr/>
          </p:nvSpPr>
          <p:spPr>
            <a:xfrm>
              <a:off x="3106390" y="245648"/>
              <a:ext cx="805388" cy="805388"/>
            </a:xfrm>
            <a:custGeom>
              <a:avLst/>
              <a:gdLst/>
              <a:ahLst/>
              <a:cxnLst/>
              <a:rect l="l" t="t" r="r" b="b"/>
              <a:pathLst>
                <a:path w="805388" h="805388" extrusionOk="0">
                  <a:moveTo>
                    <a:pt x="0" y="0"/>
                  </a:moveTo>
                  <a:lnTo>
                    <a:pt x="805388" y="0"/>
                  </a:lnTo>
                  <a:lnTo>
                    <a:pt x="805388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grpSp>
        <p:nvGrpSpPr>
          <p:cNvPr id="140" name="Google Shape;140;p3">
            <a:extLst>
              <a:ext uri="{FF2B5EF4-FFF2-40B4-BE49-F238E27FC236}">
                <a16:creationId xmlns:a16="http://schemas.microsoft.com/office/drawing/2014/main" id="{338288A8-9180-3398-FC02-80908A0B89C2}"/>
              </a:ext>
            </a:extLst>
          </p:cNvPr>
          <p:cNvGrpSpPr/>
          <p:nvPr/>
        </p:nvGrpSpPr>
        <p:grpSpPr>
          <a:xfrm>
            <a:off x="12062210" y="386788"/>
            <a:ext cx="2261856" cy="1133962"/>
            <a:chOff x="0" y="-199817"/>
            <a:chExt cx="3015808" cy="1511951"/>
          </a:xfrm>
        </p:grpSpPr>
        <p:sp>
          <p:nvSpPr>
            <p:cNvPr id="141" name="Google Shape;141;p3">
              <a:extLst>
                <a:ext uri="{FF2B5EF4-FFF2-40B4-BE49-F238E27FC236}">
                  <a16:creationId xmlns:a16="http://schemas.microsoft.com/office/drawing/2014/main" id="{2FDCF078-9D0A-21E7-AC34-1E77E4EC3EFC}"/>
                </a:ext>
              </a:extLst>
            </p:cNvPr>
            <p:cNvSpPr/>
            <p:nvPr/>
          </p:nvSpPr>
          <p:spPr>
            <a:xfrm>
              <a:off x="219394" y="229712"/>
              <a:ext cx="852709" cy="852709"/>
            </a:xfrm>
            <a:custGeom>
              <a:avLst/>
              <a:gdLst/>
              <a:ahLst/>
              <a:cxnLst/>
              <a:rect l="l" t="t" r="r" b="b"/>
              <a:pathLst>
                <a:path w="852709" h="852709" extrusionOk="0">
                  <a:moveTo>
                    <a:pt x="0" y="0"/>
                  </a:moveTo>
                  <a:lnTo>
                    <a:pt x="852709" y="0"/>
                  </a:lnTo>
                  <a:lnTo>
                    <a:pt x="852709" y="852710"/>
                  </a:lnTo>
                  <a:lnTo>
                    <a:pt x="0" y="85271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42" name="Google Shape;142;p3">
              <a:extLst>
                <a:ext uri="{FF2B5EF4-FFF2-40B4-BE49-F238E27FC236}">
                  <a16:creationId xmlns:a16="http://schemas.microsoft.com/office/drawing/2014/main" id="{BDBB2D3D-554F-3114-2513-0AFFFF39456F}"/>
                </a:ext>
              </a:extLst>
            </p:cNvPr>
            <p:cNvSpPr/>
            <p:nvPr/>
          </p:nvSpPr>
          <p:spPr>
            <a:xfrm>
              <a:off x="1072103" y="316326"/>
              <a:ext cx="1637421" cy="679482"/>
            </a:xfrm>
            <a:custGeom>
              <a:avLst/>
              <a:gdLst/>
              <a:ahLst/>
              <a:cxnLst/>
              <a:rect l="l" t="t" r="r" b="b"/>
              <a:pathLst>
                <a:path w="1637421" h="679482" extrusionOk="0">
                  <a:moveTo>
                    <a:pt x="0" y="0"/>
                  </a:moveTo>
                  <a:lnTo>
                    <a:pt x="1637421" y="0"/>
                  </a:lnTo>
                  <a:lnTo>
                    <a:pt x="1637421" y="679482"/>
                  </a:lnTo>
                  <a:lnTo>
                    <a:pt x="0" y="67948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143" name="Google Shape;143;p3">
              <a:extLst>
                <a:ext uri="{FF2B5EF4-FFF2-40B4-BE49-F238E27FC236}">
                  <a16:creationId xmlns:a16="http://schemas.microsoft.com/office/drawing/2014/main" id="{D34F0F13-DDF8-EAFE-C2EB-A1A734B65E33}"/>
                </a:ext>
              </a:extLst>
            </p:cNvPr>
            <p:cNvGrpSpPr/>
            <p:nvPr/>
          </p:nvGrpSpPr>
          <p:grpSpPr>
            <a:xfrm>
              <a:off x="0" y="-199817"/>
              <a:ext cx="3015808" cy="1511951"/>
              <a:chOff x="0" y="-38100"/>
              <a:chExt cx="575039" cy="288291"/>
            </a:xfrm>
          </p:grpSpPr>
          <p:sp>
            <p:nvSpPr>
              <p:cNvPr id="144" name="Google Shape;144;p3">
                <a:extLst>
                  <a:ext uri="{FF2B5EF4-FFF2-40B4-BE49-F238E27FC236}">
                    <a16:creationId xmlns:a16="http://schemas.microsoft.com/office/drawing/2014/main" id="{250DA130-2E10-4740-D2FA-5A4F3A58F2EC}"/>
                  </a:ext>
                </a:extLst>
              </p:cNvPr>
              <p:cNvSpPr/>
              <p:nvPr/>
            </p:nvSpPr>
            <p:spPr>
              <a:xfrm>
                <a:off x="0" y="0"/>
                <a:ext cx="575039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575039" h="250191" extrusionOk="0">
                    <a:moveTo>
                      <a:pt x="125096" y="0"/>
                    </a:moveTo>
                    <a:lnTo>
                      <a:pt x="449943" y="0"/>
                    </a:lnTo>
                    <a:cubicBezTo>
                      <a:pt x="483121" y="0"/>
                      <a:pt x="514939" y="13180"/>
                      <a:pt x="538399" y="36640"/>
                    </a:cubicBezTo>
                    <a:cubicBezTo>
                      <a:pt x="561859" y="60100"/>
                      <a:pt x="575039" y="91918"/>
                      <a:pt x="575039" y="125096"/>
                    </a:cubicBezTo>
                    <a:lnTo>
                      <a:pt x="575039" y="125096"/>
                    </a:lnTo>
                    <a:cubicBezTo>
                      <a:pt x="575039" y="158273"/>
                      <a:pt x="561859" y="190091"/>
                      <a:pt x="538399" y="213551"/>
                    </a:cubicBezTo>
                    <a:cubicBezTo>
                      <a:pt x="514939" y="237011"/>
                      <a:pt x="483121" y="250191"/>
                      <a:pt x="449943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3">
                <a:extLst>
                  <a:ext uri="{FF2B5EF4-FFF2-40B4-BE49-F238E27FC236}">
                    <a16:creationId xmlns:a16="http://schemas.microsoft.com/office/drawing/2014/main" id="{8FFA859B-33C3-CA25-BB8B-4AC19A3722AB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575039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7" name="Google Shape;147;p3">
            <a:extLst>
              <a:ext uri="{FF2B5EF4-FFF2-40B4-BE49-F238E27FC236}">
                <a16:creationId xmlns:a16="http://schemas.microsoft.com/office/drawing/2014/main" id="{87272D6E-FA88-8FCC-6FE0-79D75BAD15D7}"/>
              </a:ext>
            </a:extLst>
          </p:cNvPr>
          <p:cNvSpPr txBox="1"/>
          <p:nvPr/>
        </p:nvSpPr>
        <p:spPr>
          <a:xfrm>
            <a:off x="1179954" y="708934"/>
            <a:ext cx="2612924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3357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rgbClr val="FF66C4"/>
                </a:solidFill>
                <a:latin typeface="Arial"/>
                <a:ea typeface="Arial"/>
                <a:cs typeface="Arial"/>
                <a:sym typeface="Arial"/>
              </a:rPr>
              <a:t>Case </a:t>
            </a:r>
            <a:r>
              <a:rPr lang="en-US" sz="5000" dirty="0">
                <a:solidFill>
                  <a:srgbClr val="FF66C4"/>
                </a:solidFill>
              </a:rPr>
              <a:t>4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FEEE5D-3F8E-9905-3DA7-5541FFFF103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86416" y="3047703"/>
            <a:ext cx="11955302" cy="59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44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>
          <a:extLst>
            <a:ext uri="{FF2B5EF4-FFF2-40B4-BE49-F238E27FC236}">
              <a16:creationId xmlns:a16="http://schemas.microsoft.com/office/drawing/2014/main" id="{2C1ED7B9-2693-34A1-1B15-3FF2FD608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>
            <a:extLst>
              <a:ext uri="{FF2B5EF4-FFF2-40B4-BE49-F238E27FC236}">
                <a16:creationId xmlns:a16="http://schemas.microsoft.com/office/drawing/2014/main" id="{F249B710-24B4-CAB8-8E1B-898D78ECEAC8}"/>
              </a:ext>
            </a:extLst>
          </p:cNvPr>
          <p:cNvSpPr/>
          <p:nvPr/>
        </p:nvSpPr>
        <p:spPr>
          <a:xfrm>
            <a:off x="2680188" y="1953643"/>
            <a:ext cx="12927624" cy="6835481"/>
          </a:xfrm>
          <a:custGeom>
            <a:avLst/>
            <a:gdLst/>
            <a:ahLst/>
            <a:cxnLst/>
            <a:rect l="l" t="t" r="r" b="b"/>
            <a:pathLst>
              <a:path w="12927624" h="6835481" extrusionOk="0">
                <a:moveTo>
                  <a:pt x="0" y="0"/>
                </a:moveTo>
                <a:lnTo>
                  <a:pt x="12927624" y="0"/>
                </a:lnTo>
                <a:lnTo>
                  <a:pt x="12927624" y="6835481"/>
                </a:lnTo>
                <a:lnTo>
                  <a:pt x="0" y="68354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7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>
            <a:extLst>
              <a:ext uri="{FF2B5EF4-FFF2-40B4-BE49-F238E27FC236}">
                <a16:creationId xmlns:a16="http://schemas.microsoft.com/office/drawing/2014/main" id="{DDDA96ED-4AEE-5372-8AC6-47FDE501FD9C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38885" b="-38883"/>
            </a:stretch>
          </a:blipFill>
          <a:ln>
            <a:noFill/>
          </a:ln>
        </p:spPr>
      </p:sp>
      <p:grpSp>
        <p:nvGrpSpPr>
          <p:cNvPr id="132" name="Google Shape;132;p3">
            <a:extLst>
              <a:ext uri="{FF2B5EF4-FFF2-40B4-BE49-F238E27FC236}">
                <a16:creationId xmlns:a16="http://schemas.microsoft.com/office/drawing/2014/main" id="{34C79DBC-E8CF-F8FD-0DB4-A2A7C7241724}"/>
              </a:ext>
            </a:extLst>
          </p:cNvPr>
          <p:cNvGrpSpPr/>
          <p:nvPr/>
        </p:nvGrpSpPr>
        <p:grpSpPr>
          <a:xfrm>
            <a:off x="3185371" y="386788"/>
            <a:ext cx="3197064" cy="1133962"/>
            <a:chOff x="0" y="-199817"/>
            <a:chExt cx="4262752" cy="1511951"/>
          </a:xfrm>
        </p:grpSpPr>
        <p:grpSp>
          <p:nvGrpSpPr>
            <p:cNvPr id="133" name="Google Shape;133;p3">
              <a:extLst>
                <a:ext uri="{FF2B5EF4-FFF2-40B4-BE49-F238E27FC236}">
                  <a16:creationId xmlns:a16="http://schemas.microsoft.com/office/drawing/2014/main" id="{93529013-B286-4370-F915-3F2727D488A9}"/>
                </a:ext>
              </a:extLst>
            </p:cNvPr>
            <p:cNvGrpSpPr/>
            <p:nvPr/>
          </p:nvGrpSpPr>
          <p:grpSpPr>
            <a:xfrm>
              <a:off x="0" y="-199817"/>
              <a:ext cx="4262752" cy="1511951"/>
              <a:chOff x="0" y="-38100"/>
              <a:chExt cx="812800" cy="288291"/>
            </a:xfrm>
          </p:grpSpPr>
          <p:sp>
            <p:nvSpPr>
              <p:cNvPr id="134" name="Google Shape;134;p3">
                <a:extLst>
                  <a:ext uri="{FF2B5EF4-FFF2-40B4-BE49-F238E27FC236}">
                    <a16:creationId xmlns:a16="http://schemas.microsoft.com/office/drawing/2014/main" id="{B6EAE2BD-6563-977D-C224-DF14994673C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250191" extrusionOk="0">
                    <a:moveTo>
                      <a:pt x="125096" y="0"/>
                    </a:moveTo>
                    <a:lnTo>
                      <a:pt x="687704" y="0"/>
                    </a:lnTo>
                    <a:cubicBezTo>
                      <a:pt x="720882" y="0"/>
                      <a:pt x="752700" y="13180"/>
                      <a:pt x="776160" y="36640"/>
                    </a:cubicBezTo>
                    <a:cubicBezTo>
                      <a:pt x="799620" y="60100"/>
                      <a:pt x="812800" y="91918"/>
                      <a:pt x="812800" y="125096"/>
                    </a:cubicBezTo>
                    <a:lnTo>
                      <a:pt x="812800" y="125096"/>
                    </a:lnTo>
                    <a:cubicBezTo>
                      <a:pt x="812800" y="158273"/>
                      <a:pt x="799620" y="190091"/>
                      <a:pt x="776160" y="213551"/>
                    </a:cubicBezTo>
                    <a:cubicBezTo>
                      <a:pt x="752700" y="237011"/>
                      <a:pt x="720882" y="250191"/>
                      <a:pt x="687704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3">
                <a:extLst>
                  <a:ext uri="{FF2B5EF4-FFF2-40B4-BE49-F238E27FC236}">
                    <a16:creationId xmlns:a16="http://schemas.microsoft.com/office/drawing/2014/main" id="{18D918FC-A1B6-3E64-06E0-137D024EFBFF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812800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6" name="Google Shape;136;p3">
              <a:extLst>
                <a:ext uri="{FF2B5EF4-FFF2-40B4-BE49-F238E27FC236}">
                  <a16:creationId xmlns:a16="http://schemas.microsoft.com/office/drawing/2014/main" id="{60BDCAF3-B8A9-7776-67C0-C70B92F2CFED}"/>
                </a:ext>
              </a:extLst>
            </p:cNvPr>
            <p:cNvSpPr/>
            <p:nvPr/>
          </p:nvSpPr>
          <p:spPr>
            <a:xfrm>
              <a:off x="307712" y="290926"/>
              <a:ext cx="795332" cy="807432"/>
            </a:xfrm>
            <a:custGeom>
              <a:avLst/>
              <a:gdLst/>
              <a:ahLst/>
              <a:cxnLst/>
              <a:rect l="l" t="t" r="r" b="b"/>
              <a:pathLst>
                <a:path w="795332" h="807432" extrusionOk="0">
                  <a:moveTo>
                    <a:pt x="0" y="0"/>
                  </a:moveTo>
                  <a:lnTo>
                    <a:pt x="795332" y="0"/>
                  </a:lnTo>
                  <a:lnTo>
                    <a:pt x="7953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37" name="Google Shape;137;p3">
              <a:extLst>
                <a:ext uri="{FF2B5EF4-FFF2-40B4-BE49-F238E27FC236}">
                  <a16:creationId xmlns:a16="http://schemas.microsoft.com/office/drawing/2014/main" id="{B2658BB1-1ABF-270A-6940-29373F3DDE56}"/>
                </a:ext>
              </a:extLst>
            </p:cNvPr>
            <p:cNvSpPr/>
            <p:nvPr/>
          </p:nvSpPr>
          <p:spPr>
            <a:xfrm>
              <a:off x="2101609" y="290926"/>
              <a:ext cx="807432" cy="807432"/>
            </a:xfrm>
            <a:custGeom>
              <a:avLst/>
              <a:gdLst/>
              <a:ahLst/>
              <a:cxnLst/>
              <a:rect l="l" t="t" r="r" b="b"/>
              <a:pathLst>
                <a:path w="807432" h="807432" extrusionOk="0">
                  <a:moveTo>
                    <a:pt x="0" y="0"/>
                  </a:moveTo>
                  <a:lnTo>
                    <a:pt x="807432" y="0"/>
                  </a:lnTo>
                  <a:lnTo>
                    <a:pt x="8074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38" name="Google Shape;138;p3">
              <a:extLst>
                <a:ext uri="{FF2B5EF4-FFF2-40B4-BE49-F238E27FC236}">
                  <a16:creationId xmlns:a16="http://schemas.microsoft.com/office/drawing/2014/main" id="{9A45963F-950B-3D2C-CAE4-1E5163A9653F}"/>
                </a:ext>
              </a:extLst>
            </p:cNvPr>
            <p:cNvSpPr/>
            <p:nvPr/>
          </p:nvSpPr>
          <p:spPr>
            <a:xfrm>
              <a:off x="1309292" y="292970"/>
              <a:ext cx="594967" cy="805388"/>
            </a:xfrm>
            <a:custGeom>
              <a:avLst/>
              <a:gdLst/>
              <a:ahLst/>
              <a:cxnLst/>
              <a:rect l="l" t="t" r="r" b="b"/>
              <a:pathLst>
                <a:path w="594967" h="805388" extrusionOk="0">
                  <a:moveTo>
                    <a:pt x="0" y="0"/>
                  </a:moveTo>
                  <a:lnTo>
                    <a:pt x="594967" y="0"/>
                  </a:lnTo>
                  <a:lnTo>
                    <a:pt x="594967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39" name="Google Shape;139;p3">
              <a:extLst>
                <a:ext uri="{FF2B5EF4-FFF2-40B4-BE49-F238E27FC236}">
                  <a16:creationId xmlns:a16="http://schemas.microsoft.com/office/drawing/2014/main" id="{12489993-C316-4EA4-780F-50271D78E1B1}"/>
                </a:ext>
              </a:extLst>
            </p:cNvPr>
            <p:cNvSpPr/>
            <p:nvPr/>
          </p:nvSpPr>
          <p:spPr>
            <a:xfrm>
              <a:off x="3106390" y="245648"/>
              <a:ext cx="805388" cy="805388"/>
            </a:xfrm>
            <a:custGeom>
              <a:avLst/>
              <a:gdLst/>
              <a:ahLst/>
              <a:cxnLst/>
              <a:rect l="l" t="t" r="r" b="b"/>
              <a:pathLst>
                <a:path w="805388" h="805388" extrusionOk="0">
                  <a:moveTo>
                    <a:pt x="0" y="0"/>
                  </a:moveTo>
                  <a:lnTo>
                    <a:pt x="805388" y="0"/>
                  </a:lnTo>
                  <a:lnTo>
                    <a:pt x="805388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grpSp>
        <p:nvGrpSpPr>
          <p:cNvPr id="140" name="Google Shape;140;p3">
            <a:extLst>
              <a:ext uri="{FF2B5EF4-FFF2-40B4-BE49-F238E27FC236}">
                <a16:creationId xmlns:a16="http://schemas.microsoft.com/office/drawing/2014/main" id="{CBA620FB-A9F0-86CB-040D-A06985923E36}"/>
              </a:ext>
            </a:extLst>
          </p:cNvPr>
          <p:cNvGrpSpPr/>
          <p:nvPr/>
        </p:nvGrpSpPr>
        <p:grpSpPr>
          <a:xfrm>
            <a:off x="12062210" y="386788"/>
            <a:ext cx="2261856" cy="1133962"/>
            <a:chOff x="0" y="-199817"/>
            <a:chExt cx="3015808" cy="1511951"/>
          </a:xfrm>
        </p:grpSpPr>
        <p:sp>
          <p:nvSpPr>
            <p:cNvPr id="141" name="Google Shape;141;p3">
              <a:extLst>
                <a:ext uri="{FF2B5EF4-FFF2-40B4-BE49-F238E27FC236}">
                  <a16:creationId xmlns:a16="http://schemas.microsoft.com/office/drawing/2014/main" id="{A5F83384-82BA-EB11-2351-04CB20DCB189}"/>
                </a:ext>
              </a:extLst>
            </p:cNvPr>
            <p:cNvSpPr/>
            <p:nvPr/>
          </p:nvSpPr>
          <p:spPr>
            <a:xfrm>
              <a:off x="219394" y="229712"/>
              <a:ext cx="852709" cy="852709"/>
            </a:xfrm>
            <a:custGeom>
              <a:avLst/>
              <a:gdLst/>
              <a:ahLst/>
              <a:cxnLst/>
              <a:rect l="l" t="t" r="r" b="b"/>
              <a:pathLst>
                <a:path w="852709" h="852709" extrusionOk="0">
                  <a:moveTo>
                    <a:pt x="0" y="0"/>
                  </a:moveTo>
                  <a:lnTo>
                    <a:pt x="852709" y="0"/>
                  </a:lnTo>
                  <a:lnTo>
                    <a:pt x="852709" y="852710"/>
                  </a:lnTo>
                  <a:lnTo>
                    <a:pt x="0" y="85271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42" name="Google Shape;142;p3">
              <a:extLst>
                <a:ext uri="{FF2B5EF4-FFF2-40B4-BE49-F238E27FC236}">
                  <a16:creationId xmlns:a16="http://schemas.microsoft.com/office/drawing/2014/main" id="{5BAD2301-2809-DD9D-7B1C-1A78839A99E3}"/>
                </a:ext>
              </a:extLst>
            </p:cNvPr>
            <p:cNvSpPr/>
            <p:nvPr/>
          </p:nvSpPr>
          <p:spPr>
            <a:xfrm>
              <a:off x="1072103" y="316326"/>
              <a:ext cx="1637421" cy="679482"/>
            </a:xfrm>
            <a:custGeom>
              <a:avLst/>
              <a:gdLst/>
              <a:ahLst/>
              <a:cxnLst/>
              <a:rect l="l" t="t" r="r" b="b"/>
              <a:pathLst>
                <a:path w="1637421" h="679482" extrusionOk="0">
                  <a:moveTo>
                    <a:pt x="0" y="0"/>
                  </a:moveTo>
                  <a:lnTo>
                    <a:pt x="1637421" y="0"/>
                  </a:lnTo>
                  <a:lnTo>
                    <a:pt x="1637421" y="679482"/>
                  </a:lnTo>
                  <a:lnTo>
                    <a:pt x="0" y="67948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143" name="Google Shape;143;p3">
              <a:extLst>
                <a:ext uri="{FF2B5EF4-FFF2-40B4-BE49-F238E27FC236}">
                  <a16:creationId xmlns:a16="http://schemas.microsoft.com/office/drawing/2014/main" id="{349AEB73-3459-4E3B-F250-6BEACD3EF1C8}"/>
                </a:ext>
              </a:extLst>
            </p:cNvPr>
            <p:cNvGrpSpPr/>
            <p:nvPr/>
          </p:nvGrpSpPr>
          <p:grpSpPr>
            <a:xfrm>
              <a:off x="0" y="-199817"/>
              <a:ext cx="3015808" cy="1511951"/>
              <a:chOff x="0" y="-38100"/>
              <a:chExt cx="575039" cy="288291"/>
            </a:xfrm>
          </p:grpSpPr>
          <p:sp>
            <p:nvSpPr>
              <p:cNvPr id="144" name="Google Shape;144;p3">
                <a:extLst>
                  <a:ext uri="{FF2B5EF4-FFF2-40B4-BE49-F238E27FC236}">
                    <a16:creationId xmlns:a16="http://schemas.microsoft.com/office/drawing/2014/main" id="{35BFF2A2-D8FD-385A-0CF6-8538F2C1F482}"/>
                  </a:ext>
                </a:extLst>
              </p:cNvPr>
              <p:cNvSpPr/>
              <p:nvPr/>
            </p:nvSpPr>
            <p:spPr>
              <a:xfrm>
                <a:off x="0" y="0"/>
                <a:ext cx="575039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575039" h="250191" extrusionOk="0">
                    <a:moveTo>
                      <a:pt x="125096" y="0"/>
                    </a:moveTo>
                    <a:lnTo>
                      <a:pt x="449943" y="0"/>
                    </a:lnTo>
                    <a:cubicBezTo>
                      <a:pt x="483121" y="0"/>
                      <a:pt x="514939" y="13180"/>
                      <a:pt x="538399" y="36640"/>
                    </a:cubicBezTo>
                    <a:cubicBezTo>
                      <a:pt x="561859" y="60100"/>
                      <a:pt x="575039" y="91918"/>
                      <a:pt x="575039" y="125096"/>
                    </a:cubicBezTo>
                    <a:lnTo>
                      <a:pt x="575039" y="125096"/>
                    </a:lnTo>
                    <a:cubicBezTo>
                      <a:pt x="575039" y="158273"/>
                      <a:pt x="561859" y="190091"/>
                      <a:pt x="538399" y="213551"/>
                    </a:cubicBezTo>
                    <a:cubicBezTo>
                      <a:pt x="514939" y="237011"/>
                      <a:pt x="483121" y="250191"/>
                      <a:pt x="449943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3">
                <a:extLst>
                  <a:ext uri="{FF2B5EF4-FFF2-40B4-BE49-F238E27FC236}">
                    <a16:creationId xmlns:a16="http://schemas.microsoft.com/office/drawing/2014/main" id="{CD0F030B-3D31-97AB-4763-6EA0B734B42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575039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7" name="Google Shape;147;p3">
            <a:extLst>
              <a:ext uri="{FF2B5EF4-FFF2-40B4-BE49-F238E27FC236}">
                <a16:creationId xmlns:a16="http://schemas.microsoft.com/office/drawing/2014/main" id="{5C5EC303-ADD9-4DA4-D3C8-298D6FBD823D}"/>
              </a:ext>
            </a:extLst>
          </p:cNvPr>
          <p:cNvSpPr txBox="1"/>
          <p:nvPr/>
        </p:nvSpPr>
        <p:spPr>
          <a:xfrm>
            <a:off x="1268193" y="374167"/>
            <a:ext cx="2612924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3357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rgbClr val="FF66C4"/>
                </a:solidFill>
                <a:latin typeface="Arial"/>
                <a:ea typeface="Arial"/>
                <a:cs typeface="Arial"/>
                <a:sym typeface="Arial"/>
              </a:rPr>
              <a:t>Case 4</a:t>
            </a:r>
            <a:endParaRPr dirty="0"/>
          </a:p>
        </p:txBody>
      </p:sp>
      <p:sp>
        <p:nvSpPr>
          <p:cNvPr id="148" name="Google Shape;148;p3">
            <a:extLst>
              <a:ext uri="{FF2B5EF4-FFF2-40B4-BE49-F238E27FC236}">
                <a16:creationId xmlns:a16="http://schemas.microsoft.com/office/drawing/2014/main" id="{961746AF-FF63-B76E-169F-88CEFFEDFC7B}"/>
              </a:ext>
            </a:extLst>
          </p:cNvPr>
          <p:cNvSpPr txBox="1"/>
          <p:nvPr/>
        </p:nvSpPr>
        <p:spPr>
          <a:xfrm>
            <a:off x="1281176" y="2366227"/>
            <a:ext cx="13882211" cy="49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8874" marR="0" lvl="1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5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Pada </a:t>
            </a:r>
            <a:r>
              <a:rPr lang="en-US" sz="2305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soal</a:t>
            </a:r>
            <a:r>
              <a:rPr lang="en-US" sz="2305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305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kelima</a:t>
            </a:r>
            <a:r>
              <a:rPr lang="en-US" sz="2305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Router Core </a:t>
            </a:r>
            <a:r>
              <a:rPr lang="en-US" sz="2305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tidak</a:t>
            </a:r>
            <a:r>
              <a:rPr lang="en-US" sz="2305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305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dapat</a:t>
            </a:r>
            <a:r>
              <a:rPr lang="en-US" sz="2305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305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diremote</a:t>
            </a:r>
            <a:r>
              <a:rPr lang="en-US" sz="2305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305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menggunakan</a:t>
            </a:r>
            <a:r>
              <a:rPr lang="en-US" sz="2305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SSH</a:t>
            </a:r>
            <a:endParaRPr dirty="0"/>
          </a:p>
        </p:txBody>
      </p:sp>
      <p:sp>
        <p:nvSpPr>
          <p:cNvPr id="5" name="Google Shape;149;p3">
            <a:extLst>
              <a:ext uri="{FF2B5EF4-FFF2-40B4-BE49-F238E27FC236}">
                <a16:creationId xmlns:a16="http://schemas.microsoft.com/office/drawing/2014/main" id="{AF330CD6-AF71-2806-47A8-5CD27C3A5E9C}"/>
              </a:ext>
            </a:extLst>
          </p:cNvPr>
          <p:cNvSpPr txBox="1"/>
          <p:nvPr/>
        </p:nvSpPr>
        <p:spPr>
          <a:xfrm>
            <a:off x="1281176" y="3008548"/>
            <a:ext cx="8467974" cy="42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8874" marR="0" lvl="1" indent="0" algn="l" rtl="0">
              <a:lnSpc>
                <a:spcPct val="896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Penyelesaian</a:t>
            </a:r>
            <a:endParaRPr sz="2305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Google Shape;150;p3">
            <a:extLst>
              <a:ext uri="{FF2B5EF4-FFF2-40B4-BE49-F238E27FC236}">
                <a16:creationId xmlns:a16="http://schemas.microsoft.com/office/drawing/2014/main" id="{E7C0C610-CDBB-1F8C-C91C-782F33AC1AA2}"/>
              </a:ext>
            </a:extLst>
          </p:cNvPr>
          <p:cNvSpPr txBox="1"/>
          <p:nvPr/>
        </p:nvSpPr>
        <p:spPr>
          <a:xfrm>
            <a:off x="1282939" y="3528375"/>
            <a:ext cx="12927623" cy="1486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8874" marR="0" lvl="1" indent="0" algn="l" rtl="0">
              <a:lnSpc>
                <a:spcPct val="115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Kami </a:t>
            </a:r>
            <a:r>
              <a:rPr lang="en-US" sz="28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mengganti</a:t>
            </a:r>
            <a:r>
              <a:rPr lang="en-US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beberapa</a:t>
            </a:r>
            <a:r>
              <a:rPr lang="en-US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konfigurasi</a:t>
            </a:r>
            <a:r>
              <a:rPr lang="en-US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pada line </a:t>
            </a:r>
            <a:r>
              <a:rPr lang="en-US" sz="28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vty</a:t>
            </a:r>
            <a:r>
              <a:rPr lang="en-US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0 4 </a:t>
            </a:r>
            <a:r>
              <a:rPr lang="en-US" sz="28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dari</a:t>
            </a:r>
            <a:r>
              <a:rPr lang="en-US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transpot</a:t>
            </a:r>
            <a:r>
              <a:rPr lang="en-US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input telnet </a:t>
            </a:r>
            <a:r>
              <a:rPr lang="en-US" sz="28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menjadi</a:t>
            </a:r>
            <a:r>
              <a:rPr lang="en-US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transpot</a:t>
            </a:r>
            <a:r>
              <a:rPr lang="en-US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input ssh. Dan kami </a:t>
            </a:r>
            <a:r>
              <a:rPr lang="en-US" sz="28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menambahkan</a:t>
            </a:r>
            <a:r>
              <a:rPr lang="en-US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open generate key </a:t>
            </a:r>
            <a:r>
              <a:rPr lang="en-US" sz="28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rsa</a:t>
            </a:r>
            <a:endParaRPr lang="en-US" sz="28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F909AD-EB7F-7702-2B06-5D4FF7CC1F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14404" y="5272065"/>
            <a:ext cx="8538150" cy="334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47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>
          <a:extLst>
            <a:ext uri="{FF2B5EF4-FFF2-40B4-BE49-F238E27FC236}">
              <a16:creationId xmlns:a16="http://schemas.microsoft.com/office/drawing/2014/main" id="{D98FAB7B-79EF-F2EA-9D91-3A27EAB74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>
            <a:extLst>
              <a:ext uri="{FF2B5EF4-FFF2-40B4-BE49-F238E27FC236}">
                <a16:creationId xmlns:a16="http://schemas.microsoft.com/office/drawing/2014/main" id="{BB2AEFE0-13E2-5AAB-3B52-2C702469CDAC}"/>
              </a:ext>
            </a:extLst>
          </p:cNvPr>
          <p:cNvSpPr/>
          <p:nvPr/>
        </p:nvSpPr>
        <p:spPr>
          <a:xfrm>
            <a:off x="2680188" y="1953643"/>
            <a:ext cx="12927624" cy="6835481"/>
          </a:xfrm>
          <a:custGeom>
            <a:avLst/>
            <a:gdLst/>
            <a:ahLst/>
            <a:cxnLst/>
            <a:rect l="l" t="t" r="r" b="b"/>
            <a:pathLst>
              <a:path w="12927624" h="6835481" extrusionOk="0">
                <a:moveTo>
                  <a:pt x="0" y="0"/>
                </a:moveTo>
                <a:lnTo>
                  <a:pt x="12927624" y="0"/>
                </a:lnTo>
                <a:lnTo>
                  <a:pt x="12927624" y="6835481"/>
                </a:lnTo>
                <a:lnTo>
                  <a:pt x="0" y="68354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7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>
            <a:extLst>
              <a:ext uri="{FF2B5EF4-FFF2-40B4-BE49-F238E27FC236}">
                <a16:creationId xmlns:a16="http://schemas.microsoft.com/office/drawing/2014/main" id="{CBE10410-8CF1-8EDA-69CC-DD0CFCDF3166}"/>
              </a:ext>
            </a:extLst>
          </p:cNvPr>
          <p:cNvSpPr/>
          <p:nvPr/>
        </p:nvSpPr>
        <p:spPr>
          <a:xfrm>
            <a:off x="0" y="-1309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38885" b="-38883"/>
            </a:stretch>
          </a:blipFill>
          <a:ln>
            <a:noFill/>
          </a:ln>
        </p:spPr>
      </p:sp>
      <p:grpSp>
        <p:nvGrpSpPr>
          <p:cNvPr id="132" name="Google Shape;132;p3">
            <a:extLst>
              <a:ext uri="{FF2B5EF4-FFF2-40B4-BE49-F238E27FC236}">
                <a16:creationId xmlns:a16="http://schemas.microsoft.com/office/drawing/2014/main" id="{A7979D89-F13E-2372-42C0-A92697C30515}"/>
              </a:ext>
            </a:extLst>
          </p:cNvPr>
          <p:cNvGrpSpPr/>
          <p:nvPr/>
        </p:nvGrpSpPr>
        <p:grpSpPr>
          <a:xfrm>
            <a:off x="3185371" y="386788"/>
            <a:ext cx="3197064" cy="1133962"/>
            <a:chOff x="0" y="-199817"/>
            <a:chExt cx="4262752" cy="1511951"/>
          </a:xfrm>
        </p:grpSpPr>
        <p:grpSp>
          <p:nvGrpSpPr>
            <p:cNvPr id="133" name="Google Shape;133;p3">
              <a:extLst>
                <a:ext uri="{FF2B5EF4-FFF2-40B4-BE49-F238E27FC236}">
                  <a16:creationId xmlns:a16="http://schemas.microsoft.com/office/drawing/2014/main" id="{FB4FD581-B304-C585-C5D2-9B3DE581476E}"/>
                </a:ext>
              </a:extLst>
            </p:cNvPr>
            <p:cNvGrpSpPr/>
            <p:nvPr/>
          </p:nvGrpSpPr>
          <p:grpSpPr>
            <a:xfrm>
              <a:off x="0" y="-199817"/>
              <a:ext cx="4262752" cy="1511951"/>
              <a:chOff x="0" y="-38100"/>
              <a:chExt cx="812800" cy="288291"/>
            </a:xfrm>
          </p:grpSpPr>
          <p:sp>
            <p:nvSpPr>
              <p:cNvPr id="134" name="Google Shape;134;p3">
                <a:extLst>
                  <a:ext uri="{FF2B5EF4-FFF2-40B4-BE49-F238E27FC236}">
                    <a16:creationId xmlns:a16="http://schemas.microsoft.com/office/drawing/2014/main" id="{E2EE8BF4-73D2-501F-72A7-CDA6AFF75DD2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250191" extrusionOk="0">
                    <a:moveTo>
                      <a:pt x="125096" y="0"/>
                    </a:moveTo>
                    <a:lnTo>
                      <a:pt x="687704" y="0"/>
                    </a:lnTo>
                    <a:cubicBezTo>
                      <a:pt x="720882" y="0"/>
                      <a:pt x="752700" y="13180"/>
                      <a:pt x="776160" y="36640"/>
                    </a:cubicBezTo>
                    <a:cubicBezTo>
                      <a:pt x="799620" y="60100"/>
                      <a:pt x="812800" y="91918"/>
                      <a:pt x="812800" y="125096"/>
                    </a:cubicBezTo>
                    <a:lnTo>
                      <a:pt x="812800" y="125096"/>
                    </a:lnTo>
                    <a:cubicBezTo>
                      <a:pt x="812800" y="158273"/>
                      <a:pt x="799620" y="190091"/>
                      <a:pt x="776160" y="213551"/>
                    </a:cubicBezTo>
                    <a:cubicBezTo>
                      <a:pt x="752700" y="237011"/>
                      <a:pt x="720882" y="250191"/>
                      <a:pt x="687704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3">
                <a:extLst>
                  <a:ext uri="{FF2B5EF4-FFF2-40B4-BE49-F238E27FC236}">
                    <a16:creationId xmlns:a16="http://schemas.microsoft.com/office/drawing/2014/main" id="{FBDB0EF2-DC63-B613-BBF9-A713193717A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812800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6" name="Google Shape;136;p3">
              <a:extLst>
                <a:ext uri="{FF2B5EF4-FFF2-40B4-BE49-F238E27FC236}">
                  <a16:creationId xmlns:a16="http://schemas.microsoft.com/office/drawing/2014/main" id="{EA7BC47E-FD30-AF25-0E46-679D0F8C3CFC}"/>
                </a:ext>
              </a:extLst>
            </p:cNvPr>
            <p:cNvSpPr/>
            <p:nvPr/>
          </p:nvSpPr>
          <p:spPr>
            <a:xfrm>
              <a:off x="307712" y="290926"/>
              <a:ext cx="795332" cy="807432"/>
            </a:xfrm>
            <a:custGeom>
              <a:avLst/>
              <a:gdLst/>
              <a:ahLst/>
              <a:cxnLst/>
              <a:rect l="l" t="t" r="r" b="b"/>
              <a:pathLst>
                <a:path w="795332" h="807432" extrusionOk="0">
                  <a:moveTo>
                    <a:pt x="0" y="0"/>
                  </a:moveTo>
                  <a:lnTo>
                    <a:pt x="795332" y="0"/>
                  </a:lnTo>
                  <a:lnTo>
                    <a:pt x="7953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37" name="Google Shape;137;p3">
              <a:extLst>
                <a:ext uri="{FF2B5EF4-FFF2-40B4-BE49-F238E27FC236}">
                  <a16:creationId xmlns:a16="http://schemas.microsoft.com/office/drawing/2014/main" id="{5230B9D2-5BAD-EC85-4F5F-1B273C1AFE3F}"/>
                </a:ext>
              </a:extLst>
            </p:cNvPr>
            <p:cNvSpPr/>
            <p:nvPr/>
          </p:nvSpPr>
          <p:spPr>
            <a:xfrm>
              <a:off x="2101609" y="290926"/>
              <a:ext cx="807432" cy="807432"/>
            </a:xfrm>
            <a:custGeom>
              <a:avLst/>
              <a:gdLst/>
              <a:ahLst/>
              <a:cxnLst/>
              <a:rect l="l" t="t" r="r" b="b"/>
              <a:pathLst>
                <a:path w="807432" h="807432" extrusionOk="0">
                  <a:moveTo>
                    <a:pt x="0" y="0"/>
                  </a:moveTo>
                  <a:lnTo>
                    <a:pt x="807432" y="0"/>
                  </a:lnTo>
                  <a:lnTo>
                    <a:pt x="8074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38" name="Google Shape;138;p3">
              <a:extLst>
                <a:ext uri="{FF2B5EF4-FFF2-40B4-BE49-F238E27FC236}">
                  <a16:creationId xmlns:a16="http://schemas.microsoft.com/office/drawing/2014/main" id="{C8C2C501-9B43-9CF4-66F5-4AB49B3101A1}"/>
                </a:ext>
              </a:extLst>
            </p:cNvPr>
            <p:cNvSpPr/>
            <p:nvPr/>
          </p:nvSpPr>
          <p:spPr>
            <a:xfrm>
              <a:off x="1309292" y="292970"/>
              <a:ext cx="594967" cy="805388"/>
            </a:xfrm>
            <a:custGeom>
              <a:avLst/>
              <a:gdLst/>
              <a:ahLst/>
              <a:cxnLst/>
              <a:rect l="l" t="t" r="r" b="b"/>
              <a:pathLst>
                <a:path w="594967" h="805388" extrusionOk="0">
                  <a:moveTo>
                    <a:pt x="0" y="0"/>
                  </a:moveTo>
                  <a:lnTo>
                    <a:pt x="594967" y="0"/>
                  </a:lnTo>
                  <a:lnTo>
                    <a:pt x="594967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39" name="Google Shape;139;p3">
              <a:extLst>
                <a:ext uri="{FF2B5EF4-FFF2-40B4-BE49-F238E27FC236}">
                  <a16:creationId xmlns:a16="http://schemas.microsoft.com/office/drawing/2014/main" id="{6E3AFD9A-9254-3BAB-7285-D33094AC71A0}"/>
                </a:ext>
              </a:extLst>
            </p:cNvPr>
            <p:cNvSpPr/>
            <p:nvPr/>
          </p:nvSpPr>
          <p:spPr>
            <a:xfrm>
              <a:off x="3106390" y="245648"/>
              <a:ext cx="805388" cy="805388"/>
            </a:xfrm>
            <a:custGeom>
              <a:avLst/>
              <a:gdLst/>
              <a:ahLst/>
              <a:cxnLst/>
              <a:rect l="l" t="t" r="r" b="b"/>
              <a:pathLst>
                <a:path w="805388" h="805388" extrusionOk="0">
                  <a:moveTo>
                    <a:pt x="0" y="0"/>
                  </a:moveTo>
                  <a:lnTo>
                    <a:pt x="805388" y="0"/>
                  </a:lnTo>
                  <a:lnTo>
                    <a:pt x="805388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grpSp>
        <p:nvGrpSpPr>
          <p:cNvPr id="140" name="Google Shape;140;p3">
            <a:extLst>
              <a:ext uri="{FF2B5EF4-FFF2-40B4-BE49-F238E27FC236}">
                <a16:creationId xmlns:a16="http://schemas.microsoft.com/office/drawing/2014/main" id="{821E2C2B-EFB6-954A-9DA3-92498F591F77}"/>
              </a:ext>
            </a:extLst>
          </p:cNvPr>
          <p:cNvGrpSpPr/>
          <p:nvPr/>
        </p:nvGrpSpPr>
        <p:grpSpPr>
          <a:xfrm>
            <a:off x="12062210" y="386788"/>
            <a:ext cx="2261856" cy="1133962"/>
            <a:chOff x="0" y="-199817"/>
            <a:chExt cx="3015808" cy="1511951"/>
          </a:xfrm>
        </p:grpSpPr>
        <p:sp>
          <p:nvSpPr>
            <p:cNvPr id="141" name="Google Shape;141;p3">
              <a:extLst>
                <a:ext uri="{FF2B5EF4-FFF2-40B4-BE49-F238E27FC236}">
                  <a16:creationId xmlns:a16="http://schemas.microsoft.com/office/drawing/2014/main" id="{E3A427DD-26CA-D817-33C7-3C7B3DDF510C}"/>
                </a:ext>
              </a:extLst>
            </p:cNvPr>
            <p:cNvSpPr/>
            <p:nvPr/>
          </p:nvSpPr>
          <p:spPr>
            <a:xfrm>
              <a:off x="219394" y="229712"/>
              <a:ext cx="852709" cy="852709"/>
            </a:xfrm>
            <a:custGeom>
              <a:avLst/>
              <a:gdLst/>
              <a:ahLst/>
              <a:cxnLst/>
              <a:rect l="l" t="t" r="r" b="b"/>
              <a:pathLst>
                <a:path w="852709" h="852709" extrusionOk="0">
                  <a:moveTo>
                    <a:pt x="0" y="0"/>
                  </a:moveTo>
                  <a:lnTo>
                    <a:pt x="852709" y="0"/>
                  </a:lnTo>
                  <a:lnTo>
                    <a:pt x="852709" y="852710"/>
                  </a:lnTo>
                  <a:lnTo>
                    <a:pt x="0" y="85271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42" name="Google Shape;142;p3">
              <a:extLst>
                <a:ext uri="{FF2B5EF4-FFF2-40B4-BE49-F238E27FC236}">
                  <a16:creationId xmlns:a16="http://schemas.microsoft.com/office/drawing/2014/main" id="{4CC2E1C9-CE47-A8A1-AC65-682D09AAC855}"/>
                </a:ext>
              </a:extLst>
            </p:cNvPr>
            <p:cNvSpPr/>
            <p:nvPr/>
          </p:nvSpPr>
          <p:spPr>
            <a:xfrm>
              <a:off x="1072103" y="316326"/>
              <a:ext cx="1637421" cy="679482"/>
            </a:xfrm>
            <a:custGeom>
              <a:avLst/>
              <a:gdLst/>
              <a:ahLst/>
              <a:cxnLst/>
              <a:rect l="l" t="t" r="r" b="b"/>
              <a:pathLst>
                <a:path w="1637421" h="679482" extrusionOk="0">
                  <a:moveTo>
                    <a:pt x="0" y="0"/>
                  </a:moveTo>
                  <a:lnTo>
                    <a:pt x="1637421" y="0"/>
                  </a:lnTo>
                  <a:lnTo>
                    <a:pt x="1637421" y="679482"/>
                  </a:lnTo>
                  <a:lnTo>
                    <a:pt x="0" y="67948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143" name="Google Shape;143;p3">
              <a:extLst>
                <a:ext uri="{FF2B5EF4-FFF2-40B4-BE49-F238E27FC236}">
                  <a16:creationId xmlns:a16="http://schemas.microsoft.com/office/drawing/2014/main" id="{C7352B4B-347B-F93D-2601-DCF9058D6CB9}"/>
                </a:ext>
              </a:extLst>
            </p:cNvPr>
            <p:cNvGrpSpPr/>
            <p:nvPr/>
          </p:nvGrpSpPr>
          <p:grpSpPr>
            <a:xfrm>
              <a:off x="0" y="-199817"/>
              <a:ext cx="3015808" cy="1511951"/>
              <a:chOff x="0" y="-38100"/>
              <a:chExt cx="575039" cy="288291"/>
            </a:xfrm>
          </p:grpSpPr>
          <p:sp>
            <p:nvSpPr>
              <p:cNvPr id="144" name="Google Shape;144;p3">
                <a:extLst>
                  <a:ext uri="{FF2B5EF4-FFF2-40B4-BE49-F238E27FC236}">
                    <a16:creationId xmlns:a16="http://schemas.microsoft.com/office/drawing/2014/main" id="{0284C5CF-7263-389E-3328-FF5DA620F6BC}"/>
                  </a:ext>
                </a:extLst>
              </p:cNvPr>
              <p:cNvSpPr/>
              <p:nvPr/>
            </p:nvSpPr>
            <p:spPr>
              <a:xfrm>
                <a:off x="0" y="0"/>
                <a:ext cx="575039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575039" h="250191" extrusionOk="0">
                    <a:moveTo>
                      <a:pt x="125096" y="0"/>
                    </a:moveTo>
                    <a:lnTo>
                      <a:pt x="449943" y="0"/>
                    </a:lnTo>
                    <a:cubicBezTo>
                      <a:pt x="483121" y="0"/>
                      <a:pt x="514939" y="13180"/>
                      <a:pt x="538399" y="36640"/>
                    </a:cubicBezTo>
                    <a:cubicBezTo>
                      <a:pt x="561859" y="60100"/>
                      <a:pt x="575039" y="91918"/>
                      <a:pt x="575039" y="125096"/>
                    </a:cubicBezTo>
                    <a:lnTo>
                      <a:pt x="575039" y="125096"/>
                    </a:lnTo>
                    <a:cubicBezTo>
                      <a:pt x="575039" y="158273"/>
                      <a:pt x="561859" y="190091"/>
                      <a:pt x="538399" y="213551"/>
                    </a:cubicBezTo>
                    <a:cubicBezTo>
                      <a:pt x="514939" y="237011"/>
                      <a:pt x="483121" y="250191"/>
                      <a:pt x="449943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3">
                <a:extLst>
                  <a:ext uri="{FF2B5EF4-FFF2-40B4-BE49-F238E27FC236}">
                    <a16:creationId xmlns:a16="http://schemas.microsoft.com/office/drawing/2014/main" id="{A1CF26AE-891B-D705-EAAD-2F21BC1CBE79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575039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7" name="Google Shape;147;p3">
            <a:extLst>
              <a:ext uri="{FF2B5EF4-FFF2-40B4-BE49-F238E27FC236}">
                <a16:creationId xmlns:a16="http://schemas.microsoft.com/office/drawing/2014/main" id="{4E0701C2-80EA-3803-426F-DCA1DFE958DA}"/>
              </a:ext>
            </a:extLst>
          </p:cNvPr>
          <p:cNvSpPr txBox="1"/>
          <p:nvPr/>
        </p:nvSpPr>
        <p:spPr>
          <a:xfrm>
            <a:off x="1179954" y="708934"/>
            <a:ext cx="2612924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3357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rgbClr val="FF66C4"/>
                </a:solidFill>
                <a:latin typeface="Arial"/>
                <a:ea typeface="Arial"/>
                <a:cs typeface="Arial"/>
                <a:sym typeface="Arial"/>
              </a:rPr>
              <a:t>Case </a:t>
            </a:r>
            <a:r>
              <a:rPr lang="en-US" sz="5000" dirty="0">
                <a:solidFill>
                  <a:srgbClr val="FF66C4"/>
                </a:solidFill>
              </a:rPr>
              <a:t>4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F80B84-24AE-6017-0D18-9C34C64BEE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18771" y="3288052"/>
            <a:ext cx="8027751" cy="504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739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>
          <a:extLst>
            <a:ext uri="{FF2B5EF4-FFF2-40B4-BE49-F238E27FC236}">
              <a16:creationId xmlns:a16="http://schemas.microsoft.com/office/drawing/2014/main" id="{5662A05D-DE06-ABDE-E03B-32AB73273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>
            <a:extLst>
              <a:ext uri="{FF2B5EF4-FFF2-40B4-BE49-F238E27FC236}">
                <a16:creationId xmlns:a16="http://schemas.microsoft.com/office/drawing/2014/main" id="{1F27720E-1CF9-5703-B61E-DDD55F783847}"/>
              </a:ext>
            </a:extLst>
          </p:cNvPr>
          <p:cNvSpPr/>
          <p:nvPr/>
        </p:nvSpPr>
        <p:spPr>
          <a:xfrm>
            <a:off x="2680188" y="1953643"/>
            <a:ext cx="12927624" cy="6835481"/>
          </a:xfrm>
          <a:custGeom>
            <a:avLst/>
            <a:gdLst/>
            <a:ahLst/>
            <a:cxnLst/>
            <a:rect l="l" t="t" r="r" b="b"/>
            <a:pathLst>
              <a:path w="12927624" h="6835481" extrusionOk="0">
                <a:moveTo>
                  <a:pt x="0" y="0"/>
                </a:moveTo>
                <a:lnTo>
                  <a:pt x="12927624" y="0"/>
                </a:lnTo>
                <a:lnTo>
                  <a:pt x="12927624" y="6835481"/>
                </a:lnTo>
                <a:lnTo>
                  <a:pt x="0" y="68354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7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>
            <a:extLst>
              <a:ext uri="{FF2B5EF4-FFF2-40B4-BE49-F238E27FC236}">
                <a16:creationId xmlns:a16="http://schemas.microsoft.com/office/drawing/2014/main" id="{7C1E25C5-49F1-3BA4-D947-382AC883DC42}"/>
              </a:ext>
            </a:extLst>
          </p:cNvPr>
          <p:cNvSpPr/>
          <p:nvPr/>
        </p:nvSpPr>
        <p:spPr>
          <a:xfrm>
            <a:off x="0" y="-1309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38885" b="-38883"/>
            </a:stretch>
          </a:blipFill>
          <a:ln>
            <a:noFill/>
          </a:ln>
        </p:spPr>
      </p:sp>
      <p:grpSp>
        <p:nvGrpSpPr>
          <p:cNvPr id="132" name="Google Shape;132;p3">
            <a:extLst>
              <a:ext uri="{FF2B5EF4-FFF2-40B4-BE49-F238E27FC236}">
                <a16:creationId xmlns:a16="http://schemas.microsoft.com/office/drawing/2014/main" id="{3AD0E221-CD1A-83BB-33EC-2C6357C0FAA0}"/>
              </a:ext>
            </a:extLst>
          </p:cNvPr>
          <p:cNvGrpSpPr/>
          <p:nvPr/>
        </p:nvGrpSpPr>
        <p:grpSpPr>
          <a:xfrm>
            <a:off x="3185371" y="386788"/>
            <a:ext cx="3197064" cy="1133962"/>
            <a:chOff x="0" y="-199817"/>
            <a:chExt cx="4262752" cy="1511951"/>
          </a:xfrm>
        </p:grpSpPr>
        <p:grpSp>
          <p:nvGrpSpPr>
            <p:cNvPr id="133" name="Google Shape;133;p3">
              <a:extLst>
                <a:ext uri="{FF2B5EF4-FFF2-40B4-BE49-F238E27FC236}">
                  <a16:creationId xmlns:a16="http://schemas.microsoft.com/office/drawing/2014/main" id="{8E705F03-C7B5-1720-3AE7-AC90CBBB8252}"/>
                </a:ext>
              </a:extLst>
            </p:cNvPr>
            <p:cNvGrpSpPr/>
            <p:nvPr/>
          </p:nvGrpSpPr>
          <p:grpSpPr>
            <a:xfrm>
              <a:off x="0" y="-199817"/>
              <a:ext cx="4262752" cy="1511951"/>
              <a:chOff x="0" y="-38100"/>
              <a:chExt cx="812800" cy="288291"/>
            </a:xfrm>
          </p:grpSpPr>
          <p:sp>
            <p:nvSpPr>
              <p:cNvPr id="134" name="Google Shape;134;p3">
                <a:extLst>
                  <a:ext uri="{FF2B5EF4-FFF2-40B4-BE49-F238E27FC236}">
                    <a16:creationId xmlns:a16="http://schemas.microsoft.com/office/drawing/2014/main" id="{7648CCF6-41AF-7364-B337-7B4F75F3303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250191" extrusionOk="0">
                    <a:moveTo>
                      <a:pt x="125096" y="0"/>
                    </a:moveTo>
                    <a:lnTo>
                      <a:pt x="687704" y="0"/>
                    </a:lnTo>
                    <a:cubicBezTo>
                      <a:pt x="720882" y="0"/>
                      <a:pt x="752700" y="13180"/>
                      <a:pt x="776160" y="36640"/>
                    </a:cubicBezTo>
                    <a:cubicBezTo>
                      <a:pt x="799620" y="60100"/>
                      <a:pt x="812800" y="91918"/>
                      <a:pt x="812800" y="125096"/>
                    </a:cubicBezTo>
                    <a:lnTo>
                      <a:pt x="812800" y="125096"/>
                    </a:lnTo>
                    <a:cubicBezTo>
                      <a:pt x="812800" y="158273"/>
                      <a:pt x="799620" y="190091"/>
                      <a:pt x="776160" y="213551"/>
                    </a:cubicBezTo>
                    <a:cubicBezTo>
                      <a:pt x="752700" y="237011"/>
                      <a:pt x="720882" y="250191"/>
                      <a:pt x="687704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3">
                <a:extLst>
                  <a:ext uri="{FF2B5EF4-FFF2-40B4-BE49-F238E27FC236}">
                    <a16:creationId xmlns:a16="http://schemas.microsoft.com/office/drawing/2014/main" id="{447FAC6F-94A0-C802-3E84-14F07A32386F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812800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6" name="Google Shape;136;p3">
              <a:extLst>
                <a:ext uri="{FF2B5EF4-FFF2-40B4-BE49-F238E27FC236}">
                  <a16:creationId xmlns:a16="http://schemas.microsoft.com/office/drawing/2014/main" id="{A2A84696-78E0-420B-7951-EF3EEC234EA3}"/>
                </a:ext>
              </a:extLst>
            </p:cNvPr>
            <p:cNvSpPr/>
            <p:nvPr/>
          </p:nvSpPr>
          <p:spPr>
            <a:xfrm>
              <a:off x="307712" y="290926"/>
              <a:ext cx="795332" cy="807432"/>
            </a:xfrm>
            <a:custGeom>
              <a:avLst/>
              <a:gdLst/>
              <a:ahLst/>
              <a:cxnLst/>
              <a:rect l="l" t="t" r="r" b="b"/>
              <a:pathLst>
                <a:path w="795332" h="807432" extrusionOk="0">
                  <a:moveTo>
                    <a:pt x="0" y="0"/>
                  </a:moveTo>
                  <a:lnTo>
                    <a:pt x="795332" y="0"/>
                  </a:lnTo>
                  <a:lnTo>
                    <a:pt x="7953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37" name="Google Shape;137;p3">
              <a:extLst>
                <a:ext uri="{FF2B5EF4-FFF2-40B4-BE49-F238E27FC236}">
                  <a16:creationId xmlns:a16="http://schemas.microsoft.com/office/drawing/2014/main" id="{83D973C4-CAD4-BA6F-01B0-EE4B3E499779}"/>
                </a:ext>
              </a:extLst>
            </p:cNvPr>
            <p:cNvSpPr/>
            <p:nvPr/>
          </p:nvSpPr>
          <p:spPr>
            <a:xfrm>
              <a:off x="2101609" y="290926"/>
              <a:ext cx="807432" cy="807432"/>
            </a:xfrm>
            <a:custGeom>
              <a:avLst/>
              <a:gdLst/>
              <a:ahLst/>
              <a:cxnLst/>
              <a:rect l="l" t="t" r="r" b="b"/>
              <a:pathLst>
                <a:path w="807432" h="807432" extrusionOk="0">
                  <a:moveTo>
                    <a:pt x="0" y="0"/>
                  </a:moveTo>
                  <a:lnTo>
                    <a:pt x="807432" y="0"/>
                  </a:lnTo>
                  <a:lnTo>
                    <a:pt x="8074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38" name="Google Shape;138;p3">
              <a:extLst>
                <a:ext uri="{FF2B5EF4-FFF2-40B4-BE49-F238E27FC236}">
                  <a16:creationId xmlns:a16="http://schemas.microsoft.com/office/drawing/2014/main" id="{E3001A7E-86D1-2081-6636-AC6629FEE017}"/>
                </a:ext>
              </a:extLst>
            </p:cNvPr>
            <p:cNvSpPr/>
            <p:nvPr/>
          </p:nvSpPr>
          <p:spPr>
            <a:xfrm>
              <a:off x="1309292" y="292970"/>
              <a:ext cx="594967" cy="805388"/>
            </a:xfrm>
            <a:custGeom>
              <a:avLst/>
              <a:gdLst/>
              <a:ahLst/>
              <a:cxnLst/>
              <a:rect l="l" t="t" r="r" b="b"/>
              <a:pathLst>
                <a:path w="594967" h="805388" extrusionOk="0">
                  <a:moveTo>
                    <a:pt x="0" y="0"/>
                  </a:moveTo>
                  <a:lnTo>
                    <a:pt x="594967" y="0"/>
                  </a:lnTo>
                  <a:lnTo>
                    <a:pt x="594967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39" name="Google Shape;139;p3">
              <a:extLst>
                <a:ext uri="{FF2B5EF4-FFF2-40B4-BE49-F238E27FC236}">
                  <a16:creationId xmlns:a16="http://schemas.microsoft.com/office/drawing/2014/main" id="{AC03E479-B64E-E47D-8C25-2373E6D2A2CB}"/>
                </a:ext>
              </a:extLst>
            </p:cNvPr>
            <p:cNvSpPr/>
            <p:nvPr/>
          </p:nvSpPr>
          <p:spPr>
            <a:xfrm>
              <a:off x="3106390" y="245648"/>
              <a:ext cx="805388" cy="805388"/>
            </a:xfrm>
            <a:custGeom>
              <a:avLst/>
              <a:gdLst/>
              <a:ahLst/>
              <a:cxnLst/>
              <a:rect l="l" t="t" r="r" b="b"/>
              <a:pathLst>
                <a:path w="805388" h="805388" extrusionOk="0">
                  <a:moveTo>
                    <a:pt x="0" y="0"/>
                  </a:moveTo>
                  <a:lnTo>
                    <a:pt x="805388" y="0"/>
                  </a:lnTo>
                  <a:lnTo>
                    <a:pt x="805388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grpSp>
        <p:nvGrpSpPr>
          <p:cNvPr id="140" name="Google Shape;140;p3">
            <a:extLst>
              <a:ext uri="{FF2B5EF4-FFF2-40B4-BE49-F238E27FC236}">
                <a16:creationId xmlns:a16="http://schemas.microsoft.com/office/drawing/2014/main" id="{4B3D0FC6-C9C2-5BAF-B8BD-9BE159146CC1}"/>
              </a:ext>
            </a:extLst>
          </p:cNvPr>
          <p:cNvGrpSpPr/>
          <p:nvPr/>
        </p:nvGrpSpPr>
        <p:grpSpPr>
          <a:xfrm>
            <a:off x="12062210" y="386788"/>
            <a:ext cx="2261856" cy="1133962"/>
            <a:chOff x="0" y="-199817"/>
            <a:chExt cx="3015808" cy="1511951"/>
          </a:xfrm>
        </p:grpSpPr>
        <p:sp>
          <p:nvSpPr>
            <p:cNvPr id="141" name="Google Shape;141;p3">
              <a:extLst>
                <a:ext uri="{FF2B5EF4-FFF2-40B4-BE49-F238E27FC236}">
                  <a16:creationId xmlns:a16="http://schemas.microsoft.com/office/drawing/2014/main" id="{5135E025-0CD2-402E-79F6-573535D88529}"/>
                </a:ext>
              </a:extLst>
            </p:cNvPr>
            <p:cNvSpPr/>
            <p:nvPr/>
          </p:nvSpPr>
          <p:spPr>
            <a:xfrm>
              <a:off x="219394" y="229712"/>
              <a:ext cx="852709" cy="852709"/>
            </a:xfrm>
            <a:custGeom>
              <a:avLst/>
              <a:gdLst/>
              <a:ahLst/>
              <a:cxnLst/>
              <a:rect l="l" t="t" r="r" b="b"/>
              <a:pathLst>
                <a:path w="852709" h="852709" extrusionOk="0">
                  <a:moveTo>
                    <a:pt x="0" y="0"/>
                  </a:moveTo>
                  <a:lnTo>
                    <a:pt x="852709" y="0"/>
                  </a:lnTo>
                  <a:lnTo>
                    <a:pt x="852709" y="852710"/>
                  </a:lnTo>
                  <a:lnTo>
                    <a:pt x="0" y="85271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42" name="Google Shape;142;p3">
              <a:extLst>
                <a:ext uri="{FF2B5EF4-FFF2-40B4-BE49-F238E27FC236}">
                  <a16:creationId xmlns:a16="http://schemas.microsoft.com/office/drawing/2014/main" id="{22E389F6-9D17-697F-130A-731C3549201C}"/>
                </a:ext>
              </a:extLst>
            </p:cNvPr>
            <p:cNvSpPr/>
            <p:nvPr/>
          </p:nvSpPr>
          <p:spPr>
            <a:xfrm>
              <a:off x="1072103" y="316326"/>
              <a:ext cx="1637421" cy="679482"/>
            </a:xfrm>
            <a:custGeom>
              <a:avLst/>
              <a:gdLst/>
              <a:ahLst/>
              <a:cxnLst/>
              <a:rect l="l" t="t" r="r" b="b"/>
              <a:pathLst>
                <a:path w="1637421" h="679482" extrusionOk="0">
                  <a:moveTo>
                    <a:pt x="0" y="0"/>
                  </a:moveTo>
                  <a:lnTo>
                    <a:pt x="1637421" y="0"/>
                  </a:lnTo>
                  <a:lnTo>
                    <a:pt x="1637421" y="679482"/>
                  </a:lnTo>
                  <a:lnTo>
                    <a:pt x="0" y="67948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143" name="Google Shape;143;p3">
              <a:extLst>
                <a:ext uri="{FF2B5EF4-FFF2-40B4-BE49-F238E27FC236}">
                  <a16:creationId xmlns:a16="http://schemas.microsoft.com/office/drawing/2014/main" id="{1D42BE61-E66E-5212-6824-A2CB583488CD}"/>
                </a:ext>
              </a:extLst>
            </p:cNvPr>
            <p:cNvGrpSpPr/>
            <p:nvPr/>
          </p:nvGrpSpPr>
          <p:grpSpPr>
            <a:xfrm>
              <a:off x="0" y="-199817"/>
              <a:ext cx="3015808" cy="1511951"/>
              <a:chOff x="0" y="-38100"/>
              <a:chExt cx="575039" cy="288291"/>
            </a:xfrm>
          </p:grpSpPr>
          <p:sp>
            <p:nvSpPr>
              <p:cNvPr id="144" name="Google Shape;144;p3">
                <a:extLst>
                  <a:ext uri="{FF2B5EF4-FFF2-40B4-BE49-F238E27FC236}">
                    <a16:creationId xmlns:a16="http://schemas.microsoft.com/office/drawing/2014/main" id="{56595C45-1F24-A72A-9A62-27C89F3305C4}"/>
                  </a:ext>
                </a:extLst>
              </p:cNvPr>
              <p:cNvSpPr/>
              <p:nvPr/>
            </p:nvSpPr>
            <p:spPr>
              <a:xfrm>
                <a:off x="0" y="0"/>
                <a:ext cx="575039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575039" h="250191" extrusionOk="0">
                    <a:moveTo>
                      <a:pt x="125096" y="0"/>
                    </a:moveTo>
                    <a:lnTo>
                      <a:pt x="449943" y="0"/>
                    </a:lnTo>
                    <a:cubicBezTo>
                      <a:pt x="483121" y="0"/>
                      <a:pt x="514939" y="13180"/>
                      <a:pt x="538399" y="36640"/>
                    </a:cubicBezTo>
                    <a:cubicBezTo>
                      <a:pt x="561859" y="60100"/>
                      <a:pt x="575039" y="91918"/>
                      <a:pt x="575039" y="125096"/>
                    </a:cubicBezTo>
                    <a:lnTo>
                      <a:pt x="575039" y="125096"/>
                    </a:lnTo>
                    <a:cubicBezTo>
                      <a:pt x="575039" y="158273"/>
                      <a:pt x="561859" y="190091"/>
                      <a:pt x="538399" y="213551"/>
                    </a:cubicBezTo>
                    <a:cubicBezTo>
                      <a:pt x="514939" y="237011"/>
                      <a:pt x="483121" y="250191"/>
                      <a:pt x="449943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3">
                <a:extLst>
                  <a:ext uri="{FF2B5EF4-FFF2-40B4-BE49-F238E27FC236}">
                    <a16:creationId xmlns:a16="http://schemas.microsoft.com/office/drawing/2014/main" id="{D6D1334D-0F99-B6A9-8008-B670DCB14CF5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575039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7" name="Google Shape;147;p3">
            <a:extLst>
              <a:ext uri="{FF2B5EF4-FFF2-40B4-BE49-F238E27FC236}">
                <a16:creationId xmlns:a16="http://schemas.microsoft.com/office/drawing/2014/main" id="{ABBC1C5B-BC0C-7340-6328-2F02319B827E}"/>
              </a:ext>
            </a:extLst>
          </p:cNvPr>
          <p:cNvSpPr txBox="1"/>
          <p:nvPr/>
        </p:nvSpPr>
        <p:spPr>
          <a:xfrm>
            <a:off x="1101480" y="1953643"/>
            <a:ext cx="2612924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3357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rgbClr val="FF66C4"/>
                </a:solidFill>
                <a:latin typeface="Arial"/>
                <a:ea typeface="Arial"/>
                <a:cs typeface="Arial"/>
                <a:sym typeface="Arial"/>
              </a:rPr>
              <a:t>Case 2</a:t>
            </a:r>
            <a:endParaRPr dirty="0"/>
          </a:p>
        </p:txBody>
      </p:sp>
      <p:sp>
        <p:nvSpPr>
          <p:cNvPr id="149" name="Google Shape;149;p3">
            <a:extLst>
              <a:ext uri="{FF2B5EF4-FFF2-40B4-BE49-F238E27FC236}">
                <a16:creationId xmlns:a16="http://schemas.microsoft.com/office/drawing/2014/main" id="{8948179F-0344-FD32-1F81-B5E1BBD35046}"/>
              </a:ext>
            </a:extLst>
          </p:cNvPr>
          <p:cNvSpPr txBox="1"/>
          <p:nvPr/>
        </p:nvSpPr>
        <p:spPr>
          <a:xfrm>
            <a:off x="1286257" y="4797564"/>
            <a:ext cx="8467974" cy="42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8874" marR="0" lvl="1" indent="0" algn="l" rtl="0">
              <a:lnSpc>
                <a:spcPct val="896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Penyelesaian</a:t>
            </a:r>
            <a:endParaRPr sz="2305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3">
            <a:extLst>
              <a:ext uri="{FF2B5EF4-FFF2-40B4-BE49-F238E27FC236}">
                <a16:creationId xmlns:a16="http://schemas.microsoft.com/office/drawing/2014/main" id="{EBF6BEC3-09B3-930E-BB5C-A5326F2074E7}"/>
              </a:ext>
            </a:extLst>
          </p:cNvPr>
          <p:cNvSpPr txBox="1"/>
          <p:nvPr/>
        </p:nvSpPr>
        <p:spPr>
          <a:xfrm>
            <a:off x="1281176" y="5538502"/>
            <a:ext cx="12927623" cy="2973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8874" marR="0" lvl="1" indent="0" algn="l" rtl="0">
              <a:lnSpc>
                <a:spcPct val="115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Terdapat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beberapa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masalah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dengan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switch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tersebut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sehingga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ada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beberapa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konfigurasi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yang 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harus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diperbaiki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berikut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yang 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harus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di 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perbaiki</a:t>
            </a:r>
            <a:endParaRPr sz="28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91774" marR="0" lvl="1" indent="-342900" algn="l" rtl="0">
              <a:lnSpc>
                <a:spcPct val="11525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Char char="-"/>
            </a:pPr>
            <a:r>
              <a:rPr lang="sv-SE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Pada interface r fa0/1-5 kami menemukan kesalah pada pengaturan switch ports</a:t>
            </a:r>
          </a:p>
          <a:p>
            <a:pPr marL="248874" marR="0" lvl="1" algn="l" rtl="0">
              <a:lnSpc>
                <a:spcPct val="11525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</a:pPr>
            <a:endParaRPr lang="sv-SE" dirty="0"/>
          </a:p>
          <a:p>
            <a:pPr marL="591774" marR="0" lvl="1" indent="-342900" algn="l" rtl="0">
              <a:lnSpc>
                <a:spcPct val="11525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0949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/>
          <p:nvPr/>
        </p:nvSpPr>
        <p:spPr>
          <a:xfrm>
            <a:off x="2680188" y="1953643"/>
            <a:ext cx="12927624" cy="6835481"/>
          </a:xfrm>
          <a:custGeom>
            <a:avLst/>
            <a:gdLst/>
            <a:ahLst/>
            <a:cxnLst/>
            <a:rect l="l" t="t" r="r" b="b"/>
            <a:pathLst>
              <a:path w="12927624" h="6835481" extrusionOk="0">
                <a:moveTo>
                  <a:pt x="0" y="0"/>
                </a:moveTo>
                <a:lnTo>
                  <a:pt x="12927624" y="0"/>
                </a:lnTo>
                <a:lnTo>
                  <a:pt x="12927624" y="6835481"/>
                </a:lnTo>
                <a:lnTo>
                  <a:pt x="0" y="68354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7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0" y="265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38885" b="-3888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7" name="Google Shape;157;p4"/>
          <p:cNvGrpSpPr/>
          <p:nvPr/>
        </p:nvGrpSpPr>
        <p:grpSpPr>
          <a:xfrm>
            <a:off x="3185371" y="386788"/>
            <a:ext cx="3197064" cy="1133962"/>
            <a:chOff x="0" y="-199817"/>
            <a:chExt cx="4262752" cy="1511951"/>
          </a:xfrm>
        </p:grpSpPr>
        <p:grpSp>
          <p:nvGrpSpPr>
            <p:cNvPr id="158" name="Google Shape;158;p4"/>
            <p:cNvGrpSpPr/>
            <p:nvPr/>
          </p:nvGrpSpPr>
          <p:grpSpPr>
            <a:xfrm>
              <a:off x="0" y="-199817"/>
              <a:ext cx="4262752" cy="1511951"/>
              <a:chOff x="0" y="-38100"/>
              <a:chExt cx="812800" cy="288291"/>
            </a:xfrm>
          </p:grpSpPr>
          <p:sp>
            <p:nvSpPr>
              <p:cNvPr id="159" name="Google Shape;159;p4"/>
              <p:cNvSpPr/>
              <p:nvPr/>
            </p:nvSpPr>
            <p:spPr>
              <a:xfrm>
                <a:off x="0" y="0"/>
                <a:ext cx="812800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250191" extrusionOk="0">
                    <a:moveTo>
                      <a:pt x="125096" y="0"/>
                    </a:moveTo>
                    <a:lnTo>
                      <a:pt x="687704" y="0"/>
                    </a:lnTo>
                    <a:cubicBezTo>
                      <a:pt x="720882" y="0"/>
                      <a:pt x="752700" y="13180"/>
                      <a:pt x="776160" y="36640"/>
                    </a:cubicBezTo>
                    <a:cubicBezTo>
                      <a:pt x="799620" y="60100"/>
                      <a:pt x="812800" y="91918"/>
                      <a:pt x="812800" y="125096"/>
                    </a:cubicBezTo>
                    <a:lnTo>
                      <a:pt x="812800" y="125096"/>
                    </a:lnTo>
                    <a:cubicBezTo>
                      <a:pt x="812800" y="158273"/>
                      <a:pt x="799620" y="190091"/>
                      <a:pt x="776160" y="213551"/>
                    </a:cubicBezTo>
                    <a:cubicBezTo>
                      <a:pt x="752700" y="237011"/>
                      <a:pt x="720882" y="250191"/>
                      <a:pt x="687704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 txBox="1"/>
              <p:nvPr/>
            </p:nvSpPr>
            <p:spPr>
              <a:xfrm>
                <a:off x="0" y="-38100"/>
                <a:ext cx="812800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1" name="Google Shape;161;p4"/>
            <p:cNvSpPr/>
            <p:nvPr/>
          </p:nvSpPr>
          <p:spPr>
            <a:xfrm>
              <a:off x="307712" y="290926"/>
              <a:ext cx="795332" cy="807432"/>
            </a:xfrm>
            <a:custGeom>
              <a:avLst/>
              <a:gdLst/>
              <a:ahLst/>
              <a:cxnLst/>
              <a:rect l="l" t="t" r="r" b="b"/>
              <a:pathLst>
                <a:path w="795332" h="807432" extrusionOk="0">
                  <a:moveTo>
                    <a:pt x="0" y="0"/>
                  </a:moveTo>
                  <a:lnTo>
                    <a:pt x="795332" y="0"/>
                  </a:lnTo>
                  <a:lnTo>
                    <a:pt x="7953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2" name="Google Shape;162;p4"/>
            <p:cNvSpPr/>
            <p:nvPr/>
          </p:nvSpPr>
          <p:spPr>
            <a:xfrm>
              <a:off x="2101609" y="290926"/>
              <a:ext cx="807432" cy="807432"/>
            </a:xfrm>
            <a:custGeom>
              <a:avLst/>
              <a:gdLst/>
              <a:ahLst/>
              <a:cxnLst/>
              <a:rect l="l" t="t" r="r" b="b"/>
              <a:pathLst>
                <a:path w="807432" h="807432" extrusionOk="0">
                  <a:moveTo>
                    <a:pt x="0" y="0"/>
                  </a:moveTo>
                  <a:lnTo>
                    <a:pt x="807432" y="0"/>
                  </a:lnTo>
                  <a:lnTo>
                    <a:pt x="8074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3" name="Google Shape;163;p4"/>
            <p:cNvSpPr/>
            <p:nvPr/>
          </p:nvSpPr>
          <p:spPr>
            <a:xfrm>
              <a:off x="1309292" y="292970"/>
              <a:ext cx="594967" cy="805388"/>
            </a:xfrm>
            <a:custGeom>
              <a:avLst/>
              <a:gdLst/>
              <a:ahLst/>
              <a:cxnLst/>
              <a:rect l="l" t="t" r="r" b="b"/>
              <a:pathLst>
                <a:path w="594967" h="805388" extrusionOk="0">
                  <a:moveTo>
                    <a:pt x="0" y="0"/>
                  </a:moveTo>
                  <a:lnTo>
                    <a:pt x="594967" y="0"/>
                  </a:lnTo>
                  <a:lnTo>
                    <a:pt x="594967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4" name="Google Shape;164;p4"/>
            <p:cNvSpPr/>
            <p:nvPr/>
          </p:nvSpPr>
          <p:spPr>
            <a:xfrm>
              <a:off x="3106390" y="245648"/>
              <a:ext cx="805388" cy="805388"/>
            </a:xfrm>
            <a:custGeom>
              <a:avLst/>
              <a:gdLst/>
              <a:ahLst/>
              <a:cxnLst/>
              <a:rect l="l" t="t" r="r" b="b"/>
              <a:pathLst>
                <a:path w="805388" h="805388" extrusionOk="0">
                  <a:moveTo>
                    <a:pt x="0" y="0"/>
                  </a:moveTo>
                  <a:lnTo>
                    <a:pt x="805388" y="0"/>
                  </a:lnTo>
                  <a:lnTo>
                    <a:pt x="805388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grpSp>
        <p:nvGrpSpPr>
          <p:cNvPr id="165" name="Google Shape;165;p4"/>
          <p:cNvGrpSpPr/>
          <p:nvPr/>
        </p:nvGrpSpPr>
        <p:grpSpPr>
          <a:xfrm>
            <a:off x="12062210" y="386788"/>
            <a:ext cx="2261856" cy="1133962"/>
            <a:chOff x="0" y="-199817"/>
            <a:chExt cx="3015808" cy="1511951"/>
          </a:xfrm>
        </p:grpSpPr>
        <p:sp>
          <p:nvSpPr>
            <p:cNvPr id="166" name="Google Shape;166;p4"/>
            <p:cNvSpPr/>
            <p:nvPr/>
          </p:nvSpPr>
          <p:spPr>
            <a:xfrm>
              <a:off x="219394" y="229712"/>
              <a:ext cx="852709" cy="852709"/>
            </a:xfrm>
            <a:custGeom>
              <a:avLst/>
              <a:gdLst/>
              <a:ahLst/>
              <a:cxnLst/>
              <a:rect l="l" t="t" r="r" b="b"/>
              <a:pathLst>
                <a:path w="852709" h="852709" extrusionOk="0">
                  <a:moveTo>
                    <a:pt x="0" y="0"/>
                  </a:moveTo>
                  <a:lnTo>
                    <a:pt x="852709" y="0"/>
                  </a:lnTo>
                  <a:lnTo>
                    <a:pt x="852709" y="852710"/>
                  </a:lnTo>
                  <a:lnTo>
                    <a:pt x="0" y="85271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7" name="Google Shape;167;p4"/>
            <p:cNvSpPr/>
            <p:nvPr/>
          </p:nvSpPr>
          <p:spPr>
            <a:xfrm>
              <a:off x="1072103" y="316326"/>
              <a:ext cx="1637421" cy="679482"/>
            </a:xfrm>
            <a:custGeom>
              <a:avLst/>
              <a:gdLst/>
              <a:ahLst/>
              <a:cxnLst/>
              <a:rect l="l" t="t" r="r" b="b"/>
              <a:pathLst>
                <a:path w="1637421" h="679482" extrusionOk="0">
                  <a:moveTo>
                    <a:pt x="0" y="0"/>
                  </a:moveTo>
                  <a:lnTo>
                    <a:pt x="1637421" y="0"/>
                  </a:lnTo>
                  <a:lnTo>
                    <a:pt x="1637421" y="679482"/>
                  </a:lnTo>
                  <a:lnTo>
                    <a:pt x="0" y="67948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168" name="Google Shape;168;p4"/>
            <p:cNvGrpSpPr/>
            <p:nvPr/>
          </p:nvGrpSpPr>
          <p:grpSpPr>
            <a:xfrm>
              <a:off x="0" y="-199817"/>
              <a:ext cx="3015808" cy="1511951"/>
              <a:chOff x="0" y="-38100"/>
              <a:chExt cx="575039" cy="288291"/>
            </a:xfrm>
          </p:grpSpPr>
          <p:sp>
            <p:nvSpPr>
              <p:cNvPr id="169" name="Google Shape;169;p4"/>
              <p:cNvSpPr/>
              <p:nvPr/>
            </p:nvSpPr>
            <p:spPr>
              <a:xfrm>
                <a:off x="0" y="0"/>
                <a:ext cx="575039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575039" h="250191" extrusionOk="0">
                    <a:moveTo>
                      <a:pt x="125096" y="0"/>
                    </a:moveTo>
                    <a:lnTo>
                      <a:pt x="449943" y="0"/>
                    </a:lnTo>
                    <a:cubicBezTo>
                      <a:pt x="483121" y="0"/>
                      <a:pt x="514939" y="13180"/>
                      <a:pt x="538399" y="36640"/>
                    </a:cubicBezTo>
                    <a:cubicBezTo>
                      <a:pt x="561859" y="60100"/>
                      <a:pt x="575039" y="91918"/>
                      <a:pt x="575039" y="125096"/>
                    </a:cubicBezTo>
                    <a:lnTo>
                      <a:pt x="575039" y="125096"/>
                    </a:lnTo>
                    <a:cubicBezTo>
                      <a:pt x="575039" y="158273"/>
                      <a:pt x="561859" y="190091"/>
                      <a:pt x="538399" y="213551"/>
                    </a:cubicBezTo>
                    <a:cubicBezTo>
                      <a:pt x="514939" y="237011"/>
                      <a:pt x="483121" y="250191"/>
                      <a:pt x="449943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4"/>
              <p:cNvSpPr txBox="1"/>
              <p:nvPr/>
            </p:nvSpPr>
            <p:spPr>
              <a:xfrm>
                <a:off x="0" y="-38100"/>
                <a:ext cx="575039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1" name="Google Shape;171;p4"/>
          <p:cNvSpPr txBox="1"/>
          <p:nvPr/>
        </p:nvSpPr>
        <p:spPr>
          <a:xfrm>
            <a:off x="0" y="2021946"/>
            <a:ext cx="967740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A3E3F2"/>
                </a:solidFill>
                <a:latin typeface="Arial"/>
                <a:ea typeface="Arial"/>
                <a:cs typeface="Arial"/>
                <a:sym typeface="Arial"/>
              </a:rPr>
              <a:t>Bukti Keberhasilan CASE 1 </a:t>
            </a:r>
            <a:endParaRPr/>
          </a:p>
        </p:txBody>
      </p:sp>
      <p:pic>
        <p:nvPicPr>
          <p:cNvPr id="172" name="Google Shape;172;p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447800" y="3389958"/>
            <a:ext cx="13758416" cy="4099622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4"/>
          <p:cNvSpPr txBox="1"/>
          <p:nvPr/>
        </p:nvSpPr>
        <p:spPr>
          <a:xfrm>
            <a:off x="1178946" y="7906445"/>
            <a:ext cx="8467974" cy="42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8874" marR="0" lvl="1" indent="0" algn="l" rtl="0">
              <a:lnSpc>
                <a:spcPct val="896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PC  SUDAH BISA PING ROUTER</a:t>
            </a:r>
            <a:endParaRPr sz="2305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5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431" name="Google Shape;431;p25"/>
          <p:cNvSpPr/>
          <p:nvPr/>
        </p:nvSpPr>
        <p:spPr>
          <a:xfrm>
            <a:off x="0" y="0"/>
            <a:ext cx="18288000" cy="10213054"/>
          </a:xfrm>
          <a:custGeom>
            <a:avLst/>
            <a:gdLst/>
            <a:ahLst/>
            <a:cxnLst/>
            <a:rect l="l" t="t" r="r" b="b"/>
            <a:pathLst>
              <a:path w="18288000" h="10213054" extrusionOk="0">
                <a:moveTo>
                  <a:pt x="0" y="0"/>
                </a:moveTo>
                <a:lnTo>
                  <a:pt x="18288000" y="0"/>
                </a:lnTo>
                <a:lnTo>
                  <a:pt x="18288000" y="10213054"/>
                </a:lnTo>
                <a:lnTo>
                  <a:pt x="0" y="102130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50000"/>
            </a:blip>
            <a:stretch>
              <a:fillRect t="-695" b="-695"/>
            </a:stretch>
          </a:blipFill>
          <a:ln>
            <a:noFill/>
          </a:ln>
        </p:spPr>
      </p:sp>
      <p:sp>
        <p:nvSpPr>
          <p:cNvPr id="432" name="Google Shape;432;p25"/>
          <p:cNvSpPr txBox="1"/>
          <p:nvPr/>
        </p:nvSpPr>
        <p:spPr>
          <a:xfrm>
            <a:off x="5456262" y="4396914"/>
            <a:ext cx="737547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499" b="1">
                <a:solidFill>
                  <a:srgbClr val="FF66C4"/>
                </a:solidFill>
                <a:latin typeface="Open Sans"/>
                <a:ea typeface="Open Sans"/>
                <a:cs typeface="Open Sans"/>
                <a:sym typeface="Open Sans"/>
              </a:rPr>
              <a:t>TERIMA KASIH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/>
          <p:nvPr/>
        </p:nvSpPr>
        <p:spPr>
          <a:xfrm>
            <a:off x="2680188" y="1953643"/>
            <a:ext cx="12927624" cy="6835481"/>
          </a:xfrm>
          <a:custGeom>
            <a:avLst/>
            <a:gdLst/>
            <a:ahLst/>
            <a:cxnLst/>
            <a:rect l="l" t="t" r="r" b="b"/>
            <a:pathLst>
              <a:path w="12927624" h="6835481" extrusionOk="0">
                <a:moveTo>
                  <a:pt x="0" y="0"/>
                </a:moveTo>
                <a:lnTo>
                  <a:pt x="12927624" y="0"/>
                </a:lnTo>
                <a:lnTo>
                  <a:pt x="12927624" y="6835481"/>
                </a:lnTo>
                <a:lnTo>
                  <a:pt x="0" y="68354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7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38885" b="-38883"/>
            </a:stretch>
          </a:blipFill>
          <a:ln>
            <a:noFill/>
          </a:ln>
        </p:spPr>
      </p:sp>
      <p:grpSp>
        <p:nvGrpSpPr>
          <p:cNvPr id="111" name="Google Shape;111;p2"/>
          <p:cNvGrpSpPr/>
          <p:nvPr/>
        </p:nvGrpSpPr>
        <p:grpSpPr>
          <a:xfrm>
            <a:off x="3185371" y="386788"/>
            <a:ext cx="3197064" cy="1133962"/>
            <a:chOff x="0" y="-199817"/>
            <a:chExt cx="4262752" cy="1511951"/>
          </a:xfrm>
        </p:grpSpPr>
        <p:grpSp>
          <p:nvGrpSpPr>
            <p:cNvPr id="112" name="Google Shape;112;p2"/>
            <p:cNvGrpSpPr/>
            <p:nvPr/>
          </p:nvGrpSpPr>
          <p:grpSpPr>
            <a:xfrm>
              <a:off x="0" y="-199817"/>
              <a:ext cx="4262752" cy="1511951"/>
              <a:chOff x="0" y="-38100"/>
              <a:chExt cx="812800" cy="288291"/>
            </a:xfrm>
          </p:grpSpPr>
          <p:sp>
            <p:nvSpPr>
              <p:cNvPr id="113" name="Google Shape;113;p2"/>
              <p:cNvSpPr/>
              <p:nvPr/>
            </p:nvSpPr>
            <p:spPr>
              <a:xfrm>
                <a:off x="0" y="0"/>
                <a:ext cx="812800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250191" extrusionOk="0">
                    <a:moveTo>
                      <a:pt x="125096" y="0"/>
                    </a:moveTo>
                    <a:lnTo>
                      <a:pt x="687704" y="0"/>
                    </a:lnTo>
                    <a:cubicBezTo>
                      <a:pt x="720882" y="0"/>
                      <a:pt x="752700" y="13180"/>
                      <a:pt x="776160" y="36640"/>
                    </a:cubicBezTo>
                    <a:cubicBezTo>
                      <a:pt x="799620" y="60100"/>
                      <a:pt x="812800" y="91918"/>
                      <a:pt x="812800" y="125096"/>
                    </a:cubicBezTo>
                    <a:lnTo>
                      <a:pt x="812800" y="125096"/>
                    </a:lnTo>
                    <a:cubicBezTo>
                      <a:pt x="812800" y="158273"/>
                      <a:pt x="799620" y="190091"/>
                      <a:pt x="776160" y="213551"/>
                    </a:cubicBezTo>
                    <a:cubicBezTo>
                      <a:pt x="752700" y="237011"/>
                      <a:pt x="720882" y="250191"/>
                      <a:pt x="687704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 txBox="1"/>
              <p:nvPr/>
            </p:nvSpPr>
            <p:spPr>
              <a:xfrm>
                <a:off x="0" y="-38100"/>
                <a:ext cx="812800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5" name="Google Shape;115;p2"/>
            <p:cNvSpPr/>
            <p:nvPr/>
          </p:nvSpPr>
          <p:spPr>
            <a:xfrm>
              <a:off x="307712" y="290926"/>
              <a:ext cx="795332" cy="807432"/>
            </a:xfrm>
            <a:custGeom>
              <a:avLst/>
              <a:gdLst/>
              <a:ahLst/>
              <a:cxnLst/>
              <a:rect l="l" t="t" r="r" b="b"/>
              <a:pathLst>
                <a:path w="795332" h="807432" extrusionOk="0">
                  <a:moveTo>
                    <a:pt x="0" y="0"/>
                  </a:moveTo>
                  <a:lnTo>
                    <a:pt x="795332" y="0"/>
                  </a:lnTo>
                  <a:lnTo>
                    <a:pt x="7953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16" name="Google Shape;116;p2"/>
            <p:cNvSpPr/>
            <p:nvPr/>
          </p:nvSpPr>
          <p:spPr>
            <a:xfrm>
              <a:off x="2101609" y="290926"/>
              <a:ext cx="807432" cy="807432"/>
            </a:xfrm>
            <a:custGeom>
              <a:avLst/>
              <a:gdLst/>
              <a:ahLst/>
              <a:cxnLst/>
              <a:rect l="l" t="t" r="r" b="b"/>
              <a:pathLst>
                <a:path w="807432" h="807432" extrusionOk="0">
                  <a:moveTo>
                    <a:pt x="0" y="0"/>
                  </a:moveTo>
                  <a:lnTo>
                    <a:pt x="807432" y="0"/>
                  </a:lnTo>
                  <a:lnTo>
                    <a:pt x="8074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17" name="Google Shape;117;p2"/>
            <p:cNvSpPr/>
            <p:nvPr/>
          </p:nvSpPr>
          <p:spPr>
            <a:xfrm>
              <a:off x="1309292" y="292970"/>
              <a:ext cx="594967" cy="805388"/>
            </a:xfrm>
            <a:custGeom>
              <a:avLst/>
              <a:gdLst/>
              <a:ahLst/>
              <a:cxnLst/>
              <a:rect l="l" t="t" r="r" b="b"/>
              <a:pathLst>
                <a:path w="594967" h="805388" extrusionOk="0">
                  <a:moveTo>
                    <a:pt x="0" y="0"/>
                  </a:moveTo>
                  <a:lnTo>
                    <a:pt x="594967" y="0"/>
                  </a:lnTo>
                  <a:lnTo>
                    <a:pt x="594967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18" name="Google Shape;118;p2"/>
            <p:cNvSpPr/>
            <p:nvPr/>
          </p:nvSpPr>
          <p:spPr>
            <a:xfrm>
              <a:off x="3106390" y="245648"/>
              <a:ext cx="805388" cy="805388"/>
            </a:xfrm>
            <a:custGeom>
              <a:avLst/>
              <a:gdLst/>
              <a:ahLst/>
              <a:cxnLst/>
              <a:rect l="l" t="t" r="r" b="b"/>
              <a:pathLst>
                <a:path w="805388" h="805388" extrusionOk="0">
                  <a:moveTo>
                    <a:pt x="0" y="0"/>
                  </a:moveTo>
                  <a:lnTo>
                    <a:pt x="805388" y="0"/>
                  </a:lnTo>
                  <a:lnTo>
                    <a:pt x="805388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grpSp>
        <p:nvGrpSpPr>
          <p:cNvPr id="119" name="Google Shape;119;p2"/>
          <p:cNvGrpSpPr/>
          <p:nvPr/>
        </p:nvGrpSpPr>
        <p:grpSpPr>
          <a:xfrm>
            <a:off x="12062210" y="386788"/>
            <a:ext cx="2261856" cy="1133962"/>
            <a:chOff x="0" y="-199817"/>
            <a:chExt cx="3015808" cy="1511951"/>
          </a:xfrm>
        </p:grpSpPr>
        <p:sp>
          <p:nvSpPr>
            <p:cNvPr id="120" name="Google Shape;120;p2"/>
            <p:cNvSpPr/>
            <p:nvPr/>
          </p:nvSpPr>
          <p:spPr>
            <a:xfrm>
              <a:off x="219394" y="229712"/>
              <a:ext cx="852709" cy="852709"/>
            </a:xfrm>
            <a:custGeom>
              <a:avLst/>
              <a:gdLst/>
              <a:ahLst/>
              <a:cxnLst/>
              <a:rect l="l" t="t" r="r" b="b"/>
              <a:pathLst>
                <a:path w="852709" h="852709" extrusionOk="0">
                  <a:moveTo>
                    <a:pt x="0" y="0"/>
                  </a:moveTo>
                  <a:lnTo>
                    <a:pt x="852709" y="0"/>
                  </a:lnTo>
                  <a:lnTo>
                    <a:pt x="852709" y="852710"/>
                  </a:lnTo>
                  <a:lnTo>
                    <a:pt x="0" y="85271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21" name="Google Shape;121;p2"/>
            <p:cNvSpPr/>
            <p:nvPr/>
          </p:nvSpPr>
          <p:spPr>
            <a:xfrm>
              <a:off x="1072103" y="316326"/>
              <a:ext cx="1637421" cy="679482"/>
            </a:xfrm>
            <a:custGeom>
              <a:avLst/>
              <a:gdLst/>
              <a:ahLst/>
              <a:cxnLst/>
              <a:rect l="l" t="t" r="r" b="b"/>
              <a:pathLst>
                <a:path w="1637421" h="679482" extrusionOk="0">
                  <a:moveTo>
                    <a:pt x="0" y="0"/>
                  </a:moveTo>
                  <a:lnTo>
                    <a:pt x="1637421" y="0"/>
                  </a:lnTo>
                  <a:lnTo>
                    <a:pt x="1637421" y="679482"/>
                  </a:lnTo>
                  <a:lnTo>
                    <a:pt x="0" y="67948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122" name="Google Shape;122;p2"/>
            <p:cNvGrpSpPr/>
            <p:nvPr/>
          </p:nvGrpSpPr>
          <p:grpSpPr>
            <a:xfrm>
              <a:off x="0" y="-199817"/>
              <a:ext cx="3015808" cy="1511951"/>
              <a:chOff x="0" y="-38100"/>
              <a:chExt cx="575039" cy="288291"/>
            </a:xfrm>
          </p:grpSpPr>
          <p:sp>
            <p:nvSpPr>
              <p:cNvPr id="123" name="Google Shape;123;p2"/>
              <p:cNvSpPr/>
              <p:nvPr/>
            </p:nvSpPr>
            <p:spPr>
              <a:xfrm>
                <a:off x="0" y="0"/>
                <a:ext cx="575039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575039" h="250191" extrusionOk="0">
                    <a:moveTo>
                      <a:pt x="125096" y="0"/>
                    </a:moveTo>
                    <a:lnTo>
                      <a:pt x="449943" y="0"/>
                    </a:lnTo>
                    <a:cubicBezTo>
                      <a:pt x="483121" y="0"/>
                      <a:pt x="514939" y="13180"/>
                      <a:pt x="538399" y="36640"/>
                    </a:cubicBezTo>
                    <a:cubicBezTo>
                      <a:pt x="561859" y="60100"/>
                      <a:pt x="575039" y="91918"/>
                      <a:pt x="575039" y="125096"/>
                    </a:cubicBezTo>
                    <a:lnTo>
                      <a:pt x="575039" y="125096"/>
                    </a:lnTo>
                    <a:cubicBezTo>
                      <a:pt x="575039" y="158273"/>
                      <a:pt x="561859" y="190091"/>
                      <a:pt x="538399" y="213551"/>
                    </a:cubicBezTo>
                    <a:cubicBezTo>
                      <a:pt x="514939" y="237011"/>
                      <a:pt x="483121" y="250191"/>
                      <a:pt x="449943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 txBox="1"/>
              <p:nvPr/>
            </p:nvSpPr>
            <p:spPr>
              <a:xfrm>
                <a:off x="0" y="-38100"/>
                <a:ext cx="575039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5" name="Google Shape;125;p2"/>
          <p:cNvSpPr txBox="1"/>
          <p:nvPr/>
        </p:nvSpPr>
        <p:spPr>
          <a:xfrm>
            <a:off x="1905000" y="2293617"/>
            <a:ext cx="13979949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371600" marR="0" lvl="0" indent="-1371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AutoNum type="arabicPeriod"/>
            </a:pPr>
            <a:r>
              <a:rPr lang="en-US" sz="5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Jelaskan</a:t>
            </a:r>
            <a:r>
              <a:rPr lang="en-US" sz="5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5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US" sz="5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detail </a:t>
            </a:r>
            <a:r>
              <a:rPr lang="en-US" sz="5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bagaimana</a:t>
            </a:r>
            <a:r>
              <a:rPr lang="en-US" sz="5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5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cara</a:t>
            </a:r>
            <a:r>
              <a:rPr lang="en-US" sz="5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5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anda</a:t>
            </a:r>
            <a:r>
              <a:rPr lang="en-US" sz="5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5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menyelesaikan</a:t>
            </a:r>
            <a:r>
              <a:rPr lang="en-US" sz="5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Case Yang </a:t>
            </a:r>
            <a:r>
              <a:rPr lang="en-US" sz="5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diberikan</a:t>
            </a:r>
            <a:r>
              <a:rPr lang="en-US" sz="5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5400" dirty="0"/>
          </a:p>
          <a:p>
            <a:pPr marL="1371600" marR="0" lvl="0" indent="-1371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AutoNum type="arabicPeriod"/>
            </a:pPr>
            <a:r>
              <a:rPr lang="en-US" sz="5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dan </a:t>
            </a:r>
            <a:r>
              <a:rPr lang="en-US" sz="5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cantumkan</a:t>
            </a:r>
            <a:r>
              <a:rPr lang="en-US" sz="5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5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bukti</a:t>
            </a:r>
            <a:r>
              <a:rPr lang="en-US" sz="5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5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keberhasilan</a:t>
            </a:r>
            <a:r>
              <a:rPr lang="en-US" sz="5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kalian </a:t>
            </a:r>
            <a:r>
              <a:rPr lang="en-US" sz="5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dalam</a:t>
            </a:r>
            <a:r>
              <a:rPr lang="en-US" sz="5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5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menyelesaikan</a:t>
            </a:r>
            <a:r>
              <a:rPr lang="en-US" sz="5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case </a:t>
            </a:r>
            <a:r>
              <a:rPr lang="en-US" sz="5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tersebut</a:t>
            </a:r>
            <a:endParaRPr sz="5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>
          <a:extLst>
            <a:ext uri="{FF2B5EF4-FFF2-40B4-BE49-F238E27FC236}">
              <a16:creationId xmlns:a16="http://schemas.microsoft.com/office/drawing/2014/main" id="{EA28A682-D8C6-2E09-64B5-F6CD039CF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>
            <a:extLst>
              <a:ext uri="{FF2B5EF4-FFF2-40B4-BE49-F238E27FC236}">
                <a16:creationId xmlns:a16="http://schemas.microsoft.com/office/drawing/2014/main" id="{0FA8C15A-1451-4B7B-2936-16D46A80CDC8}"/>
              </a:ext>
            </a:extLst>
          </p:cNvPr>
          <p:cNvSpPr/>
          <p:nvPr/>
        </p:nvSpPr>
        <p:spPr>
          <a:xfrm>
            <a:off x="2680188" y="1953643"/>
            <a:ext cx="12927624" cy="6835481"/>
          </a:xfrm>
          <a:custGeom>
            <a:avLst/>
            <a:gdLst/>
            <a:ahLst/>
            <a:cxnLst/>
            <a:rect l="l" t="t" r="r" b="b"/>
            <a:pathLst>
              <a:path w="12927624" h="6835481" extrusionOk="0">
                <a:moveTo>
                  <a:pt x="0" y="0"/>
                </a:moveTo>
                <a:lnTo>
                  <a:pt x="12927624" y="0"/>
                </a:lnTo>
                <a:lnTo>
                  <a:pt x="12927624" y="6835481"/>
                </a:lnTo>
                <a:lnTo>
                  <a:pt x="0" y="68354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7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>
            <a:extLst>
              <a:ext uri="{FF2B5EF4-FFF2-40B4-BE49-F238E27FC236}">
                <a16:creationId xmlns:a16="http://schemas.microsoft.com/office/drawing/2014/main" id="{2373E936-5B97-8379-A12D-7E4F251CCD4C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38885" b="-38883"/>
            </a:stretch>
          </a:blipFill>
          <a:ln>
            <a:noFill/>
          </a:ln>
        </p:spPr>
      </p:sp>
      <p:grpSp>
        <p:nvGrpSpPr>
          <p:cNvPr id="132" name="Google Shape;132;p3">
            <a:extLst>
              <a:ext uri="{FF2B5EF4-FFF2-40B4-BE49-F238E27FC236}">
                <a16:creationId xmlns:a16="http://schemas.microsoft.com/office/drawing/2014/main" id="{8C83DF74-14A4-295A-83F4-71715E6B2E73}"/>
              </a:ext>
            </a:extLst>
          </p:cNvPr>
          <p:cNvGrpSpPr/>
          <p:nvPr/>
        </p:nvGrpSpPr>
        <p:grpSpPr>
          <a:xfrm>
            <a:off x="3185371" y="386788"/>
            <a:ext cx="3197064" cy="1133962"/>
            <a:chOff x="0" y="-199817"/>
            <a:chExt cx="4262752" cy="1511951"/>
          </a:xfrm>
        </p:grpSpPr>
        <p:grpSp>
          <p:nvGrpSpPr>
            <p:cNvPr id="133" name="Google Shape;133;p3">
              <a:extLst>
                <a:ext uri="{FF2B5EF4-FFF2-40B4-BE49-F238E27FC236}">
                  <a16:creationId xmlns:a16="http://schemas.microsoft.com/office/drawing/2014/main" id="{57FB2990-8AD7-0481-09D9-FB351CCC1333}"/>
                </a:ext>
              </a:extLst>
            </p:cNvPr>
            <p:cNvGrpSpPr/>
            <p:nvPr/>
          </p:nvGrpSpPr>
          <p:grpSpPr>
            <a:xfrm>
              <a:off x="0" y="-199817"/>
              <a:ext cx="4262752" cy="1511951"/>
              <a:chOff x="0" y="-38100"/>
              <a:chExt cx="812800" cy="288291"/>
            </a:xfrm>
          </p:grpSpPr>
          <p:sp>
            <p:nvSpPr>
              <p:cNvPr id="134" name="Google Shape;134;p3">
                <a:extLst>
                  <a:ext uri="{FF2B5EF4-FFF2-40B4-BE49-F238E27FC236}">
                    <a16:creationId xmlns:a16="http://schemas.microsoft.com/office/drawing/2014/main" id="{C49FE082-F316-A05B-9EE6-64135DA51483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250191" extrusionOk="0">
                    <a:moveTo>
                      <a:pt x="125096" y="0"/>
                    </a:moveTo>
                    <a:lnTo>
                      <a:pt x="687704" y="0"/>
                    </a:lnTo>
                    <a:cubicBezTo>
                      <a:pt x="720882" y="0"/>
                      <a:pt x="752700" y="13180"/>
                      <a:pt x="776160" y="36640"/>
                    </a:cubicBezTo>
                    <a:cubicBezTo>
                      <a:pt x="799620" y="60100"/>
                      <a:pt x="812800" y="91918"/>
                      <a:pt x="812800" y="125096"/>
                    </a:cubicBezTo>
                    <a:lnTo>
                      <a:pt x="812800" y="125096"/>
                    </a:lnTo>
                    <a:cubicBezTo>
                      <a:pt x="812800" y="158273"/>
                      <a:pt x="799620" y="190091"/>
                      <a:pt x="776160" y="213551"/>
                    </a:cubicBezTo>
                    <a:cubicBezTo>
                      <a:pt x="752700" y="237011"/>
                      <a:pt x="720882" y="250191"/>
                      <a:pt x="687704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3">
                <a:extLst>
                  <a:ext uri="{FF2B5EF4-FFF2-40B4-BE49-F238E27FC236}">
                    <a16:creationId xmlns:a16="http://schemas.microsoft.com/office/drawing/2014/main" id="{87C13A1D-022B-5E2F-EB9D-DDC95CF5240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812800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6" name="Google Shape;136;p3">
              <a:extLst>
                <a:ext uri="{FF2B5EF4-FFF2-40B4-BE49-F238E27FC236}">
                  <a16:creationId xmlns:a16="http://schemas.microsoft.com/office/drawing/2014/main" id="{58679F6D-84D4-7E5B-F953-56AB8CD2AE29}"/>
                </a:ext>
              </a:extLst>
            </p:cNvPr>
            <p:cNvSpPr/>
            <p:nvPr/>
          </p:nvSpPr>
          <p:spPr>
            <a:xfrm>
              <a:off x="307712" y="290926"/>
              <a:ext cx="795332" cy="807432"/>
            </a:xfrm>
            <a:custGeom>
              <a:avLst/>
              <a:gdLst/>
              <a:ahLst/>
              <a:cxnLst/>
              <a:rect l="l" t="t" r="r" b="b"/>
              <a:pathLst>
                <a:path w="795332" h="807432" extrusionOk="0">
                  <a:moveTo>
                    <a:pt x="0" y="0"/>
                  </a:moveTo>
                  <a:lnTo>
                    <a:pt x="795332" y="0"/>
                  </a:lnTo>
                  <a:lnTo>
                    <a:pt x="7953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37" name="Google Shape;137;p3">
              <a:extLst>
                <a:ext uri="{FF2B5EF4-FFF2-40B4-BE49-F238E27FC236}">
                  <a16:creationId xmlns:a16="http://schemas.microsoft.com/office/drawing/2014/main" id="{312B714E-E29B-85F0-56E0-71D258DFF4F5}"/>
                </a:ext>
              </a:extLst>
            </p:cNvPr>
            <p:cNvSpPr/>
            <p:nvPr/>
          </p:nvSpPr>
          <p:spPr>
            <a:xfrm>
              <a:off x="2101609" y="290926"/>
              <a:ext cx="807432" cy="807432"/>
            </a:xfrm>
            <a:custGeom>
              <a:avLst/>
              <a:gdLst/>
              <a:ahLst/>
              <a:cxnLst/>
              <a:rect l="l" t="t" r="r" b="b"/>
              <a:pathLst>
                <a:path w="807432" h="807432" extrusionOk="0">
                  <a:moveTo>
                    <a:pt x="0" y="0"/>
                  </a:moveTo>
                  <a:lnTo>
                    <a:pt x="807432" y="0"/>
                  </a:lnTo>
                  <a:lnTo>
                    <a:pt x="8074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38" name="Google Shape;138;p3">
              <a:extLst>
                <a:ext uri="{FF2B5EF4-FFF2-40B4-BE49-F238E27FC236}">
                  <a16:creationId xmlns:a16="http://schemas.microsoft.com/office/drawing/2014/main" id="{E123C852-B59E-7AB5-EBA4-0A4D0253AAF1}"/>
                </a:ext>
              </a:extLst>
            </p:cNvPr>
            <p:cNvSpPr/>
            <p:nvPr/>
          </p:nvSpPr>
          <p:spPr>
            <a:xfrm>
              <a:off x="1309292" y="292970"/>
              <a:ext cx="594967" cy="805388"/>
            </a:xfrm>
            <a:custGeom>
              <a:avLst/>
              <a:gdLst/>
              <a:ahLst/>
              <a:cxnLst/>
              <a:rect l="l" t="t" r="r" b="b"/>
              <a:pathLst>
                <a:path w="594967" h="805388" extrusionOk="0">
                  <a:moveTo>
                    <a:pt x="0" y="0"/>
                  </a:moveTo>
                  <a:lnTo>
                    <a:pt x="594967" y="0"/>
                  </a:lnTo>
                  <a:lnTo>
                    <a:pt x="594967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39" name="Google Shape;139;p3">
              <a:extLst>
                <a:ext uri="{FF2B5EF4-FFF2-40B4-BE49-F238E27FC236}">
                  <a16:creationId xmlns:a16="http://schemas.microsoft.com/office/drawing/2014/main" id="{584B338A-7516-DD90-EF83-DD78AD1EB68B}"/>
                </a:ext>
              </a:extLst>
            </p:cNvPr>
            <p:cNvSpPr/>
            <p:nvPr/>
          </p:nvSpPr>
          <p:spPr>
            <a:xfrm>
              <a:off x="3106390" y="245648"/>
              <a:ext cx="805388" cy="805388"/>
            </a:xfrm>
            <a:custGeom>
              <a:avLst/>
              <a:gdLst/>
              <a:ahLst/>
              <a:cxnLst/>
              <a:rect l="l" t="t" r="r" b="b"/>
              <a:pathLst>
                <a:path w="805388" h="805388" extrusionOk="0">
                  <a:moveTo>
                    <a:pt x="0" y="0"/>
                  </a:moveTo>
                  <a:lnTo>
                    <a:pt x="805388" y="0"/>
                  </a:lnTo>
                  <a:lnTo>
                    <a:pt x="805388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grpSp>
        <p:nvGrpSpPr>
          <p:cNvPr id="140" name="Google Shape;140;p3">
            <a:extLst>
              <a:ext uri="{FF2B5EF4-FFF2-40B4-BE49-F238E27FC236}">
                <a16:creationId xmlns:a16="http://schemas.microsoft.com/office/drawing/2014/main" id="{6E4CFEEF-1E68-9811-8EDC-A77DAF3F0829}"/>
              </a:ext>
            </a:extLst>
          </p:cNvPr>
          <p:cNvGrpSpPr/>
          <p:nvPr/>
        </p:nvGrpSpPr>
        <p:grpSpPr>
          <a:xfrm>
            <a:off x="12062210" y="386788"/>
            <a:ext cx="2261856" cy="1133962"/>
            <a:chOff x="0" y="-199817"/>
            <a:chExt cx="3015808" cy="1511951"/>
          </a:xfrm>
        </p:grpSpPr>
        <p:sp>
          <p:nvSpPr>
            <p:cNvPr id="141" name="Google Shape;141;p3">
              <a:extLst>
                <a:ext uri="{FF2B5EF4-FFF2-40B4-BE49-F238E27FC236}">
                  <a16:creationId xmlns:a16="http://schemas.microsoft.com/office/drawing/2014/main" id="{13BB377E-E065-7AA1-9759-E8E3153FCFCA}"/>
                </a:ext>
              </a:extLst>
            </p:cNvPr>
            <p:cNvSpPr/>
            <p:nvPr/>
          </p:nvSpPr>
          <p:spPr>
            <a:xfrm>
              <a:off x="219394" y="229712"/>
              <a:ext cx="852709" cy="852709"/>
            </a:xfrm>
            <a:custGeom>
              <a:avLst/>
              <a:gdLst/>
              <a:ahLst/>
              <a:cxnLst/>
              <a:rect l="l" t="t" r="r" b="b"/>
              <a:pathLst>
                <a:path w="852709" h="852709" extrusionOk="0">
                  <a:moveTo>
                    <a:pt x="0" y="0"/>
                  </a:moveTo>
                  <a:lnTo>
                    <a:pt x="852709" y="0"/>
                  </a:lnTo>
                  <a:lnTo>
                    <a:pt x="852709" y="852710"/>
                  </a:lnTo>
                  <a:lnTo>
                    <a:pt x="0" y="85271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42" name="Google Shape;142;p3">
              <a:extLst>
                <a:ext uri="{FF2B5EF4-FFF2-40B4-BE49-F238E27FC236}">
                  <a16:creationId xmlns:a16="http://schemas.microsoft.com/office/drawing/2014/main" id="{CA738940-1989-6945-9F94-349DA13E58C7}"/>
                </a:ext>
              </a:extLst>
            </p:cNvPr>
            <p:cNvSpPr/>
            <p:nvPr/>
          </p:nvSpPr>
          <p:spPr>
            <a:xfrm>
              <a:off x="1072103" y="316326"/>
              <a:ext cx="1637421" cy="679482"/>
            </a:xfrm>
            <a:custGeom>
              <a:avLst/>
              <a:gdLst/>
              <a:ahLst/>
              <a:cxnLst/>
              <a:rect l="l" t="t" r="r" b="b"/>
              <a:pathLst>
                <a:path w="1637421" h="679482" extrusionOk="0">
                  <a:moveTo>
                    <a:pt x="0" y="0"/>
                  </a:moveTo>
                  <a:lnTo>
                    <a:pt x="1637421" y="0"/>
                  </a:lnTo>
                  <a:lnTo>
                    <a:pt x="1637421" y="679482"/>
                  </a:lnTo>
                  <a:lnTo>
                    <a:pt x="0" y="67948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143" name="Google Shape;143;p3">
              <a:extLst>
                <a:ext uri="{FF2B5EF4-FFF2-40B4-BE49-F238E27FC236}">
                  <a16:creationId xmlns:a16="http://schemas.microsoft.com/office/drawing/2014/main" id="{78CECBAF-74C0-A59B-A1A4-4C428242E60F}"/>
                </a:ext>
              </a:extLst>
            </p:cNvPr>
            <p:cNvGrpSpPr/>
            <p:nvPr/>
          </p:nvGrpSpPr>
          <p:grpSpPr>
            <a:xfrm>
              <a:off x="0" y="-199817"/>
              <a:ext cx="3015808" cy="1511951"/>
              <a:chOff x="0" y="-38100"/>
              <a:chExt cx="575039" cy="288291"/>
            </a:xfrm>
          </p:grpSpPr>
          <p:sp>
            <p:nvSpPr>
              <p:cNvPr id="144" name="Google Shape;144;p3">
                <a:extLst>
                  <a:ext uri="{FF2B5EF4-FFF2-40B4-BE49-F238E27FC236}">
                    <a16:creationId xmlns:a16="http://schemas.microsoft.com/office/drawing/2014/main" id="{92D0068C-513E-07AC-6A1E-AC34217C70FA}"/>
                  </a:ext>
                </a:extLst>
              </p:cNvPr>
              <p:cNvSpPr/>
              <p:nvPr/>
            </p:nvSpPr>
            <p:spPr>
              <a:xfrm>
                <a:off x="0" y="0"/>
                <a:ext cx="575039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575039" h="250191" extrusionOk="0">
                    <a:moveTo>
                      <a:pt x="125096" y="0"/>
                    </a:moveTo>
                    <a:lnTo>
                      <a:pt x="449943" y="0"/>
                    </a:lnTo>
                    <a:cubicBezTo>
                      <a:pt x="483121" y="0"/>
                      <a:pt x="514939" y="13180"/>
                      <a:pt x="538399" y="36640"/>
                    </a:cubicBezTo>
                    <a:cubicBezTo>
                      <a:pt x="561859" y="60100"/>
                      <a:pt x="575039" y="91918"/>
                      <a:pt x="575039" y="125096"/>
                    </a:cubicBezTo>
                    <a:lnTo>
                      <a:pt x="575039" y="125096"/>
                    </a:lnTo>
                    <a:cubicBezTo>
                      <a:pt x="575039" y="158273"/>
                      <a:pt x="561859" y="190091"/>
                      <a:pt x="538399" y="213551"/>
                    </a:cubicBezTo>
                    <a:cubicBezTo>
                      <a:pt x="514939" y="237011"/>
                      <a:pt x="483121" y="250191"/>
                      <a:pt x="449943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3">
                <a:extLst>
                  <a:ext uri="{FF2B5EF4-FFF2-40B4-BE49-F238E27FC236}">
                    <a16:creationId xmlns:a16="http://schemas.microsoft.com/office/drawing/2014/main" id="{DBD1B881-8BD6-CC0B-54F4-A0846477B7A7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575039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7" name="Google Shape;147;p3">
            <a:extLst>
              <a:ext uri="{FF2B5EF4-FFF2-40B4-BE49-F238E27FC236}">
                <a16:creationId xmlns:a16="http://schemas.microsoft.com/office/drawing/2014/main" id="{B0D1741A-52D4-1E86-33C8-318ADD5FB2D4}"/>
              </a:ext>
            </a:extLst>
          </p:cNvPr>
          <p:cNvSpPr txBox="1"/>
          <p:nvPr/>
        </p:nvSpPr>
        <p:spPr>
          <a:xfrm>
            <a:off x="1268193" y="383048"/>
            <a:ext cx="2612924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3357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rgbClr val="FF66C4"/>
                </a:solidFill>
                <a:latin typeface="Arial"/>
                <a:ea typeface="Arial"/>
                <a:cs typeface="Arial"/>
                <a:sym typeface="Arial"/>
              </a:rPr>
              <a:t>Case </a:t>
            </a:r>
            <a:r>
              <a:rPr lang="en-US" sz="5000" dirty="0">
                <a:solidFill>
                  <a:srgbClr val="FF66C4"/>
                </a:solidFill>
              </a:rPr>
              <a:t>1</a:t>
            </a:r>
            <a:endParaRPr dirty="0"/>
          </a:p>
        </p:txBody>
      </p:sp>
      <p:sp>
        <p:nvSpPr>
          <p:cNvPr id="148" name="Google Shape;148;p3">
            <a:extLst>
              <a:ext uri="{FF2B5EF4-FFF2-40B4-BE49-F238E27FC236}">
                <a16:creationId xmlns:a16="http://schemas.microsoft.com/office/drawing/2014/main" id="{33318019-879F-3BCD-CA79-BCA84208FC52}"/>
              </a:ext>
            </a:extLst>
          </p:cNvPr>
          <p:cNvSpPr txBox="1"/>
          <p:nvPr/>
        </p:nvSpPr>
        <p:spPr>
          <a:xfrm>
            <a:off x="1281176" y="2366227"/>
            <a:ext cx="13882211" cy="993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8874" marR="0" lvl="1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5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Pada Router Telephony-Service </a:t>
            </a:r>
            <a:r>
              <a:rPr lang="en-US" sz="2305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dibagian</a:t>
            </a:r>
            <a:r>
              <a:rPr lang="en-US" sz="2305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305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dhcp</a:t>
            </a:r>
            <a:r>
              <a:rPr lang="en-US" sz="2305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pool, </a:t>
            </a:r>
            <a:r>
              <a:rPr lang="en-US" sz="2305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terdapat</a:t>
            </a:r>
            <a:r>
              <a:rPr lang="en-US" sz="2305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305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kesalahan</a:t>
            </a:r>
            <a:r>
              <a:rPr lang="en-US" sz="2305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pada </a:t>
            </a:r>
            <a:r>
              <a:rPr lang="en-US" sz="2305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bagian</a:t>
            </a:r>
            <a:r>
              <a:rPr lang="en-US" sz="2305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default-router dan </a:t>
            </a:r>
            <a:r>
              <a:rPr lang="en-US" sz="2305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optionnya</a:t>
            </a:r>
            <a:r>
              <a:rPr lang="en-US" sz="2305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305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karena</a:t>
            </a:r>
            <a:r>
              <a:rPr lang="en-US" sz="2305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305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tidak</a:t>
            </a:r>
            <a:r>
              <a:rPr lang="en-US" sz="2305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305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sesuai</a:t>
            </a:r>
            <a:r>
              <a:rPr lang="en-US" sz="2305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305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dengan</a:t>
            </a:r>
            <a:r>
              <a:rPr lang="en-US" sz="2305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305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ip</a:t>
            </a:r>
            <a:r>
              <a:rPr lang="en-US" sz="2305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pada </a:t>
            </a:r>
            <a:r>
              <a:rPr lang="en-US" sz="2305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routernya</a:t>
            </a:r>
            <a:r>
              <a:rPr lang="en-US" sz="2305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1F41B9-0575-BB15-99AD-71DE83457AC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15441" y="4538966"/>
            <a:ext cx="12557175" cy="280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8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>
          <a:extLst>
            <a:ext uri="{FF2B5EF4-FFF2-40B4-BE49-F238E27FC236}">
              <a16:creationId xmlns:a16="http://schemas.microsoft.com/office/drawing/2014/main" id="{05E9D867-1948-28DA-4BFF-73EE1BD19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>
            <a:extLst>
              <a:ext uri="{FF2B5EF4-FFF2-40B4-BE49-F238E27FC236}">
                <a16:creationId xmlns:a16="http://schemas.microsoft.com/office/drawing/2014/main" id="{9F6BFC86-DC7B-9FDF-F520-196C5841D531}"/>
              </a:ext>
            </a:extLst>
          </p:cNvPr>
          <p:cNvSpPr/>
          <p:nvPr/>
        </p:nvSpPr>
        <p:spPr>
          <a:xfrm>
            <a:off x="2680188" y="1953643"/>
            <a:ext cx="12927624" cy="6835481"/>
          </a:xfrm>
          <a:custGeom>
            <a:avLst/>
            <a:gdLst/>
            <a:ahLst/>
            <a:cxnLst/>
            <a:rect l="l" t="t" r="r" b="b"/>
            <a:pathLst>
              <a:path w="12927624" h="6835481" extrusionOk="0">
                <a:moveTo>
                  <a:pt x="0" y="0"/>
                </a:moveTo>
                <a:lnTo>
                  <a:pt x="12927624" y="0"/>
                </a:lnTo>
                <a:lnTo>
                  <a:pt x="12927624" y="6835481"/>
                </a:lnTo>
                <a:lnTo>
                  <a:pt x="0" y="68354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7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>
            <a:extLst>
              <a:ext uri="{FF2B5EF4-FFF2-40B4-BE49-F238E27FC236}">
                <a16:creationId xmlns:a16="http://schemas.microsoft.com/office/drawing/2014/main" id="{2008B014-D8E5-26A8-F231-91D5F4F1F8AE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38885" b="-38883"/>
            </a:stretch>
          </a:blipFill>
          <a:ln>
            <a:noFill/>
          </a:ln>
        </p:spPr>
      </p:sp>
      <p:grpSp>
        <p:nvGrpSpPr>
          <p:cNvPr id="132" name="Google Shape;132;p3">
            <a:extLst>
              <a:ext uri="{FF2B5EF4-FFF2-40B4-BE49-F238E27FC236}">
                <a16:creationId xmlns:a16="http://schemas.microsoft.com/office/drawing/2014/main" id="{1133223D-11A3-0E0C-40BA-CD7EBF040B89}"/>
              </a:ext>
            </a:extLst>
          </p:cNvPr>
          <p:cNvGrpSpPr/>
          <p:nvPr/>
        </p:nvGrpSpPr>
        <p:grpSpPr>
          <a:xfrm>
            <a:off x="3185371" y="386788"/>
            <a:ext cx="3197064" cy="1133962"/>
            <a:chOff x="0" y="-199817"/>
            <a:chExt cx="4262752" cy="1511951"/>
          </a:xfrm>
        </p:grpSpPr>
        <p:grpSp>
          <p:nvGrpSpPr>
            <p:cNvPr id="133" name="Google Shape;133;p3">
              <a:extLst>
                <a:ext uri="{FF2B5EF4-FFF2-40B4-BE49-F238E27FC236}">
                  <a16:creationId xmlns:a16="http://schemas.microsoft.com/office/drawing/2014/main" id="{3F313F91-0052-E7E6-E532-27A12CC17886}"/>
                </a:ext>
              </a:extLst>
            </p:cNvPr>
            <p:cNvGrpSpPr/>
            <p:nvPr/>
          </p:nvGrpSpPr>
          <p:grpSpPr>
            <a:xfrm>
              <a:off x="0" y="-199817"/>
              <a:ext cx="4262752" cy="1511951"/>
              <a:chOff x="0" y="-38100"/>
              <a:chExt cx="812800" cy="288291"/>
            </a:xfrm>
          </p:grpSpPr>
          <p:sp>
            <p:nvSpPr>
              <p:cNvPr id="134" name="Google Shape;134;p3">
                <a:extLst>
                  <a:ext uri="{FF2B5EF4-FFF2-40B4-BE49-F238E27FC236}">
                    <a16:creationId xmlns:a16="http://schemas.microsoft.com/office/drawing/2014/main" id="{130A3413-361C-003D-9DF8-47D087BF6F4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250191" extrusionOk="0">
                    <a:moveTo>
                      <a:pt x="125096" y="0"/>
                    </a:moveTo>
                    <a:lnTo>
                      <a:pt x="687704" y="0"/>
                    </a:lnTo>
                    <a:cubicBezTo>
                      <a:pt x="720882" y="0"/>
                      <a:pt x="752700" y="13180"/>
                      <a:pt x="776160" y="36640"/>
                    </a:cubicBezTo>
                    <a:cubicBezTo>
                      <a:pt x="799620" y="60100"/>
                      <a:pt x="812800" y="91918"/>
                      <a:pt x="812800" y="125096"/>
                    </a:cubicBezTo>
                    <a:lnTo>
                      <a:pt x="812800" y="125096"/>
                    </a:lnTo>
                    <a:cubicBezTo>
                      <a:pt x="812800" y="158273"/>
                      <a:pt x="799620" y="190091"/>
                      <a:pt x="776160" y="213551"/>
                    </a:cubicBezTo>
                    <a:cubicBezTo>
                      <a:pt x="752700" y="237011"/>
                      <a:pt x="720882" y="250191"/>
                      <a:pt x="687704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3">
                <a:extLst>
                  <a:ext uri="{FF2B5EF4-FFF2-40B4-BE49-F238E27FC236}">
                    <a16:creationId xmlns:a16="http://schemas.microsoft.com/office/drawing/2014/main" id="{341D9C59-FE94-9ECA-77DB-227CE578CDC1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812800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6" name="Google Shape;136;p3">
              <a:extLst>
                <a:ext uri="{FF2B5EF4-FFF2-40B4-BE49-F238E27FC236}">
                  <a16:creationId xmlns:a16="http://schemas.microsoft.com/office/drawing/2014/main" id="{5DD35646-BCBC-7DDE-B782-8BFF378EEE7C}"/>
                </a:ext>
              </a:extLst>
            </p:cNvPr>
            <p:cNvSpPr/>
            <p:nvPr/>
          </p:nvSpPr>
          <p:spPr>
            <a:xfrm>
              <a:off x="307712" y="290926"/>
              <a:ext cx="795332" cy="807432"/>
            </a:xfrm>
            <a:custGeom>
              <a:avLst/>
              <a:gdLst/>
              <a:ahLst/>
              <a:cxnLst/>
              <a:rect l="l" t="t" r="r" b="b"/>
              <a:pathLst>
                <a:path w="795332" h="807432" extrusionOk="0">
                  <a:moveTo>
                    <a:pt x="0" y="0"/>
                  </a:moveTo>
                  <a:lnTo>
                    <a:pt x="795332" y="0"/>
                  </a:lnTo>
                  <a:lnTo>
                    <a:pt x="7953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37" name="Google Shape;137;p3">
              <a:extLst>
                <a:ext uri="{FF2B5EF4-FFF2-40B4-BE49-F238E27FC236}">
                  <a16:creationId xmlns:a16="http://schemas.microsoft.com/office/drawing/2014/main" id="{B9A5B706-217F-B98D-A68A-B11C9194673B}"/>
                </a:ext>
              </a:extLst>
            </p:cNvPr>
            <p:cNvSpPr/>
            <p:nvPr/>
          </p:nvSpPr>
          <p:spPr>
            <a:xfrm>
              <a:off x="2101609" y="290926"/>
              <a:ext cx="807432" cy="807432"/>
            </a:xfrm>
            <a:custGeom>
              <a:avLst/>
              <a:gdLst/>
              <a:ahLst/>
              <a:cxnLst/>
              <a:rect l="l" t="t" r="r" b="b"/>
              <a:pathLst>
                <a:path w="807432" h="807432" extrusionOk="0">
                  <a:moveTo>
                    <a:pt x="0" y="0"/>
                  </a:moveTo>
                  <a:lnTo>
                    <a:pt x="807432" y="0"/>
                  </a:lnTo>
                  <a:lnTo>
                    <a:pt x="8074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38" name="Google Shape;138;p3">
              <a:extLst>
                <a:ext uri="{FF2B5EF4-FFF2-40B4-BE49-F238E27FC236}">
                  <a16:creationId xmlns:a16="http://schemas.microsoft.com/office/drawing/2014/main" id="{C17CFD05-F863-10CA-AB84-9A79885C8DF8}"/>
                </a:ext>
              </a:extLst>
            </p:cNvPr>
            <p:cNvSpPr/>
            <p:nvPr/>
          </p:nvSpPr>
          <p:spPr>
            <a:xfrm>
              <a:off x="1309292" y="292970"/>
              <a:ext cx="594967" cy="805388"/>
            </a:xfrm>
            <a:custGeom>
              <a:avLst/>
              <a:gdLst/>
              <a:ahLst/>
              <a:cxnLst/>
              <a:rect l="l" t="t" r="r" b="b"/>
              <a:pathLst>
                <a:path w="594967" h="805388" extrusionOk="0">
                  <a:moveTo>
                    <a:pt x="0" y="0"/>
                  </a:moveTo>
                  <a:lnTo>
                    <a:pt x="594967" y="0"/>
                  </a:lnTo>
                  <a:lnTo>
                    <a:pt x="594967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39" name="Google Shape;139;p3">
              <a:extLst>
                <a:ext uri="{FF2B5EF4-FFF2-40B4-BE49-F238E27FC236}">
                  <a16:creationId xmlns:a16="http://schemas.microsoft.com/office/drawing/2014/main" id="{4938ADF5-E22B-E28C-A55A-9B12B1DDCA63}"/>
                </a:ext>
              </a:extLst>
            </p:cNvPr>
            <p:cNvSpPr/>
            <p:nvPr/>
          </p:nvSpPr>
          <p:spPr>
            <a:xfrm>
              <a:off x="3106390" y="245648"/>
              <a:ext cx="805388" cy="805388"/>
            </a:xfrm>
            <a:custGeom>
              <a:avLst/>
              <a:gdLst/>
              <a:ahLst/>
              <a:cxnLst/>
              <a:rect l="l" t="t" r="r" b="b"/>
              <a:pathLst>
                <a:path w="805388" h="805388" extrusionOk="0">
                  <a:moveTo>
                    <a:pt x="0" y="0"/>
                  </a:moveTo>
                  <a:lnTo>
                    <a:pt x="805388" y="0"/>
                  </a:lnTo>
                  <a:lnTo>
                    <a:pt x="805388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grpSp>
        <p:nvGrpSpPr>
          <p:cNvPr id="140" name="Google Shape;140;p3">
            <a:extLst>
              <a:ext uri="{FF2B5EF4-FFF2-40B4-BE49-F238E27FC236}">
                <a16:creationId xmlns:a16="http://schemas.microsoft.com/office/drawing/2014/main" id="{D508C341-B2A4-CC2F-5BFC-2093AF49427F}"/>
              </a:ext>
            </a:extLst>
          </p:cNvPr>
          <p:cNvGrpSpPr/>
          <p:nvPr/>
        </p:nvGrpSpPr>
        <p:grpSpPr>
          <a:xfrm>
            <a:off x="12062210" y="386788"/>
            <a:ext cx="2261856" cy="1133962"/>
            <a:chOff x="0" y="-199817"/>
            <a:chExt cx="3015808" cy="1511951"/>
          </a:xfrm>
        </p:grpSpPr>
        <p:sp>
          <p:nvSpPr>
            <p:cNvPr id="141" name="Google Shape;141;p3">
              <a:extLst>
                <a:ext uri="{FF2B5EF4-FFF2-40B4-BE49-F238E27FC236}">
                  <a16:creationId xmlns:a16="http://schemas.microsoft.com/office/drawing/2014/main" id="{3AB4A965-0FA9-E405-C8F4-5B25FC0CDFAD}"/>
                </a:ext>
              </a:extLst>
            </p:cNvPr>
            <p:cNvSpPr/>
            <p:nvPr/>
          </p:nvSpPr>
          <p:spPr>
            <a:xfrm>
              <a:off x="219394" y="229712"/>
              <a:ext cx="852709" cy="852709"/>
            </a:xfrm>
            <a:custGeom>
              <a:avLst/>
              <a:gdLst/>
              <a:ahLst/>
              <a:cxnLst/>
              <a:rect l="l" t="t" r="r" b="b"/>
              <a:pathLst>
                <a:path w="852709" h="852709" extrusionOk="0">
                  <a:moveTo>
                    <a:pt x="0" y="0"/>
                  </a:moveTo>
                  <a:lnTo>
                    <a:pt x="852709" y="0"/>
                  </a:lnTo>
                  <a:lnTo>
                    <a:pt x="852709" y="852710"/>
                  </a:lnTo>
                  <a:lnTo>
                    <a:pt x="0" y="85271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42" name="Google Shape;142;p3">
              <a:extLst>
                <a:ext uri="{FF2B5EF4-FFF2-40B4-BE49-F238E27FC236}">
                  <a16:creationId xmlns:a16="http://schemas.microsoft.com/office/drawing/2014/main" id="{50313F17-AAD1-AC99-5744-955BEED9E700}"/>
                </a:ext>
              </a:extLst>
            </p:cNvPr>
            <p:cNvSpPr/>
            <p:nvPr/>
          </p:nvSpPr>
          <p:spPr>
            <a:xfrm>
              <a:off x="1072103" y="316326"/>
              <a:ext cx="1637421" cy="679482"/>
            </a:xfrm>
            <a:custGeom>
              <a:avLst/>
              <a:gdLst/>
              <a:ahLst/>
              <a:cxnLst/>
              <a:rect l="l" t="t" r="r" b="b"/>
              <a:pathLst>
                <a:path w="1637421" h="679482" extrusionOk="0">
                  <a:moveTo>
                    <a:pt x="0" y="0"/>
                  </a:moveTo>
                  <a:lnTo>
                    <a:pt x="1637421" y="0"/>
                  </a:lnTo>
                  <a:lnTo>
                    <a:pt x="1637421" y="679482"/>
                  </a:lnTo>
                  <a:lnTo>
                    <a:pt x="0" y="67948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143" name="Google Shape;143;p3">
              <a:extLst>
                <a:ext uri="{FF2B5EF4-FFF2-40B4-BE49-F238E27FC236}">
                  <a16:creationId xmlns:a16="http://schemas.microsoft.com/office/drawing/2014/main" id="{C46E5177-965F-EF43-6DAE-EEA39064F0E6}"/>
                </a:ext>
              </a:extLst>
            </p:cNvPr>
            <p:cNvGrpSpPr/>
            <p:nvPr/>
          </p:nvGrpSpPr>
          <p:grpSpPr>
            <a:xfrm>
              <a:off x="0" y="-199817"/>
              <a:ext cx="3015808" cy="1511951"/>
              <a:chOff x="0" y="-38100"/>
              <a:chExt cx="575039" cy="288291"/>
            </a:xfrm>
          </p:grpSpPr>
          <p:sp>
            <p:nvSpPr>
              <p:cNvPr id="144" name="Google Shape;144;p3">
                <a:extLst>
                  <a:ext uri="{FF2B5EF4-FFF2-40B4-BE49-F238E27FC236}">
                    <a16:creationId xmlns:a16="http://schemas.microsoft.com/office/drawing/2014/main" id="{FE0945DD-D2B7-E910-811F-C7CDF0779D70}"/>
                  </a:ext>
                </a:extLst>
              </p:cNvPr>
              <p:cNvSpPr/>
              <p:nvPr/>
            </p:nvSpPr>
            <p:spPr>
              <a:xfrm>
                <a:off x="0" y="0"/>
                <a:ext cx="575039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575039" h="250191" extrusionOk="0">
                    <a:moveTo>
                      <a:pt x="125096" y="0"/>
                    </a:moveTo>
                    <a:lnTo>
                      <a:pt x="449943" y="0"/>
                    </a:lnTo>
                    <a:cubicBezTo>
                      <a:pt x="483121" y="0"/>
                      <a:pt x="514939" y="13180"/>
                      <a:pt x="538399" y="36640"/>
                    </a:cubicBezTo>
                    <a:cubicBezTo>
                      <a:pt x="561859" y="60100"/>
                      <a:pt x="575039" y="91918"/>
                      <a:pt x="575039" y="125096"/>
                    </a:cubicBezTo>
                    <a:lnTo>
                      <a:pt x="575039" y="125096"/>
                    </a:lnTo>
                    <a:cubicBezTo>
                      <a:pt x="575039" y="158273"/>
                      <a:pt x="561859" y="190091"/>
                      <a:pt x="538399" y="213551"/>
                    </a:cubicBezTo>
                    <a:cubicBezTo>
                      <a:pt x="514939" y="237011"/>
                      <a:pt x="483121" y="250191"/>
                      <a:pt x="449943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3">
                <a:extLst>
                  <a:ext uri="{FF2B5EF4-FFF2-40B4-BE49-F238E27FC236}">
                    <a16:creationId xmlns:a16="http://schemas.microsoft.com/office/drawing/2014/main" id="{8BE252DA-F793-6446-EBB6-1C5FF09228F1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575039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7" name="Google Shape;147;p3">
            <a:extLst>
              <a:ext uri="{FF2B5EF4-FFF2-40B4-BE49-F238E27FC236}">
                <a16:creationId xmlns:a16="http://schemas.microsoft.com/office/drawing/2014/main" id="{83919F35-A8FA-4222-E651-56C253E586AB}"/>
              </a:ext>
            </a:extLst>
          </p:cNvPr>
          <p:cNvSpPr txBox="1"/>
          <p:nvPr/>
        </p:nvSpPr>
        <p:spPr>
          <a:xfrm>
            <a:off x="1268193" y="383048"/>
            <a:ext cx="2612924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3357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rgbClr val="FF66C4"/>
                </a:solidFill>
                <a:latin typeface="Arial"/>
                <a:ea typeface="Arial"/>
                <a:cs typeface="Arial"/>
                <a:sym typeface="Arial"/>
              </a:rPr>
              <a:t>Case </a:t>
            </a:r>
            <a:r>
              <a:rPr lang="en-US" sz="5000" dirty="0">
                <a:solidFill>
                  <a:srgbClr val="FF66C4"/>
                </a:solidFill>
              </a:rPr>
              <a:t>1</a:t>
            </a:r>
            <a:endParaRPr dirty="0"/>
          </a:p>
        </p:txBody>
      </p:sp>
      <p:sp>
        <p:nvSpPr>
          <p:cNvPr id="149" name="Google Shape;149;p3">
            <a:extLst>
              <a:ext uri="{FF2B5EF4-FFF2-40B4-BE49-F238E27FC236}">
                <a16:creationId xmlns:a16="http://schemas.microsoft.com/office/drawing/2014/main" id="{DC62041E-FE5F-5BDD-C572-842FF47AFE07}"/>
              </a:ext>
            </a:extLst>
          </p:cNvPr>
          <p:cNvSpPr txBox="1"/>
          <p:nvPr/>
        </p:nvSpPr>
        <p:spPr>
          <a:xfrm>
            <a:off x="1229171" y="2541459"/>
            <a:ext cx="8467974" cy="42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8874" marR="0" lvl="1" indent="0" algn="l" rtl="0">
              <a:lnSpc>
                <a:spcPct val="896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Penyelesaian</a:t>
            </a:r>
            <a:endParaRPr sz="2305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3">
            <a:extLst>
              <a:ext uri="{FF2B5EF4-FFF2-40B4-BE49-F238E27FC236}">
                <a16:creationId xmlns:a16="http://schemas.microsoft.com/office/drawing/2014/main" id="{4041F59A-1DA2-F447-3A0A-CF104568E71E}"/>
              </a:ext>
            </a:extLst>
          </p:cNvPr>
          <p:cNvSpPr txBox="1"/>
          <p:nvPr/>
        </p:nvSpPr>
        <p:spPr>
          <a:xfrm>
            <a:off x="1229171" y="3033332"/>
            <a:ext cx="12927623" cy="991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8874" marR="0" lvl="1" indent="0" algn="l" rtl="0">
              <a:lnSpc>
                <a:spcPct val="115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Sehingga</a:t>
            </a:r>
            <a:r>
              <a:rPr lang="en-US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kami </a:t>
            </a:r>
            <a:r>
              <a:rPr lang="en-US" sz="28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menggantinya</a:t>
            </a:r>
            <a:r>
              <a:rPr lang="en-US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dengan</a:t>
            </a:r>
            <a:r>
              <a:rPr lang="en-US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default router dan option yang </a:t>
            </a:r>
            <a:r>
              <a:rPr lang="en-US" sz="28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sama</a:t>
            </a:r>
            <a:r>
              <a:rPr lang="en-US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dengan</a:t>
            </a:r>
            <a:r>
              <a:rPr lang="en-US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ip</a:t>
            </a:r>
            <a:r>
              <a:rPr lang="en-US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pada router </a:t>
            </a:r>
            <a:r>
              <a:rPr lang="en-US" sz="28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tersebut</a:t>
            </a:r>
            <a:r>
              <a:rPr lang="en-US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28560D-C111-E3D5-CFDB-9E81CB1C09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29869" y="4538966"/>
            <a:ext cx="14356520" cy="402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36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>
          <a:extLst>
            <a:ext uri="{FF2B5EF4-FFF2-40B4-BE49-F238E27FC236}">
              <a16:creationId xmlns:a16="http://schemas.microsoft.com/office/drawing/2014/main" id="{C2C76613-A251-4036-7994-3B084D636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>
            <a:extLst>
              <a:ext uri="{FF2B5EF4-FFF2-40B4-BE49-F238E27FC236}">
                <a16:creationId xmlns:a16="http://schemas.microsoft.com/office/drawing/2014/main" id="{A8F89189-9CA3-09FC-8D30-41372EBFF70F}"/>
              </a:ext>
            </a:extLst>
          </p:cNvPr>
          <p:cNvSpPr/>
          <p:nvPr/>
        </p:nvSpPr>
        <p:spPr>
          <a:xfrm>
            <a:off x="2680188" y="1953643"/>
            <a:ext cx="12927624" cy="6835481"/>
          </a:xfrm>
          <a:custGeom>
            <a:avLst/>
            <a:gdLst/>
            <a:ahLst/>
            <a:cxnLst/>
            <a:rect l="l" t="t" r="r" b="b"/>
            <a:pathLst>
              <a:path w="12927624" h="6835481" extrusionOk="0">
                <a:moveTo>
                  <a:pt x="0" y="0"/>
                </a:moveTo>
                <a:lnTo>
                  <a:pt x="12927624" y="0"/>
                </a:lnTo>
                <a:lnTo>
                  <a:pt x="12927624" y="6835481"/>
                </a:lnTo>
                <a:lnTo>
                  <a:pt x="0" y="68354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7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>
            <a:extLst>
              <a:ext uri="{FF2B5EF4-FFF2-40B4-BE49-F238E27FC236}">
                <a16:creationId xmlns:a16="http://schemas.microsoft.com/office/drawing/2014/main" id="{83D3B9F7-A0E5-6F54-E0F5-91E1A47D4BCF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38885" b="-38883"/>
            </a:stretch>
          </a:blipFill>
          <a:ln>
            <a:noFill/>
          </a:ln>
        </p:spPr>
      </p:sp>
      <p:grpSp>
        <p:nvGrpSpPr>
          <p:cNvPr id="132" name="Google Shape;132;p3">
            <a:extLst>
              <a:ext uri="{FF2B5EF4-FFF2-40B4-BE49-F238E27FC236}">
                <a16:creationId xmlns:a16="http://schemas.microsoft.com/office/drawing/2014/main" id="{80D1AC1D-3156-0791-9B11-6B6D121697AB}"/>
              </a:ext>
            </a:extLst>
          </p:cNvPr>
          <p:cNvGrpSpPr/>
          <p:nvPr/>
        </p:nvGrpSpPr>
        <p:grpSpPr>
          <a:xfrm>
            <a:off x="3185371" y="386788"/>
            <a:ext cx="3197064" cy="1133962"/>
            <a:chOff x="0" y="-199817"/>
            <a:chExt cx="4262752" cy="1511951"/>
          </a:xfrm>
        </p:grpSpPr>
        <p:grpSp>
          <p:nvGrpSpPr>
            <p:cNvPr id="133" name="Google Shape;133;p3">
              <a:extLst>
                <a:ext uri="{FF2B5EF4-FFF2-40B4-BE49-F238E27FC236}">
                  <a16:creationId xmlns:a16="http://schemas.microsoft.com/office/drawing/2014/main" id="{6C6EFA8B-8111-92EA-E0B6-49051A0BBD92}"/>
                </a:ext>
              </a:extLst>
            </p:cNvPr>
            <p:cNvGrpSpPr/>
            <p:nvPr/>
          </p:nvGrpSpPr>
          <p:grpSpPr>
            <a:xfrm>
              <a:off x="0" y="-199817"/>
              <a:ext cx="4262752" cy="1511951"/>
              <a:chOff x="0" y="-38100"/>
              <a:chExt cx="812800" cy="288291"/>
            </a:xfrm>
          </p:grpSpPr>
          <p:sp>
            <p:nvSpPr>
              <p:cNvPr id="134" name="Google Shape;134;p3">
                <a:extLst>
                  <a:ext uri="{FF2B5EF4-FFF2-40B4-BE49-F238E27FC236}">
                    <a16:creationId xmlns:a16="http://schemas.microsoft.com/office/drawing/2014/main" id="{BAFE6DE6-A7EB-4E6B-28DE-4FEC9BC9385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250191" extrusionOk="0">
                    <a:moveTo>
                      <a:pt x="125096" y="0"/>
                    </a:moveTo>
                    <a:lnTo>
                      <a:pt x="687704" y="0"/>
                    </a:lnTo>
                    <a:cubicBezTo>
                      <a:pt x="720882" y="0"/>
                      <a:pt x="752700" y="13180"/>
                      <a:pt x="776160" y="36640"/>
                    </a:cubicBezTo>
                    <a:cubicBezTo>
                      <a:pt x="799620" y="60100"/>
                      <a:pt x="812800" y="91918"/>
                      <a:pt x="812800" y="125096"/>
                    </a:cubicBezTo>
                    <a:lnTo>
                      <a:pt x="812800" y="125096"/>
                    </a:lnTo>
                    <a:cubicBezTo>
                      <a:pt x="812800" y="158273"/>
                      <a:pt x="799620" y="190091"/>
                      <a:pt x="776160" y="213551"/>
                    </a:cubicBezTo>
                    <a:cubicBezTo>
                      <a:pt x="752700" y="237011"/>
                      <a:pt x="720882" y="250191"/>
                      <a:pt x="687704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3">
                <a:extLst>
                  <a:ext uri="{FF2B5EF4-FFF2-40B4-BE49-F238E27FC236}">
                    <a16:creationId xmlns:a16="http://schemas.microsoft.com/office/drawing/2014/main" id="{27542BFE-B82E-6FC9-E3C5-0149E447FD61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812800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6" name="Google Shape;136;p3">
              <a:extLst>
                <a:ext uri="{FF2B5EF4-FFF2-40B4-BE49-F238E27FC236}">
                  <a16:creationId xmlns:a16="http://schemas.microsoft.com/office/drawing/2014/main" id="{CB3489E7-0152-BEDF-4432-A9FEE2581767}"/>
                </a:ext>
              </a:extLst>
            </p:cNvPr>
            <p:cNvSpPr/>
            <p:nvPr/>
          </p:nvSpPr>
          <p:spPr>
            <a:xfrm>
              <a:off x="307712" y="290926"/>
              <a:ext cx="795332" cy="807432"/>
            </a:xfrm>
            <a:custGeom>
              <a:avLst/>
              <a:gdLst/>
              <a:ahLst/>
              <a:cxnLst/>
              <a:rect l="l" t="t" r="r" b="b"/>
              <a:pathLst>
                <a:path w="795332" h="807432" extrusionOk="0">
                  <a:moveTo>
                    <a:pt x="0" y="0"/>
                  </a:moveTo>
                  <a:lnTo>
                    <a:pt x="795332" y="0"/>
                  </a:lnTo>
                  <a:lnTo>
                    <a:pt x="7953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37" name="Google Shape;137;p3">
              <a:extLst>
                <a:ext uri="{FF2B5EF4-FFF2-40B4-BE49-F238E27FC236}">
                  <a16:creationId xmlns:a16="http://schemas.microsoft.com/office/drawing/2014/main" id="{677D7CCA-57D8-BCB5-2480-3B7602578158}"/>
                </a:ext>
              </a:extLst>
            </p:cNvPr>
            <p:cNvSpPr/>
            <p:nvPr/>
          </p:nvSpPr>
          <p:spPr>
            <a:xfrm>
              <a:off x="2101609" y="290926"/>
              <a:ext cx="807432" cy="807432"/>
            </a:xfrm>
            <a:custGeom>
              <a:avLst/>
              <a:gdLst/>
              <a:ahLst/>
              <a:cxnLst/>
              <a:rect l="l" t="t" r="r" b="b"/>
              <a:pathLst>
                <a:path w="807432" h="807432" extrusionOk="0">
                  <a:moveTo>
                    <a:pt x="0" y="0"/>
                  </a:moveTo>
                  <a:lnTo>
                    <a:pt x="807432" y="0"/>
                  </a:lnTo>
                  <a:lnTo>
                    <a:pt x="8074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38" name="Google Shape;138;p3">
              <a:extLst>
                <a:ext uri="{FF2B5EF4-FFF2-40B4-BE49-F238E27FC236}">
                  <a16:creationId xmlns:a16="http://schemas.microsoft.com/office/drawing/2014/main" id="{36E3B808-D896-8FB3-2E70-ADAB804E5E7B}"/>
                </a:ext>
              </a:extLst>
            </p:cNvPr>
            <p:cNvSpPr/>
            <p:nvPr/>
          </p:nvSpPr>
          <p:spPr>
            <a:xfrm>
              <a:off x="1309292" y="292970"/>
              <a:ext cx="594967" cy="805388"/>
            </a:xfrm>
            <a:custGeom>
              <a:avLst/>
              <a:gdLst/>
              <a:ahLst/>
              <a:cxnLst/>
              <a:rect l="l" t="t" r="r" b="b"/>
              <a:pathLst>
                <a:path w="594967" h="805388" extrusionOk="0">
                  <a:moveTo>
                    <a:pt x="0" y="0"/>
                  </a:moveTo>
                  <a:lnTo>
                    <a:pt x="594967" y="0"/>
                  </a:lnTo>
                  <a:lnTo>
                    <a:pt x="594967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39" name="Google Shape;139;p3">
              <a:extLst>
                <a:ext uri="{FF2B5EF4-FFF2-40B4-BE49-F238E27FC236}">
                  <a16:creationId xmlns:a16="http://schemas.microsoft.com/office/drawing/2014/main" id="{2E211F65-832A-FD10-A69F-322E2CA80DDB}"/>
                </a:ext>
              </a:extLst>
            </p:cNvPr>
            <p:cNvSpPr/>
            <p:nvPr/>
          </p:nvSpPr>
          <p:spPr>
            <a:xfrm>
              <a:off x="3106390" y="245648"/>
              <a:ext cx="805388" cy="805388"/>
            </a:xfrm>
            <a:custGeom>
              <a:avLst/>
              <a:gdLst/>
              <a:ahLst/>
              <a:cxnLst/>
              <a:rect l="l" t="t" r="r" b="b"/>
              <a:pathLst>
                <a:path w="805388" h="805388" extrusionOk="0">
                  <a:moveTo>
                    <a:pt x="0" y="0"/>
                  </a:moveTo>
                  <a:lnTo>
                    <a:pt x="805388" y="0"/>
                  </a:lnTo>
                  <a:lnTo>
                    <a:pt x="805388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grpSp>
        <p:nvGrpSpPr>
          <p:cNvPr id="140" name="Google Shape;140;p3">
            <a:extLst>
              <a:ext uri="{FF2B5EF4-FFF2-40B4-BE49-F238E27FC236}">
                <a16:creationId xmlns:a16="http://schemas.microsoft.com/office/drawing/2014/main" id="{C28D5BAB-711A-D487-34C2-E51B8EC21D13}"/>
              </a:ext>
            </a:extLst>
          </p:cNvPr>
          <p:cNvGrpSpPr/>
          <p:nvPr/>
        </p:nvGrpSpPr>
        <p:grpSpPr>
          <a:xfrm>
            <a:off x="12062210" y="386788"/>
            <a:ext cx="2261856" cy="1133962"/>
            <a:chOff x="0" y="-199817"/>
            <a:chExt cx="3015808" cy="1511951"/>
          </a:xfrm>
        </p:grpSpPr>
        <p:sp>
          <p:nvSpPr>
            <p:cNvPr id="141" name="Google Shape;141;p3">
              <a:extLst>
                <a:ext uri="{FF2B5EF4-FFF2-40B4-BE49-F238E27FC236}">
                  <a16:creationId xmlns:a16="http://schemas.microsoft.com/office/drawing/2014/main" id="{895C811F-57DC-5232-1F19-A43BFDA53A0E}"/>
                </a:ext>
              </a:extLst>
            </p:cNvPr>
            <p:cNvSpPr/>
            <p:nvPr/>
          </p:nvSpPr>
          <p:spPr>
            <a:xfrm>
              <a:off x="219394" y="229712"/>
              <a:ext cx="852709" cy="852709"/>
            </a:xfrm>
            <a:custGeom>
              <a:avLst/>
              <a:gdLst/>
              <a:ahLst/>
              <a:cxnLst/>
              <a:rect l="l" t="t" r="r" b="b"/>
              <a:pathLst>
                <a:path w="852709" h="852709" extrusionOk="0">
                  <a:moveTo>
                    <a:pt x="0" y="0"/>
                  </a:moveTo>
                  <a:lnTo>
                    <a:pt x="852709" y="0"/>
                  </a:lnTo>
                  <a:lnTo>
                    <a:pt x="852709" y="852710"/>
                  </a:lnTo>
                  <a:lnTo>
                    <a:pt x="0" y="85271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42" name="Google Shape;142;p3">
              <a:extLst>
                <a:ext uri="{FF2B5EF4-FFF2-40B4-BE49-F238E27FC236}">
                  <a16:creationId xmlns:a16="http://schemas.microsoft.com/office/drawing/2014/main" id="{50901D62-81A8-77CB-AA72-733586A0E4DD}"/>
                </a:ext>
              </a:extLst>
            </p:cNvPr>
            <p:cNvSpPr/>
            <p:nvPr/>
          </p:nvSpPr>
          <p:spPr>
            <a:xfrm>
              <a:off x="1072103" y="316326"/>
              <a:ext cx="1637421" cy="679482"/>
            </a:xfrm>
            <a:custGeom>
              <a:avLst/>
              <a:gdLst/>
              <a:ahLst/>
              <a:cxnLst/>
              <a:rect l="l" t="t" r="r" b="b"/>
              <a:pathLst>
                <a:path w="1637421" h="679482" extrusionOk="0">
                  <a:moveTo>
                    <a:pt x="0" y="0"/>
                  </a:moveTo>
                  <a:lnTo>
                    <a:pt x="1637421" y="0"/>
                  </a:lnTo>
                  <a:lnTo>
                    <a:pt x="1637421" y="679482"/>
                  </a:lnTo>
                  <a:lnTo>
                    <a:pt x="0" y="67948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143" name="Google Shape;143;p3">
              <a:extLst>
                <a:ext uri="{FF2B5EF4-FFF2-40B4-BE49-F238E27FC236}">
                  <a16:creationId xmlns:a16="http://schemas.microsoft.com/office/drawing/2014/main" id="{04FF4263-DC8E-CC50-3AF6-AFF54308243C}"/>
                </a:ext>
              </a:extLst>
            </p:cNvPr>
            <p:cNvGrpSpPr/>
            <p:nvPr/>
          </p:nvGrpSpPr>
          <p:grpSpPr>
            <a:xfrm>
              <a:off x="0" y="-199817"/>
              <a:ext cx="3015808" cy="1511951"/>
              <a:chOff x="0" y="-38100"/>
              <a:chExt cx="575039" cy="288291"/>
            </a:xfrm>
          </p:grpSpPr>
          <p:sp>
            <p:nvSpPr>
              <p:cNvPr id="144" name="Google Shape;144;p3">
                <a:extLst>
                  <a:ext uri="{FF2B5EF4-FFF2-40B4-BE49-F238E27FC236}">
                    <a16:creationId xmlns:a16="http://schemas.microsoft.com/office/drawing/2014/main" id="{81767AB3-449F-837F-5F18-C2B93467B654}"/>
                  </a:ext>
                </a:extLst>
              </p:cNvPr>
              <p:cNvSpPr/>
              <p:nvPr/>
            </p:nvSpPr>
            <p:spPr>
              <a:xfrm>
                <a:off x="0" y="0"/>
                <a:ext cx="575039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575039" h="250191" extrusionOk="0">
                    <a:moveTo>
                      <a:pt x="125096" y="0"/>
                    </a:moveTo>
                    <a:lnTo>
                      <a:pt x="449943" y="0"/>
                    </a:lnTo>
                    <a:cubicBezTo>
                      <a:pt x="483121" y="0"/>
                      <a:pt x="514939" y="13180"/>
                      <a:pt x="538399" y="36640"/>
                    </a:cubicBezTo>
                    <a:cubicBezTo>
                      <a:pt x="561859" y="60100"/>
                      <a:pt x="575039" y="91918"/>
                      <a:pt x="575039" y="125096"/>
                    </a:cubicBezTo>
                    <a:lnTo>
                      <a:pt x="575039" y="125096"/>
                    </a:lnTo>
                    <a:cubicBezTo>
                      <a:pt x="575039" y="158273"/>
                      <a:pt x="561859" y="190091"/>
                      <a:pt x="538399" y="213551"/>
                    </a:cubicBezTo>
                    <a:cubicBezTo>
                      <a:pt x="514939" y="237011"/>
                      <a:pt x="483121" y="250191"/>
                      <a:pt x="449943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3">
                <a:extLst>
                  <a:ext uri="{FF2B5EF4-FFF2-40B4-BE49-F238E27FC236}">
                    <a16:creationId xmlns:a16="http://schemas.microsoft.com/office/drawing/2014/main" id="{A7EBA715-069C-4E99-F02D-9CD738B7955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575039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7" name="Google Shape;147;p3">
            <a:extLst>
              <a:ext uri="{FF2B5EF4-FFF2-40B4-BE49-F238E27FC236}">
                <a16:creationId xmlns:a16="http://schemas.microsoft.com/office/drawing/2014/main" id="{C6CCB86F-AF16-7E6C-F101-83AD4CB7D636}"/>
              </a:ext>
            </a:extLst>
          </p:cNvPr>
          <p:cNvSpPr txBox="1"/>
          <p:nvPr/>
        </p:nvSpPr>
        <p:spPr>
          <a:xfrm>
            <a:off x="1268193" y="374167"/>
            <a:ext cx="2612924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3357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rgbClr val="FF66C4"/>
                </a:solidFill>
                <a:latin typeface="Arial"/>
                <a:ea typeface="Arial"/>
                <a:cs typeface="Arial"/>
                <a:sym typeface="Arial"/>
              </a:rPr>
              <a:t>Case 2</a:t>
            </a:r>
            <a:endParaRPr dirty="0"/>
          </a:p>
        </p:txBody>
      </p:sp>
      <p:sp>
        <p:nvSpPr>
          <p:cNvPr id="148" name="Google Shape;148;p3">
            <a:extLst>
              <a:ext uri="{FF2B5EF4-FFF2-40B4-BE49-F238E27FC236}">
                <a16:creationId xmlns:a16="http://schemas.microsoft.com/office/drawing/2014/main" id="{8DB76016-CEAB-6CD9-4DA3-C417AD0CEE03}"/>
              </a:ext>
            </a:extLst>
          </p:cNvPr>
          <p:cNvSpPr txBox="1"/>
          <p:nvPr/>
        </p:nvSpPr>
        <p:spPr>
          <a:xfrm>
            <a:off x="1281176" y="2366227"/>
            <a:ext cx="13882211" cy="1489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8874" marR="0" lvl="1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5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Pada Switch-Voice, interface 1-5 </a:t>
            </a:r>
            <a:r>
              <a:rPr lang="en-US" sz="2305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menggunakan</a:t>
            </a:r>
            <a:r>
              <a:rPr lang="en-US" sz="2305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“switchport access </a:t>
            </a:r>
            <a:r>
              <a:rPr lang="en-US" sz="2305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vlan</a:t>
            </a:r>
            <a:r>
              <a:rPr lang="en-US" sz="2305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100”, </a:t>
            </a:r>
            <a:r>
              <a:rPr lang="en-US" sz="2305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namun</a:t>
            </a:r>
            <a:r>
              <a:rPr lang="en-US" sz="2305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pada interface 1-5 </a:t>
            </a:r>
            <a:r>
              <a:rPr lang="en-US" sz="2305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tersambung</a:t>
            </a:r>
            <a:r>
              <a:rPr lang="en-US" sz="2305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305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dengan</a:t>
            </a:r>
            <a:r>
              <a:rPr lang="en-US" sz="2305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VoIP Phones. </a:t>
            </a:r>
            <a:r>
              <a:rPr lang="en-US" sz="2305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Sehingga</a:t>
            </a:r>
            <a:r>
              <a:rPr lang="en-US" sz="2305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Ip Phones </a:t>
            </a:r>
            <a:r>
              <a:rPr lang="en-US" sz="2305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tidak</a:t>
            </a:r>
            <a:r>
              <a:rPr lang="en-US" sz="2305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305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dapat</a:t>
            </a:r>
            <a:r>
              <a:rPr lang="en-US" sz="2305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305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mendapatkan</a:t>
            </a:r>
            <a:r>
              <a:rPr lang="en-US" sz="2305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IP aga </a:t>
            </a:r>
            <a:r>
              <a:rPr lang="en-US" sz="2305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bisa</a:t>
            </a:r>
            <a:r>
              <a:rPr lang="en-US" sz="2305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305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berkomunikasi</a:t>
            </a:r>
            <a:r>
              <a:rPr lang="en-US" sz="2305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305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dengan</a:t>
            </a:r>
            <a:r>
              <a:rPr lang="en-US" sz="2305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IP phones </a:t>
            </a:r>
            <a:r>
              <a:rPr lang="en-US" sz="2305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lainnya</a:t>
            </a:r>
            <a:r>
              <a:rPr lang="en-US" sz="2305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dirty="0"/>
          </a:p>
        </p:txBody>
      </p:sp>
      <p:sp>
        <p:nvSpPr>
          <p:cNvPr id="2" name="Google Shape;149;p3">
            <a:extLst>
              <a:ext uri="{FF2B5EF4-FFF2-40B4-BE49-F238E27FC236}">
                <a16:creationId xmlns:a16="http://schemas.microsoft.com/office/drawing/2014/main" id="{FB5E8BCB-EE13-32AB-0528-15BE1E5D21BA}"/>
              </a:ext>
            </a:extLst>
          </p:cNvPr>
          <p:cNvSpPr txBox="1"/>
          <p:nvPr/>
        </p:nvSpPr>
        <p:spPr>
          <a:xfrm>
            <a:off x="1241375" y="4055186"/>
            <a:ext cx="8467974" cy="42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8874" marR="0" lvl="1" indent="0" algn="l" rtl="0">
              <a:lnSpc>
                <a:spcPct val="896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Penyelesaian</a:t>
            </a:r>
            <a:endParaRPr sz="2305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Google Shape;150;p3">
            <a:extLst>
              <a:ext uri="{FF2B5EF4-FFF2-40B4-BE49-F238E27FC236}">
                <a16:creationId xmlns:a16="http://schemas.microsoft.com/office/drawing/2014/main" id="{3DD1F578-78C4-05D7-692C-708658257ACE}"/>
              </a:ext>
            </a:extLst>
          </p:cNvPr>
          <p:cNvSpPr txBox="1"/>
          <p:nvPr/>
        </p:nvSpPr>
        <p:spPr>
          <a:xfrm>
            <a:off x="1268193" y="4538966"/>
            <a:ext cx="12927623" cy="991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8874" marR="0" lvl="1" indent="0" algn="l" rtl="0">
              <a:lnSpc>
                <a:spcPct val="115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Agar IP Phones </a:t>
            </a:r>
            <a:r>
              <a:rPr lang="en-US" sz="28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dapat</a:t>
            </a:r>
            <a:r>
              <a:rPr lang="en-US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terkoneksi</a:t>
            </a:r>
            <a:r>
              <a:rPr lang="en-US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satu</a:t>
            </a:r>
            <a:r>
              <a:rPr lang="en-US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sama</a:t>
            </a:r>
            <a:r>
              <a:rPr lang="en-US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lain, kami </a:t>
            </a:r>
            <a:r>
              <a:rPr lang="en-US" sz="28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mengganti</a:t>
            </a:r>
            <a:r>
              <a:rPr lang="en-US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switchport pada interface 1-5 </a:t>
            </a:r>
            <a:r>
              <a:rPr lang="en-US" sz="28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menjadi</a:t>
            </a:r>
            <a:r>
              <a:rPr lang="en-US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“switchport voice </a:t>
            </a:r>
            <a:r>
              <a:rPr lang="en-US" sz="28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vlan</a:t>
            </a:r>
            <a:r>
              <a:rPr lang="en-US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100”.</a:t>
            </a:r>
          </a:p>
        </p:txBody>
      </p:sp>
    </p:spTree>
    <p:extLst>
      <p:ext uri="{BB962C8B-B14F-4D97-AF65-F5344CB8AC3E}">
        <p14:creationId xmlns:p14="http://schemas.microsoft.com/office/powerpoint/2010/main" val="141801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>
          <a:extLst>
            <a:ext uri="{FF2B5EF4-FFF2-40B4-BE49-F238E27FC236}">
              <a16:creationId xmlns:a16="http://schemas.microsoft.com/office/drawing/2014/main" id="{33BDE5D3-64E3-0415-638D-40CC0E5BD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>
            <a:extLst>
              <a:ext uri="{FF2B5EF4-FFF2-40B4-BE49-F238E27FC236}">
                <a16:creationId xmlns:a16="http://schemas.microsoft.com/office/drawing/2014/main" id="{1A0C4ED8-0E7A-8EB6-FB03-FDB0B3D364AB}"/>
              </a:ext>
            </a:extLst>
          </p:cNvPr>
          <p:cNvSpPr/>
          <p:nvPr/>
        </p:nvSpPr>
        <p:spPr>
          <a:xfrm>
            <a:off x="2680188" y="1953643"/>
            <a:ext cx="12927624" cy="6835481"/>
          </a:xfrm>
          <a:custGeom>
            <a:avLst/>
            <a:gdLst/>
            <a:ahLst/>
            <a:cxnLst/>
            <a:rect l="l" t="t" r="r" b="b"/>
            <a:pathLst>
              <a:path w="12927624" h="6835481" extrusionOk="0">
                <a:moveTo>
                  <a:pt x="0" y="0"/>
                </a:moveTo>
                <a:lnTo>
                  <a:pt x="12927624" y="0"/>
                </a:lnTo>
                <a:lnTo>
                  <a:pt x="12927624" y="6835481"/>
                </a:lnTo>
                <a:lnTo>
                  <a:pt x="0" y="68354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7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>
            <a:extLst>
              <a:ext uri="{FF2B5EF4-FFF2-40B4-BE49-F238E27FC236}">
                <a16:creationId xmlns:a16="http://schemas.microsoft.com/office/drawing/2014/main" id="{C27AC4AA-5BF7-D948-0B33-28E022E6EAD2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38885" b="-38883"/>
            </a:stretch>
          </a:blipFill>
          <a:ln>
            <a:noFill/>
          </a:ln>
        </p:spPr>
      </p:sp>
      <p:grpSp>
        <p:nvGrpSpPr>
          <p:cNvPr id="132" name="Google Shape;132;p3">
            <a:extLst>
              <a:ext uri="{FF2B5EF4-FFF2-40B4-BE49-F238E27FC236}">
                <a16:creationId xmlns:a16="http://schemas.microsoft.com/office/drawing/2014/main" id="{ADC01817-52E1-88D2-4F88-8B4887035900}"/>
              </a:ext>
            </a:extLst>
          </p:cNvPr>
          <p:cNvGrpSpPr/>
          <p:nvPr/>
        </p:nvGrpSpPr>
        <p:grpSpPr>
          <a:xfrm>
            <a:off x="3185371" y="386788"/>
            <a:ext cx="3197064" cy="1133962"/>
            <a:chOff x="0" y="-199817"/>
            <a:chExt cx="4262752" cy="1511951"/>
          </a:xfrm>
        </p:grpSpPr>
        <p:grpSp>
          <p:nvGrpSpPr>
            <p:cNvPr id="133" name="Google Shape;133;p3">
              <a:extLst>
                <a:ext uri="{FF2B5EF4-FFF2-40B4-BE49-F238E27FC236}">
                  <a16:creationId xmlns:a16="http://schemas.microsoft.com/office/drawing/2014/main" id="{6BF3284B-0C7E-FE78-C9F4-3276186F4E66}"/>
                </a:ext>
              </a:extLst>
            </p:cNvPr>
            <p:cNvGrpSpPr/>
            <p:nvPr/>
          </p:nvGrpSpPr>
          <p:grpSpPr>
            <a:xfrm>
              <a:off x="0" y="-199817"/>
              <a:ext cx="4262752" cy="1511951"/>
              <a:chOff x="0" y="-38100"/>
              <a:chExt cx="812800" cy="288291"/>
            </a:xfrm>
          </p:grpSpPr>
          <p:sp>
            <p:nvSpPr>
              <p:cNvPr id="134" name="Google Shape;134;p3">
                <a:extLst>
                  <a:ext uri="{FF2B5EF4-FFF2-40B4-BE49-F238E27FC236}">
                    <a16:creationId xmlns:a16="http://schemas.microsoft.com/office/drawing/2014/main" id="{B39B0F8E-AF46-7495-0B47-8013B00C23A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250191" extrusionOk="0">
                    <a:moveTo>
                      <a:pt x="125096" y="0"/>
                    </a:moveTo>
                    <a:lnTo>
                      <a:pt x="687704" y="0"/>
                    </a:lnTo>
                    <a:cubicBezTo>
                      <a:pt x="720882" y="0"/>
                      <a:pt x="752700" y="13180"/>
                      <a:pt x="776160" y="36640"/>
                    </a:cubicBezTo>
                    <a:cubicBezTo>
                      <a:pt x="799620" y="60100"/>
                      <a:pt x="812800" y="91918"/>
                      <a:pt x="812800" y="125096"/>
                    </a:cubicBezTo>
                    <a:lnTo>
                      <a:pt x="812800" y="125096"/>
                    </a:lnTo>
                    <a:cubicBezTo>
                      <a:pt x="812800" y="158273"/>
                      <a:pt x="799620" y="190091"/>
                      <a:pt x="776160" y="213551"/>
                    </a:cubicBezTo>
                    <a:cubicBezTo>
                      <a:pt x="752700" y="237011"/>
                      <a:pt x="720882" y="250191"/>
                      <a:pt x="687704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3">
                <a:extLst>
                  <a:ext uri="{FF2B5EF4-FFF2-40B4-BE49-F238E27FC236}">
                    <a16:creationId xmlns:a16="http://schemas.microsoft.com/office/drawing/2014/main" id="{88A2329B-ECF5-2CE7-21EB-47E8914A614C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812800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6" name="Google Shape;136;p3">
              <a:extLst>
                <a:ext uri="{FF2B5EF4-FFF2-40B4-BE49-F238E27FC236}">
                  <a16:creationId xmlns:a16="http://schemas.microsoft.com/office/drawing/2014/main" id="{DF2CD2F2-AB73-8F9A-6FDF-51DF297024E2}"/>
                </a:ext>
              </a:extLst>
            </p:cNvPr>
            <p:cNvSpPr/>
            <p:nvPr/>
          </p:nvSpPr>
          <p:spPr>
            <a:xfrm>
              <a:off x="307712" y="290926"/>
              <a:ext cx="795332" cy="807432"/>
            </a:xfrm>
            <a:custGeom>
              <a:avLst/>
              <a:gdLst/>
              <a:ahLst/>
              <a:cxnLst/>
              <a:rect l="l" t="t" r="r" b="b"/>
              <a:pathLst>
                <a:path w="795332" h="807432" extrusionOk="0">
                  <a:moveTo>
                    <a:pt x="0" y="0"/>
                  </a:moveTo>
                  <a:lnTo>
                    <a:pt x="795332" y="0"/>
                  </a:lnTo>
                  <a:lnTo>
                    <a:pt x="7953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37" name="Google Shape;137;p3">
              <a:extLst>
                <a:ext uri="{FF2B5EF4-FFF2-40B4-BE49-F238E27FC236}">
                  <a16:creationId xmlns:a16="http://schemas.microsoft.com/office/drawing/2014/main" id="{41A4FA13-4771-E85E-E91A-FB3690885079}"/>
                </a:ext>
              </a:extLst>
            </p:cNvPr>
            <p:cNvSpPr/>
            <p:nvPr/>
          </p:nvSpPr>
          <p:spPr>
            <a:xfrm>
              <a:off x="2101609" y="290926"/>
              <a:ext cx="807432" cy="807432"/>
            </a:xfrm>
            <a:custGeom>
              <a:avLst/>
              <a:gdLst/>
              <a:ahLst/>
              <a:cxnLst/>
              <a:rect l="l" t="t" r="r" b="b"/>
              <a:pathLst>
                <a:path w="807432" h="807432" extrusionOk="0">
                  <a:moveTo>
                    <a:pt x="0" y="0"/>
                  </a:moveTo>
                  <a:lnTo>
                    <a:pt x="807432" y="0"/>
                  </a:lnTo>
                  <a:lnTo>
                    <a:pt x="8074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38" name="Google Shape;138;p3">
              <a:extLst>
                <a:ext uri="{FF2B5EF4-FFF2-40B4-BE49-F238E27FC236}">
                  <a16:creationId xmlns:a16="http://schemas.microsoft.com/office/drawing/2014/main" id="{11C38019-7BB2-3B72-842A-9C9E8978B3FF}"/>
                </a:ext>
              </a:extLst>
            </p:cNvPr>
            <p:cNvSpPr/>
            <p:nvPr/>
          </p:nvSpPr>
          <p:spPr>
            <a:xfrm>
              <a:off x="1309292" y="292970"/>
              <a:ext cx="594967" cy="805388"/>
            </a:xfrm>
            <a:custGeom>
              <a:avLst/>
              <a:gdLst/>
              <a:ahLst/>
              <a:cxnLst/>
              <a:rect l="l" t="t" r="r" b="b"/>
              <a:pathLst>
                <a:path w="594967" h="805388" extrusionOk="0">
                  <a:moveTo>
                    <a:pt x="0" y="0"/>
                  </a:moveTo>
                  <a:lnTo>
                    <a:pt x="594967" y="0"/>
                  </a:lnTo>
                  <a:lnTo>
                    <a:pt x="594967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39" name="Google Shape;139;p3">
              <a:extLst>
                <a:ext uri="{FF2B5EF4-FFF2-40B4-BE49-F238E27FC236}">
                  <a16:creationId xmlns:a16="http://schemas.microsoft.com/office/drawing/2014/main" id="{7C0152F8-F9D8-761D-B74B-1501691E510E}"/>
                </a:ext>
              </a:extLst>
            </p:cNvPr>
            <p:cNvSpPr/>
            <p:nvPr/>
          </p:nvSpPr>
          <p:spPr>
            <a:xfrm>
              <a:off x="3106390" y="245648"/>
              <a:ext cx="805388" cy="805388"/>
            </a:xfrm>
            <a:custGeom>
              <a:avLst/>
              <a:gdLst/>
              <a:ahLst/>
              <a:cxnLst/>
              <a:rect l="l" t="t" r="r" b="b"/>
              <a:pathLst>
                <a:path w="805388" h="805388" extrusionOk="0">
                  <a:moveTo>
                    <a:pt x="0" y="0"/>
                  </a:moveTo>
                  <a:lnTo>
                    <a:pt x="805388" y="0"/>
                  </a:lnTo>
                  <a:lnTo>
                    <a:pt x="805388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grpSp>
        <p:nvGrpSpPr>
          <p:cNvPr id="140" name="Google Shape;140;p3">
            <a:extLst>
              <a:ext uri="{FF2B5EF4-FFF2-40B4-BE49-F238E27FC236}">
                <a16:creationId xmlns:a16="http://schemas.microsoft.com/office/drawing/2014/main" id="{33568B14-B1F2-A611-019C-1AD19DE523C8}"/>
              </a:ext>
            </a:extLst>
          </p:cNvPr>
          <p:cNvGrpSpPr/>
          <p:nvPr/>
        </p:nvGrpSpPr>
        <p:grpSpPr>
          <a:xfrm>
            <a:off x="12062210" y="386788"/>
            <a:ext cx="2261856" cy="1133962"/>
            <a:chOff x="0" y="-199817"/>
            <a:chExt cx="3015808" cy="1511951"/>
          </a:xfrm>
        </p:grpSpPr>
        <p:sp>
          <p:nvSpPr>
            <p:cNvPr id="141" name="Google Shape;141;p3">
              <a:extLst>
                <a:ext uri="{FF2B5EF4-FFF2-40B4-BE49-F238E27FC236}">
                  <a16:creationId xmlns:a16="http://schemas.microsoft.com/office/drawing/2014/main" id="{2BF40C5D-800B-A326-C3FF-DAFC433278B8}"/>
                </a:ext>
              </a:extLst>
            </p:cNvPr>
            <p:cNvSpPr/>
            <p:nvPr/>
          </p:nvSpPr>
          <p:spPr>
            <a:xfrm>
              <a:off x="219394" y="229712"/>
              <a:ext cx="852709" cy="852709"/>
            </a:xfrm>
            <a:custGeom>
              <a:avLst/>
              <a:gdLst/>
              <a:ahLst/>
              <a:cxnLst/>
              <a:rect l="l" t="t" r="r" b="b"/>
              <a:pathLst>
                <a:path w="852709" h="852709" extrusionOk="0">
                  <a:moveTo>
                    <a:pt x="0" y="0"/>
                  </a:moveTo>
                  <a:lnTo>
                    <a:pt x="852709" y="0"/>
                  </a:lnTo>
                  <a:lnTo>
                    <a:pt x="852709" y="852710"/>
                  </a:lnTo>
                  <a:lnTo>
                    <a:pt x="0" y="85271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42" name="Google Shape;142;p3">
              <a:extLst>
                <a:ext uri="{FF2B5EF4-FFF2-40B4-BE49-F238E27FC236}">
                  <a16:creationId xmlns:a16="http://schemas.microsoft.com/office/drawing/2014/main" id="{E6867137-2C70-788C-81A8-04A635F4F015}"/>
                </a:ext>
              </a:extLst>
            </p:cNvPr>
            <p:cNvSpPr/>
            <p:nvPr/>
          </p:nvSpPr>
          <p:spPr>
            <a:xfrm>
              <a:off x="1072103" y="316326"/>
              <a:ext cx="1637421" cy="679482"/>
            </a:xfrm>
            <a:custGeom>
              <a:avLst/>
              <a:gdLst/>
              <a:ahLst/>
              <a:cxnLst/>
              <a:rect l="l" t="t" r="r" b="b"/>
              <a:pathLst>
                <a:path w="1637421" h="679482" extrusionOk="0">
                  <a:moveTo>
                    <a:pt x="0" y="0"/>
                  </a:moveTo>
                  <a:lnTo>
                    <a:pt x="1637421" y="0"/>
                  </a:lnTo>
                  <a:lnTo>
                    <a:pt x="1637421" y="679482"/>
                  </a:lnTo>
                  <a:lnTo>
                    <a:pt x="0" y="67948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143" name="Google Shape;143;p3">
              <a:extLst>
                <a:ext uri="{FF2B5EF4-FFF2-40B4-BE49-F238E27FC236}">
                  <a16:creationId xmlns:a16="http://schemas.microsoft.com/office/drawing/2014/main" id="{5CC94961-18D3-8760-11A6-5B6109E28F36}"/>
                </a:ext>
              </a:extLst>
            </p:cNvPr>
            <p:cNvGrpSpPr/>
            <p:nvPr/>
          </p:nvGrpSpPr>
          <p:grpSpPr>
            <a:xfrm>
              <a:off x="0" y="-199817"/>
              <a:ext cx="3015808" cy="1511951"/>
              <a:chOff x="0" y="-38100"/>
              <a:chExt cx="575039" cy="288291"/>
            </a:xfrm>
          </p:grpSpPr>
          <p:sp>
            <p:nvSpPr>
              <p:cNvPr id="144" name="Google Shape;144;p3">
                <a:extLst>
                  <a:ext uri="{FF2B5EF4-FFF2-40B4-BE49-F238E27FC236}">
                    <a16:creationId xmlns:a16="http://schemas.microsoft.com/office/drawing/2014/main" id="{D0954A0E-736B-72A5-9576-3EA16C054D0F}"/>
                  </a:ext>
                </a:extLst>
              </p:cNvPr>
              <p:cNvSpPr/>
              <p:nvPr/>
            </p:nvSpPr>
            <p:spPr>
              <a:xfrm>
                <a:off x="0" y="0"/>
                <a:ext cx="575039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575039" h="250191" extrusionOk="0">
                    <a:moveTo>
                      <a:pt x="125096" y="0"/>
                    </a:moveTo>
                    <a:lnTo>
                      <a:pt x="449943" y="0"/>
                    </a:lnTo>
                    <a:cubicBezTo>
                      <a:pt x="483121" y="0"/>
                      <a:pt x="514939" y="13180"/>
                      <a:pt x="538399" y="36640"/>
                    </a:cubicBezTo>
                    <a:cubicBezTo>
                      <a:pt x="561859" y="60100"/>
                      <a:pt x="575039" y="91918"/>
                      <a:pt x="575039" y="125096"/>
                    </a:cubicBezTo>
                    <a:lnTo>
                      <a:pt x="575039" y="125096"/>
                    </a:lnTo>
                    <a:cubicBezTo>
                      <a:pt x="575039" y="158273"/>
                      <a:pt x="561859" y="190091"/>
                      <a:pt x="538399" y="213551"/>
                    </a:cubicBezTo>
                    <a:cubicBezTo>
                      <a:pt x="514939" y="237011"/>
                      <a:pt x="483121" y="250191"/>
                      <a:pt x="449943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3">
                <a:extLst>
                  <a:ext uri="{FF2B5EF4-FFF2-40B4-BE49-F238E27FC236}">
                    <a16:creationId xmlns:a16="http://schemas.microsoft.com/office/drawing/2014/main" id="{7E67D4FF-6D93-2227-55B8-70B749812E17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575039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7" name="Google Shape;147;p3">
            <a:extLst>
              <a:ext uri="{FF2B5EF4-FFF2-40B4-BE49-F238E27FC236}">
                <a16:creationId xmlns:a16="http://schemas.microsoft.com/office/drawing/2014/main" id="{3CCC54F5-C1DB-756D-DC03-FD55AFDD0053}"/>
              </a:ext>
            </a:extLst>
          </p:cNvPr>
          <p:cNvSpPr txBox="1"/>
          <p:nvPr/>
        </p:nvSpPr>
        <p:spPr>
          <a:xfrm>
            <a:off x="1268193" y="374167"/>
            <a:ext cx="2612924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3357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rgbClr val="FF66C4"/>
                </a:solidFill>
                <a:latin typeface="Arial"/>
                <a:ea typeface="Arial"/>
                <a:cs typeface="Arial"/>
                <a:sym typeface="Arial"/>
              </a:rPr>
              <a:t>Case 2</a:t>
            </a:r>
            <a:endParaRPr dirty="0"/>
          </a:p>
        </p:txBody>
      </p:sp>
      <p:sp>
        <p:nvSpPr>
          <p:cNvPr id="2" name="Google Shape;149;p3">
            <a:extLst>
              <a:ext uri="{FF2B5EF4-FFF2-40B4-BE49-F238E27FC236}">
                <a16:creationId xmlns:a16="http://schemas.microsoft.com/office/drawing/2014/main" id="{3DBBDBB0-E847-36B7-5F93-169F2BE3C7C0}"/>
              </a:ext>
            </a:extLst>
          </p:cNvPr>
          <p:cNvSpPr txBox="1"/>
          <p:nvPr/>
        </p:nvSpPr>
        <p:spPr>
          <a:xfrm>
            <a:off x="1268193" y="2532578"/>
            <a:ext cx="8467974" cy="42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8874" marR="0" lvl="1" indent="0" algn="l" rtl="0">
              <a:lnSpc>
                <a:spcPct val="896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Penyelesaian</a:t>
            </a:r>
            <a:endParaRPr sz="2305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6C769A-CCAC-7659-6794-B526DEED8226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17971"/>
          <a:stretch/>
        </p:blipFill>
        <p:spPr>
          <a:xfrm>
            <a:off x="5367152" y="2812838"/>
            <a:ext cx="5905381" cy="67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83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>
          <a:extLst>
            <a:ext uri="{FF2B5EF4-FFF2-40B4-BE49-F238E27FC236}">
              <a16:creationId xmlns:a16="http://schemas.microsoft.com/office/drawing/2014/main" id="{1430BAA8-6FD8-E0E7-AC99-DFA441624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>
            <a:extLst>
              <a:ext uri="{FF2B5EF4-FFF2-40B4-BE49-F238E27FC236}">
                <a16:creationId xmlns:a16="http://schemas.microsoft.com/office/drawing/2014/main" id="{EAE0775D-B69D-EB91-6F08-05FC4F87D054}"/>
              </a:ext>
            </a:extLst>
          </p:cNvPr>
          <p:cNvSpPr/>
          <p:nvPr/>
        </p:nvSpPr>
        <p:spPr>
          <a:xfrm>
            <a:off x="2680188" y="1953643"/>
            <a:ext cx="12927624" cy="6835481"/>
          </a:xfrm>
          <a:custGeom>
            <a:avLst/>
            <a:gdLst/>
            <a:ahLst/>
            <a:cxnLst/>
            <a:rect l="l" t="t" r="r" b="b"/>
            <a:pathLst>
              <a:path w="12927624" h="6835481" extrusionOk="0">
                <a:moveTo>
                  <a:pt x="0" y="0"/>
                </a:moveTo>
                <a:lnTo>
                  <a:pt x="12927624" y="0"/>
                </a:lnTo>
                <a:lnTo>
                  <a:pt x="12927624" y="6835481"/>
                </a:lnTo>
                <a:lnTo>
                  <a:pt x="0" y="68354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7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>
            <a:extLst>
              <a:ext uri="{FF2B5EF4-FFF2-40B4-BE49-F238E27FC236}">
                <a16:creationId xmlns:a16="http://schemas.microsoft.com/office/drawing/2014/main" id="{F11D4F4E-ABCB-3AE7-C912-332E7C81B0D8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38885" b="-38883"/>
            </a:stretch>
          </a:blipFill>
          <a:ln>
            <a:noFill/>
          </a:ln>
        </p:spPr>
      </p:sp>
      <p:grpSp>
        <p:nvGrpSpPr>
          <p:cNvPr id="132" name="Google Shape;132;p3">
            <a:extLst>
              <a:ext uri="{FF2B5EF4-FFF2-40B4-BE49-F238E27FC236}">
                <a16:creationId xmlns:a16="http://schemas.microsoft.com/office/drawing/2014/main" id="{F10BFED5-2362-9A69-9870-5B7FDE646CBF}"/>
              </a:ext>
            </a:extLst>
          </p:cNvPr>
          <p:cNvGrpSpPr/>
          <p:nvPr/>
        </p:nvGrpSpPr>
        <p:grpSpPr>
          <a:xfrm>
            <a:off x="3185371" y="386788"/>
            <a:ext cx="3197064" cy="1133962"/>
            <a:chOff x="0" y="-199817"/>
            <a:chExt cx="4262752" cy="1511951"/>
          </a:xfrm>
        </p:grpSpPr>
        <p:grpSp>
          <p:nvGrpSpPr>
            <p:cNvPr id="133" name="Google Shape;133;p3">
              <a:extLst>
                <a:ext uri="{FF2B5EF4-FFF2-40B4-BE49-F238E27FC236}">
                  <a16:creationId xmlns:a16="http://schemas.microsoft.com/office/drawing/2014/main" id="{77ECF61C-9CF6-4AF3-444F-CCBEF2F5260B}"/>
                </a:ext>
              </a:extLst>
            </p:cNvPr>
            <p:cNvGrpSpPr/>
            <p:nvPr/>
          </p:nvGrpSpPr>
          <p:grpSpPr>
            <a:xfrm>
              <a:off x="0" y="-199817"/>
              <a:ext cx="4262752" cy="1511951"/>
              <a:chOff x="0" y="-38100"/>
              <a:chExt cx="812800" cy="288291"/>
            </a:xfrm>
          </p:grpSpPr>
          <p:sp>
            <p:nvSpPr>
              <p:cNvPr id="134" name="Google Shape;134;p3">
                <a:extLst>
                  <a:ext uri="{FF2B5EF4-FFF2-40B4-BE49-F238E27FC236}">
                    <a16:creationId xmlns:a16="http://schemas.microsoft.com/office/drawing/2014/main" id="{E6E7BB78-4341-66D0-BDCA-49A8B8B6D7CA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250191" extrusionOk="0">
                    <a:moveTo>
                      <a:pt x="125096" y="0"/>
                    </a:moveTo>
                    <a:lnTo>
                      <a:pt x="687704" y="0"/>
                    </a:lnTo>
                    <a:cubicBezTo>
                      <a:pt x="720882" y="0"/>
                      <a:pt x="752700" y="13180"/>
                      <a:pt x="776160" y="36640"/>
                    </a:cubicBezTo>
                    <a:cubicBezTo>
                      <a:pt x="799620" y="60100"/>
                      <a:pt x="812800" y="91918"/>
                      <a:pt x="812800" y="125096"/>
                    </a:cubicBezTo>
                    <a:lnTo>
                      <a:pt x="812800" y="125096"/>
                    </a:lnTo>
                    <a:cubicBezTo>
                      <a:pt x="812800" y="158273"/>
                      <a:pt x="799620" y="190091"/>
                      <a:pt x="776160" y="213551"/>
                    </a:cubicBezTo>
                    <a:cubicBezTo>
                      <a:pt x="752700" y="237011"/>
                      <a:pt x="720882" y="250191"/>
                      <a:pt x="687704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3">
                <a:extLst>
                  <a:ext uri="{FF2B5EF4-FFF2-40B4-BE49-F238E27FC236}">
                    <a16:creationId xmlns:a16="http://schemas.microsoft.com/office/drawing/2014/main" id="{808FB796-02C5-6EF4-1B05-762DBA3A0AE5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812800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6" name="Google Shape;136;p3">
              <a:extLst>
                <a:ext uri="{FF2B5EF4-FFF2-40B4-BE49-F238E27FC236}">
                  <a16:creationId xmlns:a16="http://schemas.microsoft.com/office/drawing/2014/main" id="{0848AF8D-9122-1AD8-9612-36FFFA90CEA3}"/>
                </a:ext>
              </a:extLst>
            </p:cNvPr>
            <p:cNvSpPr/>
            <p:nvPr/>
          </p:nvSpPr>
          <p:spPr>
            <a:xfrm>
              <a:off x="307712" y="290926"/>
              <a:ext cx="795332" cy="807432"/>
            </a:xfrm>
            <a:custGeom>
              <a:avLst/>
              <a:gdLst/>
              <a:ahLst/>
              <a:cxnLst/>
              <a:rect l="l" t="t" r="r" b="b"/>
              <a:pathLst>
                <a:path w="795332" h="807432" extrusionOk="0">
                  <a:moveTo>
                    <a:pt x="0" y="0"/>
                  </a:moveTo>
                  <a:lnTo>
                    <a:pt x="795332" y="0"/>
                  </a:lnTo>
                  <a:lnTo>
                    <a:pt x="7953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37" name="Google Shape;137;p3">
              <a:extLst>
                <a:ext uri="{FF2B5EF4-FFF2-40B4-BE49-F238E27FC236}">
                  <a16:creationId xmlns:a16="http://schemas.microsoft.com/office/drawing/2014/main" id="{F2CDE6A7-79F5-091F-1A53-E25FE5EFB328}"/>
                </a:ext>
              </a:extLst>
            </p:cNvPr>
            <p:cNvSpPr/>
            <p:nvPr/>
          </p:nvSpPr>
          <p:spPr>
            <a:xfrm>
              <a:off x="2101609" y="290926"/>
              <a:ext cx="807432" cy="807432"/>
            </a:xfrm>
            <a:custGeom>
              <a:avLst/>
              <a:gdLst/>
              <a:ahLst/>
              <a:cxnLst/>
              <a:rect l="l" t="t" r="r" b="b"/>
              <a:pathLst>
                <a:path w="807432" h="807432" extrusionOk="0">
                  <a:moveTo>
                    <a:pt x="0" y="0"/>
                  </a:moveTo>
                  <a:lnTo>
                    <a:pt x="807432" y="0"/>
                  </a:lnTo>
                  <a:lnTo>
                    <a:pt x="8074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38" name="Google Shape;138;p3">
              <a:extLst>
                <a:ext uri="{FF2B5EF4-FFF2-40B4-BE49-F238E27FC236}">
                  <a16:creationId xmlns:a16="http://schemas.microsoft.com/office/drawing/2014/main" id="{4E7F310D-FD9A-980A-686D-0772A2EDF9F8}"/>
                </a:ext>
              </a:extLst>
            </p:cNvPr>
            <p:cNvSpPr/>
            <p:nvPr/>
          </p:nvSpPr>
          <p:spPr>
            <a:xfrm>
              <a:off x="1309292" y="292970"/>
              <a:ext cx="594967" cy="805388"/>
            </a:xfrm>
            <a:custGeom>
              <a:avLst/>
              <a:gdLst/>
              <a:ahLst/>
              <a:cxnLst/>
              <a:rect l="l" t="t" r="r" b="b"/>
              <a:pathLst>
                <a:path w="594967" h="805388" extrusionOk="0">
                  <a:moveTo>
                    <a:pt x="0" y="0"/>
                  </a:moveTo>
                  <a:lnTo>
                    <a:pt x="594967" y="0"/>
                  </a:lnTo>
                  <a:lnTo>
                    <a:pt x="594967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39" name="Google Shape;139;p3">
              <a:extLst>
                <a:ext uri="{FF2B5EF4-FFF2-40B4-BE49-F238E27FC236}">
                  <a16:creationId xmlns:a16="http://schemas.microsoft.com/office/drawing/2014/main" id="{BABEA72D-1E94-CB63-D622-2D5C8C1E7080}"/>
                </a:ext>
              </a:extLst>
            </p:cNvPr>
            <p:cNvSpPr/>
            <p:nvPr/>
          </p:nvSpPr>
          <p:spPr>
            <a:xfrm>
              <a:off x="3106390" y="245648"/>
              <a:ext cx="805388" cy="805388"/>
            </a:xfrm>
            <a:custGeom>
              <a:avLst/>
              <a:gdLst/>
              <a:ahLst/>
              <a:cxnLst/>
              <a:rect l="l" t="t" r="r" b="b"/>
              <a:pathLst>
                <a:path w="805388" h="805388" extrusionOk="0">
                  <a:moveTo>
                    <a:pt x="0" y="0"/>
                  </a:moveTo>
                  <a:lnTo>
                    <a:pt x="805388" y="0"/>
                  </a:lnTo>
                  <a:lnTo>
                    <a:pt x="805388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grpSp>
        <p:nvGrpSpPr>
          <p:cNvPr id="140" name="Google Shape;140;p3">
            <a:extLst>
              <a:ext uri="{FF2B5EF4-FFF2-40B4-BE49-F238E27FC236}">
                <a16:creationId xmlns:a16="http://schemas.microsoft.com/office/drawing/2014/main" id="{651A48C3-CDD6-498E-F088-6441DA13E4D1}"/>
              </a:ext>
            </a:extLst>
          </p:cNvPr>
          <p:cNvGrpSpPr/>
          <p:nvPr/>
        </p:nvGrpSpPr>
        <p:grpSpPr>
          <a:xfrm>
            <a:off x="12062210" y="386788"/>
            <a:ext cx="2261856" cy="1133962"/>
            <a:chOff x="0" y="-199817"/>
            <a:chExt cx="3015808" cy="1511951"/>
          </a:xfrm>
        </p:grpSpPr>
        <p:sp>
          <p:nvSpPr>
            <p:cNvPr id="141" name="Google Shape;141;p3">
              <a:extLst>
                <a:ext uri="{FF2B5EF4-FFF2-40B4-BE49-F238E27FC236}">
                  <a16:creationId xmlns:a16="http://schemas.microsoft.com/office/drawing/2014/main" id="{64CEBF9B-FE36-B45A-F5CD-BE969E460979}"/>
                </a:ext>
              </a:extLst>
            </p:cNvPr>
            <p:cNvSpPr/>
            <p:nvPr/>
          </p:nvSpPr>
          <p:spPr>
            <a:xfrm>
              <a:off x="219394" y="229712"/>
              <a:ext cx="852709" cy="852709"/>
            </a:xfrm>
            <a:custGeom>
              <a:avLst/>
              <a:gdLst/>
              <a:ahLst/>
              <a:cxnLst/>
              <a:rect l="l" t="t" r="r" b="b"/>
              <a:pathLst>
                <a:path w="852709" h="852709" extrusionOk="0">
                  <a:moveTo>
                    <a:pt x="0" y="0"/>
                  </a:moveTo>
                  <a:lnTo>
                    <a:pt x="852709" y="0"/>
                  </a:lnTo>
                  <a:lnTo>
                    <a:pt x="852709" y="852710"/>
                  </a:lnTo>
                  <a:lnTo>
                    <a:pt x="0" y="85271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42" name="Google Shape;142;p3">
              <a:extLst>
                <a:ext uri="{FF2B5EF4-FFF2-40B4-BE49-F238E27FC236}">
                  <a16:creationId xmlns:a16="http://schemas.microsoft.com/office/drawing/2014/main" id="{C9B29551-462B-C317-FE96-85BC8327D5A7}"/>
                </a:ext>
              </a:extLst>
            </p:cNvPr>
            <p:cNvSpPr/>
            <p:nvPr/>
          </p:nvSpPr>
          <p:spPr>
            <a:xfrm>
              <a:off x="1072103" y="316326"/>
              <a:ext cx="1637421" cy="679482"/>
            </a:xfrm>
            <a:custGeom>
              <a:avLst/>
              <a:gdLst/>
              <a:ahLst/>
              <a:cxnLst/>
              <a:rect l="l" t="t" r="r" b="b"/>
              <a:pathLst>
                <a:path w="1637421" h="679482" extrusionOk="0">
                  <a:moveTo>
                    <a:pt x="0" y="0"/>
                  </a:moveTo>
                  <a:lnTo>
                    <a:pt x="1637421" y="0"/>
                  </a:lnTo>
                  <a:lnTo>
                    <a:pt x="1637421" y="679482"/>
                  </a:lnTo>
                  <a:lnTo>
                    <a:pt x="0" y="67948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143" name="Google Shape;143;p3">
              <a:extLst>
                <a:ext uri="{FF2B5EF4-FFF2-40B4-BE49-F238E27FC236}">
                  <a16:creationId xmlns:a16="http://schemas.microsoft.com/office/drawing/2014/main" id="{DF75ED23-AD2F-CBBA-8499-F6ED802F9B97}"/>
                </a:ext>
              </a:extLst>
            </p:cNvPr>
            <p:cNvGrpSpPr/>
            <p:nvPr/>
          </p:nvGrpSpPr>
          <p:grpSpPr>
            <a:xfrm>
              <a:off x="0" y="-199817"/>
              <a:ext cx="3015808" cy="1511951"/>
              <a:chOff x="0" y="-38100"/>
              <a:chExt cx="575039" cy="288291"/>
            </a:xfrm>
          </p:grpSpPr>
          <p:sp>
            <p:nvSpPr>
              <p:cNvPr id="144" name="Google Shape;144;p3">
                <a:extLst>
                  <a:ext uri="{FF2B5EF4-FFF2-40B4-BE49-F238E27FC236}">
                    <a16:creationId xmlns:a16="http://schemas.microsoft.com/office/drawing/2014/main" id="{6B3B1388-0037-4E9E-A56A-C854CDF1E13F}"/>
                  </a:ext>
                </a:extLst>
              </p:cNvPr>
              <p:cNvSpPr/>
              <p:nvPr/>
            </p:nvSpPr>
            <p:spPr>
              <a:xfrm>
                <a:off x="0" y="0"/>
                <a:ext cx="575039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575039" h="250191" extrusionOk="0">
                    <a:moveTo>
                      <a:pt x="125096" y="0"/>
                    </a:moveTo>
                    <a:lnTo>
                      <a:pt x="449943" y="0"/>
                    </a:lnTo>
                    <a:cubicBezTo>
                      <a:pt x="483121" y="0"/>
                      <a:pt x="514939" y="13180"/>
                      <a:pt x="538399" y="36640"/>
                    </a:cubicBezTo>
                    <a:cubicBezTo>
                      <a:pt x="561859" y="60100"/>
                      <a:pt x="575039" y="91918"/>
                      <a:pt x="575039" y="125096"/>
                    </a:cubicBezTo>
                    <a:lnTo>
                      <a:pt x="575039" y="125096"/>
                    </a:lnTo>
                    <a:cubicBezTo>
                      <a:pt x="575039" y="158273"/>
                      <a:pt x="561859" y="190091"/>
                      <a:pt x="538399" y="213551"/>
                    </a:cubicBezTo>
                    <a:cubicBezTo>
                      <a:pt x="514939" y="237011"/>
                      <a:pt x="483121" y="250191"/>
                      <a:pt x="449943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3">
                <a:extLst>
                  <a:ext uri="{FF2B5EF4-FFF2-40B4-BE49-F238E27FC236}">
                    <a16:creationId xmlns:a16="http://schemas.microsoft.com/office/drawing/2014/main" id="{E521EF05-A94F-1FC8-D183-726B1C3025ED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575039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7" name="Google Shape;147;p3">
            <a:extLst>
              <a:ext uri="{FF2B5EF4-FFF2-40B4-BE49-F238E27FC236}">
                <a16:creationId xmlns:a16="http://schemas.microsoft.com/office/drawing/2014/main" id="{B03BE455-E2A3-5967-83F3-14EFA52FB17F}"/>
              </a:ext>
            </a:extLst>
          </p:cNvPr>
          <p:cNvSpPr txBox="1"/>
          <p:nvPr/>
        </p:nvSpPr>
        <p:spPr>
          <a:xfrm>
            <a:off x="1268193" y="374167"/>
            <a:ext cx="2612924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3357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rgbClr val="FF66C4"/>
                </a:solidFill>
                <a:latin typeface="Arial"/>
                <a:ea typeface="Arial"/>
                <a:cs typeface="Arial"/>
                <a:sym typeface="Arial"/>
              </a:rPr>
              <a:t>Case 3</a:t>
            </a:r>
            <a:endParaRPr dirty="0"/>
          </a:p>
        </p:txBody>
      </p:sp>
      <p:sp>
        <p:nvSpPr>
          <p:cNvPr id="148" name="Google Shape;148;p3">
            <a:extLst>
              <a:ext uri="{FF2B5EF4-FFF2-40B4-BE49-F238E27FC236}">
                <a16:creationId xmlns:a16="http://schemas.microsoft.com/office/drawing/2014/main" id="{8E8D4B5F-0106-6144-B142-7898BE706F13}"/>
              </a:ext>
            </a:extLst>
          </p:cNvPr>
          <p:cNvSpPr txBox="1"/>
          <p:nvPr/>
        </p:nvSpPr>
        <p:spPr>
          <a:xfrm>
            <a:off x="1281176" y="2366227"/>
            <a:ext cx="13882211" cy="49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8874" marR="0" lvl="1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5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Pada DATASW, domain pada </a:t>
            </a:r>
            <a:r>
              <a:rPr lang="en-US" sz="2305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VTPnya</a:t>
            </a:r>
            <a:r>
              <a:rPr lang="en-US" sz="2305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305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tidak</a:t>
            </a:r>
            <a:r>
              <a:rPr lang="en-US" sz="2305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305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sesuai</a:t>
            </a:r>
            <a:r>
              <a:rPr lang="en-US" sz="2305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305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dengan</a:t>
            </a:r>
            <a:r>
              <a:rPr lang="en-US" sz="2305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domain yang </a:t>
            </a:r>
            <a:r>
              <a:rPr lang="en-US" sz="2305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ada</a:t>
            </a:r>
            <a:r>
              <a:rPr lang="en-US" sz="2305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pada CENTRALSW.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1712B0-67EF-3E6B-7BE7-15BACFF102B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43590" y="3177685"/>
            <a:ext cx="11991165" cy="544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24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>
          <a:extLst>
            <a:ext uri="{FF2B5EF4-FFF2-40B4-BE49-F238E27FC236}">
              <a16:creationId xmlns:a16="http://schemas.microsoft.com/office/drawing/2014/main" id="{3D18335C-03FD-5C10-0760-F70552A23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>
            <a:extLst>
              <a:ext uri="{FF2B5EF4-FFF2-40B4-BE49-F238E27FC236}">
                <a16:creationId xmlns:a16="http://schemas.microsoft.com/office/drawing/2014/main" id="{E32EB698-5902-85AA-2AA5-02031765832E}"/>
              </a:ext>
            </a:extLst>
          </p:cNvPr>
          <p:cNvSpPr/>
          <p:nvPr/>
        </p:nvSpPr>
        <p:spPr>
          <a:xfrm>
            <a:off x="2680188" y="1953643"/>
            <a:ext cx="12927624" cy="6835481"/>
          </a:xfrm>
          <a:custGeom>
            <a:avLst/>
            <a:gdLst/>
            <a:ahLst/>
            <a:cxnLst/>
            <a:rect l="l" t="t" r="r" b="b"/>
            <a:pathLst>
              <a:path w="12927624" h="6835481" extrusionOk="0">
                <a:moveTo>
                  <a:pt x="0" y="0"/>
                </a:moveTo>
                <a:lnTo>
                  <a:pt x="12927624" y="0"/>
                </a:lnTo>
                <a:lnTo>
                  <a:pt x="12927624" y="6835481"/>
                </a:lnTo>
                <a:lnTo>
                  <a:pt x="0" y="68354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7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>
            <a:extLst>
              <a:ext uri="{FF2B5EF4-FFF2-40B4-BE49-F238E27FC236}">
                <a16:creationId xmlns:a16="http://schemas.microsoft.com/office/drawing/2014/main" id="{3F9A360E-CC29-EC4F-CC55-10F899E2D675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38885" b="-38883"/>
            </a:stretch>
          </a:blipFill>
          <a:ln>
            <a:noFill/>
          </a:ln>
        </p:spPr>
      </p:sp>
      <p:grpSp>
        <p:nvGrpSpPr>
          <p:cNvPr id="132" name="Google Shape;132;p3">
            <a:extLst>
              <a:ext uri="{FF2B5EF4-FFF2-40B4-BE49-F238E27FC236}">
                <a16:creationId xmlns:a16="http://schemas.microsoft.com/office/drawing/2014/main" id="{78E1B556-ECD7-9B5F-F956-EBF91305A237}"/>
              </a:ext>
            </a:extLst>
          </p:cNvPr>
          <p:cNvGrpSpPr/>
          <p:nvPr/>
        </p:nvGrpSpPr>
        <p:grpSpPr>
          <a:xfrm>
            <a:off x="3185371" y="386788"/>
            <a:ext cx="3197064" cy="1133962"/>
            <a:chOff x="0" y="-199817"/>
            <a:chExt cx="4262752" cy="1511951"/>
          </a:xfrm>
        </p:grpSpPr>
        <p:grpSp>
          <p:nvGrpSpPr>
            <p:cNvPr id="133" name="Google Shape;133;p3">
              <a:extLst>
                <a:ext uri="{FF2B5EF4-FFF2-40B4-BE49-F238E27FC236}">
                  <a16:creationId xmlns:a16="http://schemas.microsoft.com/office/drawing/2014/main" id="{ED7944E1-C086-5AAF-EF31-AECC2421B9E8}"/>
                </a:ext>
              </a:extLst>
            </p:cNvPr>
            <p:cNvGrpSpPr/>
            <p:nvPr/>
          </p:nvGrpSpPr>
          <p:grpSpPr>
            <a:xfrm>
              <a:off x="0" y="-199817"/>
              <a:ext cx="4262752" cy="1511951"/>
              <a:chOff x="0" y="-38100"/>
              <a:chExt cx="812800" cy="288291"/>
            </a:xfrm>
          </p:grpSpPr>
          <p:sp>
            <p:nvSpPr>
              <p:cNvPr id="134" name="Google Shape;134;p3">
                <a:extLst>
                  <a:ext uri="{FF2B5EF4-FFF2-40B4-BE49-F238E27FC236}">
                    <a16:creationId xmlns:a16="http://schemas.microsoft.com/office/drawing/2014/main" id="{195DF904-B46B-7715-6A9E-79729AE57FA0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250191" extrusionOk="0">
                    <a:moveTo>
                      <a:pt x="125096" y="0"/>
                    </a:moveTo>
                    <a:lnTo>
                      <a:pt x="687704" y="0"/>
                    </a:lnTo>
                    <a:cubicBezTo>
                      <a:pt x="720882" y="0"/>
                      <a:pt x="752700" y="13180"/>
                      <a:pt x="776160" y="36640"/>
                    </a:cubicBezTo>
                    <a:cubicBezTo>
                      <a:pt x="799620" y="60100"/>
                      <a:pt x="812800" y="91918"/>
                      <a:pt x="812800" y="125096"/>
                    </a:cubicBezTo>
                    <a:lnTo>
                      <a:pt x="812800" y="125096"/>
                    </a:lnTo>
                    <a:cubicBezTo>
                      <a:pt x="812800" y="158273"/>
                      <a:pt x="799620" y="190091"/>
                      <a:pt x="776160" y="213551"/>
                    </a:cubicBezTo>
                    <a:cubicBezTo>
                      <a:pt x="752700" y="237011"/>
                      <a:pt x="720882" y="250191"/>
                      <a:pt x="687704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3">
                <a:extLst>
                  <a:ext uri="{FF2B5EF4-FFF2-40B4-BE49-F238E27FC236}">
                    <a16:creationId xmlns:a16="http://schemas.microsoft.com/office/drawing/2014/main" id="{D4303F7E-5F87-BE7C-5C4E-42F96E75F75E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812800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6" name="Google Shape;136;p3">
              <a:extLst>
                <a:ext uri="{FF2B5EF4-FFF2-40B4-BE49-F238E27FC236}">
                  <a16:creationId xmlns:a16="http://schemas.microsoft.com/office/drawing/2014/main" id="{512E8D80-1DDE-8B46-848A-566E210BF8DD}"/>
                </a:ext>
              </a:extLst>
            </p:cNvPr>
            <p:cNvSpPr/>
            <p:nvPr/>
          </p:nvSpPr>
          <p:spPr>
            <a:xfrm>
              <a:off x="307712" y="290926"/>
              <a:ext cx="795332" cy="807432"/>
            </a:xfrm>
            <a:custGeom>
              <a:avLst/>
              <a:gdLst/>
              <a:ahLst/>
              <a:cxnLst/>
              <a:rect l="l" t="t" r="r" b="b"/>
              <a:pathLst>
                <a:path w="795332" h="807432" extrusionOk="0">
                  <a:moveTo>
                    <a:pt x="0" y="0"/>
                  </a:moveTo>
                  <a:lnTo>
                    <a:pt x="795332" y="0"/>
                  </a:lnTo>
                  <a:lnTo>
                    <a:pt x="7953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37" name="Google Shape;137;p3">
              <a:extLst>
                <a:ext uri="{FF2B5EF4-FFF2-40B4-BE49-F238E27FC236}">
                  <a16:creationId xmlns:a16="http://schemas.microsoft.com/office/drawing/2014/main" id="{E3A73604-F236-BF05-C8AE-F378735666E5}"/>
                </a:ext>
              </a:extLst>
            </p:cNvPr>
            <p:cNvSpPr/>
            <p:nvPr/>
          </p:nvSpPr>
          <p:spPr>
            <a:xfrm>
              <a:off x="2101609" y="290926"/>
              <a:ext cx="807432" cy="807432"/>
            </a:xfrm>
            <a:custGeom>
              <a:avLst/>
              <a:gdLst/>
              <a:ahLst/>
              <a:cxnLst/>
              <a:rect l="l" t="t" r="r" b="b"/>
              <a:pathLst>
                <a:path w="807432" h="807432" extrusionOk="0">
                  <a:moveTo>
                    <a:pt x="0" y="0"/>
                  </a:moveTo>
                  <a:lnTo>
                    <a:pt x="807432" y="0"/>
                  </a:lnTo>
                  <a:lnTo>
                    <a:pt x="8074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38" name="Google Shape;138;p3">
              <a:extLst>
                <a:ext uri="{FF2B5EF4-FFF2-40B4-BE49-F238E27FC236}">
                  <a16:creationId xmlns:a16="http://schemas.microsoft.com/office/drawing/2014/main" id="{5538E8EA-0D71-80CC-41D3-A6341E867C5E}"/>
                </a:ext>
              </a:extLst>
            </p:cNvPr>
            <p:cNvSpPr/>
            <p:nvPr/>
          </p:nvSpPr>
          <p:spPr>
            <a:xfrm>
              <a:off x="1309292" y="292970"/>
              <a:ext cx="594967" cy="805388"/>
            </a:xfrm>
            <a:custGeom>
              <a:avLst/>
              <a:gdLst/>
              <a:ahLst/>
              <a:cxnLst/>
              <a:rect l="l" t="t" r="r" b="b"/>
              <a:pathLst>
                <a:path w="594967" h="805388" extrusionOk="0">
                  <a:moveTo>
                    <a:pt x="0" y="0"/>
                  </a:moveTo>
                  <a:lnTo>
                    <a:pt x="594967" y="0"/>
                  </a:lnTo>
                  <a:lnTo>
                    <a:pt x="594967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39" name="Google Shape;139;p3">
              <a:extLst>
                <a:ext uri="{FF2B5EF4-FFF2-40B4-BE49-F238E27FC236}">
                  <a16:creationId xmlns:a16="http://schemas.microsoft.com/office/drawing/2014/main" id="{2B8D9DB2-F35D-F062-16E6-35C6BC8FFBDD}"/>
                </a:ext>
              </a:extLst>
            </p:cNvPr>
            <p:cNvSpPr/>
            <p:nvPr/>
          </p:nvSpPr>
          <p:spPr>
            <a:xfrm>
              <a:off x="3106390" y="245648"/>
              <a:ext cx="805388" cy="805388"/>
            </a:xfrm>
            <a:custGeom>
              <a:avLst/>
              <a:gdLst/>
              <a:ahLst/>
              <a:cxnLst/>
              <a:rect l="l" t="t" r="r" b="b"/>
              <a:pathLst>
                <a:path w="805388" h="805388" extrusionOk="0">
                  <a:moveTo>
                    <a:pt x="0" y="0"/>
                  </a:moveTo>
                  <a:lnTo>
                    <a:pt x="805388" y="0"/>
                  </a:lnTo>
                  <a:lnTo>
                    <a:pt x="805388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grpSp>
        <p:nvGrpSpPr>
          <p:cNvPr id="140" name="Google Shape;140;p3">
            <a:extLst>
              <a:ext uri="{FF2B5EF4-FFF2-40B4-BE49-F238E27FC236}">
                <a16:creationId xmlns:a16="http://schemas.microsoft.com/office/drawing/2014/main" id="{42530A89-472A-F3C1-FF73-48E4A9DEA21F}"/>
              </a:ext>
            </a:extLst>
          </p:cNvPr>
          <p:cNvGrpSpPr/>
          <p:nvPr/>
        </p:nvGrpSpPr>
        <p:grpSpPr>
          <a:xfrm>
            <a:off x="12062210" y="386788"/>
            <a:ext cx="2261856" cy="1133962"/>
            <a:chOff x="0" y="-199817"/>
            <a:chExt cx="3015808" cy="1511951"/>
          </a:xfrm>
        </p:grpSpPr>
        <p:sp>
          <p:nvSpPr>
            <p:cNvPr id="141" name="Google Shape;141;p3">
              <a:extLst>
                <a:ext uri="{FF2B5EF4-FFF2-40B4-BE49-F238E27FC236}">
                  <a16:creationId xmlns:a16="http://schemas.microsoft.com/office/drawing/2014/main" id="{2348C93C-FC4A-10B0-F12B-2687913667D0}"/>
                </a:ext>
              </a:extLst>
            </p:cNvPr>
            <p:cNvSpPr/>
            <p:nvPr/>
          </p:nvSpPr>
          <p:spPr>
            <a:xfrm>
              <a:off x="219394" y="229712"/>
              <a:ext cx="852709" cy="852709"/>
            </a:xfrm>
            <a:custGeom>
              <a:avLst/>
              <a:gdLst/>
              <a:ahLst/>
              <a:cxnLst/>
              <a:rect l="l" t="t" r="r" b="b"/>
              <a:pathLst>
                <a:path w="852709" h="852709" extrusionOk="0">
                  <a:moveTo>
                    <a:pt x="0" y="0"/>
                  </a:moveTo>
                  <a:lnTo>
                    <a:pt x="852709" y="0"/>
                  </a:lnTo>
                  <a:lnTo>
                    <a:pt x="852709" y="852710"/>
                  </a:lnTo>
                  <a:lnTo>
                    <a:pt x="0" y="85271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42" name="Google Shape;142;p3">
              <a:extLst>
                <a:ext uri="{FF2B5EF4-FFF2-40B4-BE49-F238E27FC236}">
                  <a16:creationId xmlns:a16="http://schemas.microsoft.com/office/drawing/2014/main" id="{DDBE4E51-53A4-665A-9D6E-55C32914879D}"/>
                </a:ext>
              </a:extLst>
            </p:cNvPr>
            <p:cNvSpPr/>
            <p:nvPr/>
          </p:nvSpPr>
          <p:spPr>
            <a:xfrm>
              <a:off x="1072103" y="316326"/>
              <a:ext cx="1637421" cy="679482"/>
            </a:xfrm>
            <a:custGeom>
              <a:avLst/>
              <a:gdLst/>
              <a:ahLst/>
              <a:cxnLst/>
              <a:rect l="l" t="t" r="r" b="b"/>
              <a:pathLst>
                <a:path w="1637421" h="679482" extrusionOk="0">
                  <a:moveTo>
                    <a:pt x="0" y="0"/>
                  </a:moveTo>
                  <a:lnTo>
                    <a:pt x="1637421" y="0"/>
                  </a:lnTo>
                  <a:lnTo>
                    <a:pt x="1637421" y="679482"/>
                  </a:lnTo>
                  <a:lnTo>
                    <a:pt x="0" y="67948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143" name="Google Shape;143;p3">
              <a:extLst>
                <a:ext uri="{FF2B5EF4-FFF2-40B4-BE49-F238E27FC236}">
                  <a16:creationId xmlns:a16="http://schemas.microsoft.com/office/drawing/2014/main" id="{C26910D8-B3B5-80E4-B52D-E9DCDAC238A2}"/>
                </a:ext>
              </a:extLst>
            </p:cNvPr>
            <p:cNvGrpSpPr/>
            <p:nvPr/>
          </p:nvGrpSpPr>
          <p:grpSpPr>
            <a:xfrm>
              <a:off x="0" y="-199817"/>
              <a:ext cx="3015808" cy="1511951"/>
              <a:chOff x="0" y="-38100"/>
              <a:chExt cx="575039" cy="288291"/>
            </a:xfrm>
          </p:grpSpPr>
          <p:sp>
            <p:nvSpPr>
              <p:cNvPr id="144" name="Google Shape;144;p3">
                <a:extLst>
                  <a:ext uri="{FF2B5EF4-FFF2-40B4-BE49-F238E27FC236}">
                    <a16:creationId xmlns:a16="http://schemas.microsoft.com/office/drawing/2014/main" id="{3805EE61-5D39-46AA-8DFD-2A6C28A5BCFA}"/>
                  </a:ext>
                </a:extLst>
              </p:cNvPr>
              <p:cNvSpPr/>
              <p:nvPr/>
            </p:nvSpPr>
            <p:spPr>
              <a:xfrm>
                <a:off x="0" y="0"/>
                <a:ext cx="575039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575039" h="250191" extrusionOk="0">
                    <a:moveTo>
                      <a:pt x="125096" y="0"/>
                    </a:moveTo>
                    <a:lnTo>
                      <a:pt x="449943" y="0"/>
                    </a:lnTo>
                    <a:cubicBezTo>
                      <a:pt x="483121" y="0"/>
                      <a:pt x="514939" y="13180"/>
                      <a:pt x="538399" y="36640"/>
                    </a:cubicBezTo>
                    <a:cubicBezTo>
                      <a:pt x="561859" y="60100"/>
                      <a:pt x="575039" y="91918"/>
                      <a:pt x="575039" y="125096"/>
                    </a:cubicBezTo>
                    <a:lnTo>
                      <a:pt x="575039" y="125096"/>
                    </a:lnTo>
                    <a:cubicBezTo>
                      <a:pt x="575039" y="158273"/>
                      <a:pt x="561859" y="190091"/>
                      <a:pt x="538399" y="213551"/>
                    </a:cubicBezTo>
                    <a:cubicBezTo>
                      <a:pt x="514939" y="237011"/>
                      <a:pt x="483121" y="250191"/>
                      <a:pt x="449943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3">
                <a:extLst>
                  <a:ext uri="{FF2B5EF4-FFF2-40B4-BE49-F238E27FC236}">
                    <a16:creationId xmlns:a16="http://schemas.microsoft.com/office/drawing/2014/main" id="{0F8D019C-865E-5D23-78D7-9AB96F32B531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575039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7" name="Google Shape;147;p3">
            <a:extLst>
              <a:ext uri="{FF2B5EF4-FFF2-40B4-BE49-F238E27FC236}">
                <a16:creationId xmlns:a16="http://schemas.microsoft.com/office/drawing/2014/main" id="{59D4153C-82B0-98A9-8DA0-EC65047E3E94}"/>
              </a:ext>
            </a:extLst>
          </p:cNvPr>
          <p:cNvSpPr txBox="1"/>
          <p:nvPr/>
        </p:nvSpPr>
        <p:spPr>
          <a:xfrm>
            <a:off x="1268193" y="374167"/>
            <a:ext cx="2612924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3357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rgbClr val="FF66C4"/>
                </a:solidFill>
                <a:latin typeface="Arial"/>
                <a:ea typeface="Arial"/>
                <a:cs typeface="Arial"/>
                <a:sym typeface="Arial"/>
              </a:rPr>
              <a:t>Case 3</a:t>
            </a:r>
            <a:endParaRPr dirty="0"/>
          </a:p>
        </p:txBody>
      </p:sp>
      <p:sp>
        <p:nvSpPr>
          <p:cNvPr id="149" name="Google Shape;149;p3">
            <a:extLst>
              <a:ext uri="{FF2B5EF4-FFF2-40B4-BE49-F238E27FC236}">
                <a16:creationId xmlns:a16="http://schemas.microsoft.com/office/drawing/2014/main" id="{CA377665-7431-1139-7C0A-82F015352579}"/>
              </a:ext>
            </a:extLst>
          </p:cNvPr>
          <p:cNvSpPr txBox="1"/>
          <p:nvPr/>
        </p:nvSpPr>
        <p:spPr>
          <a:xfrm>
            <a:off x="1445508" y="2477490"/>
            <a:ext cx="8467974" cy="42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8874" marR="0" lvl="1" indent="0" algn="l" rtl="0">
              <a:lnSpc>
                <a:spcPct val="896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Penyelesaian</a:t>
            </a:r>
            <a:endParaRPr sz="2305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3">
            <a:extLst>
              <a:ext uri="{FF2B5EF4-FFF2-40B4-BE49-F238E27FC236}">
                <a16:creationId xmlns:a16="http://schemas.microsoft.com/office/drawing/2014/main" id="{B1CC72C2-2420-969A-F8CC-624726E05C30}"/>
              </a:ext>
            </a:extLst>
          </p:cNvPr>
          <p:cNvSpPr txBox="1"/>
          <p:nvPr/>
        </p:nvSpPr>
        <p:spPr>
          <a:xfrm>
            <a:off x="1445508" y="3027508"/>
            <a:ext cx="13621310" cy="49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8874" marR="0" lvl="1" indent="0" algn="l" rtl="0">
              <a:lnSpc>
                <a:spcPct val="115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Sehingga</a:t>
            </a:r>
            <a:r>
              <a:rPr lang="en-US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kami </a:t>
            </a:r>
            <a:r>
              <a:rPr lang="en-US" sz="28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menggantinya</a:t>
            </a:r>
            <a:r>
              <a:rPr lang="en-US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agar </a:t>
            </a:r>
            <a:r>
              <a:rPr lang="en-US" sz="28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sesuai</a:t>
            </a:r>
            <a:r>
              <a:rPr lang="en-US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dengan</a:t>
            </a:r>
            <a:r>
              <a:rPr lang="en-US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VTP pada Switch Central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DB2B94-0D76-E614-C0D8-4264CC36B2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52506" y="3978267"/>
            <a:ext cx="12274168" cy="522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01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>
          <a:extLst>
            <a:ext uri="{FF2B5EF4-FFF2-40B4-BE49-F238E27FC236}">
              <a16:creationId xmlns:a16="http://schemas.microsoft.com/office/drawing/2014/main" id="{2A637B5B-7F5C-D23F-EC24-0FDBF2C34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>
            <a:extLst>
              <a:ext uri="{FF2B5EF4-FFF2-40B4-BE49-F238E27FC236}">
                <a16:creationId xmlns:a16="http://schemas.microsoft.com/office/drawing/2014/main" id="{B3FEA297-50DA-D0E4-F857-8E9488CFA0BF}"/>
              </a:ext>
            </a:extLst>
          </p:cNvPr>
          <p:cNvSpPr/>
          <p:nvPr/>
        </p:nvSpPr>
        <p:spPr>
          <a:xfrm>
            <a:off x="2680188" y="1953643"/>
            <a:ext cx="12927624" cy="6835481"/>
          </a:xfrm>
          <a:custGeom>
            <a:avLst/>
            <a:gdLst/>
            <a:ahLst/>
            <a:cxnLst/>
            <a:rect l="l" t="t" r="r" b="b"/>
            <a:pathLst>
              <a:path w="12927624" h="6835481" extrusionOk="0">
                <a:moveTo>
                  <a:pt x="0" y="0"/>
                </a:moveTo>
                <a:lnTo>
                  <a:pt x="12927624" y="0"/>
                </a:lnTo>
                <a:lnTo>
                  <a:pt x="12927624" y="6835481"/>
                </a:lnTo>
                <a:lnTo>
                  <a:pt x="0" y="68354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7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>
            <a:extLst>
              <a:ext uri="{FF2B5EF4-FFF2-40B4-BE49-F238E27FC236}">
                <a16:creationId xmlns:a16="http://schemas.microsoft.com/office/drawing/2014/main" id="{45F9C856-D039-A5F8-337C-CB941D3B596F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38885" b="-38883"/>
            </a:stretch>
          </a:blipFill>
          <a:ln>
            <a:noFill/>
          </a:ln>
        </p:spPr>
      </p:sp>
      <p:grpSp>
        <p:nvGrpSpPr>
          <p:cNvPr id="132" name="Google Shape;132;p3">
            <a:extLst>
              <a:ext uri="{FF2B5EF4-FFF2-40B4-BE49-F238E27FC236}">
                <a16:creationId xmlns:a16="http://schemas.microsoft.com/office/drawing/2014/main" id="{85CCE6E1-5DB5-D291-6157-FAF3656EDE9F}"/>
              </a:ext>
            </a:extLst>
          </p:cNvPr>
          <p:cNvGrpSpPr/>
          <p:nvPr/>
        </p:nvGrpSpPr>
        <p:grpSpPr>
          <a:xfrm>
            <a:off x="3185371" y="386788"/>
            <a:ext cx="3197064" cy="1133962"/>
            <a:chOff x="0" y="-199817"/>
            <a:chExt cx="4262752" cy="1511951"/>
          </a:xfrm>
        </p:grpSpPr>
        <p:grpSp>
          <p:nvGrpSpPr>
            <p:cNvPr id="133" name="Google Shape;133;p3">
              <a:extLst>
                <a:ext uri="{FF2B5EF4-FFF2-40B4-BE49-F238E27FC236}">
                  <a16:creationId xmlns:a16="http://schemas.microsoft.com/office/drawing/2014/main" id="{B07C28E2-64BE-F980-61A9-BB8555FB4C37}"/>
                </a:ext>
              </a:extLst>
            </p:cNvPr>
            <p:cNvGrpSpPr/>
            <p:nvPr/>
          </p:nvGrpSpPr>
          <p:grpSpPr>
            <a:xfrm>
              <a:off x="0" y="-199817"/>
              <a:ext cx="4262752" cy="1511951"/>
              <a:chOff x="0" y="-38100"/>
              <a:chExt cx="812800" cy="288291"/>
            </a:xfrm>
          </p:grpSpPr>
          <p:sp>
            <p:nvSpPr>
              <p:cNvPr id="134" name="Google Shape;134;p3">
                <a:extLst>
                  <a:ext uri="{FF2B5EF4-FFF2-40B4-BE49-F238E27FC236}">
                    <a16:creationId xmlns:a16="http://schemas.microsoft.com/office/drawing/2014/main" id="{92BBA93D-7917-76E9-3FC1-3DAF6D478D42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250191" extrusionOk="0">
                    <a:moveTo>
                      <a:pt x="125096" y="0"/>
                    </a:moveTo>
                    <a:lnTo>
                      <a:pt x="687704" y="0"/>
                    </a:lnTo>
                    <a:cubicBezTo>
                      <a:pt x="720882" y="0"/>
                      <a:pt x="752700" y="13180"/>
                      <a:pt x="776160" y="36640"/>
                    </a:cubicBezTo>
                    <a:cubicBezTo>
                      <a:pt x="799620" y="60100"/>
                      <a:pt x="812800" y="91918"/>
                      <a:pt x="812800" y="125096"/>
                    </a:cubicBezTo>
                    <a:lnTo>
                      <a:pt x="812800" y="125096"/>
                    </a:lnTo>
                    <a:cubicBezTo>
                      <a:pt x="812800" y="158273"/>
                      <a:pt x="799620" y="190091"/>
                      <a:pt x="776160" y="213551"/>
                    </a:cubicBezTo>
                    <a:cubicBezTo>
                      <a:pt x="752700" y="237011"/>
                      <a:pt x="720882" y="250191"/>
                      <a:pt x="687704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3">
                <a:extLst>
                  <a:ext uri="{FF2B5EF4-FFF2-40B4-BE49-F238E27FC236}">
                    <a16:creationId xmlns:a16="http://schemas.microsoft.com/office/drawing/2014/main" id="{6643E18F-7E88-09B3-C8F8-BD7567A0038F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812800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6" name="Google Shape;136;p3">
              <a:extLst>
                <a:ext uri="{FF2B5EF4-FFF2-40B4-BE49-F238E27FC236}">
                  <a16:creationId xmlns:a16="http://schemas.microsoft.com/office/drawing/2014/main" id="{DB77528F-FE12-4379-8202-085A58E3E0F0}"/>
                </a:ext>
              </a:extLst>
            </p:cNvPr>
            <p:cNvSpPr/>
            <p:nvPr/>
          </p:nvSpPr>
          <p:spPr>
            <a:xfrm>
              <a:off x="307712" y="290926"/>
              <a:ext cx="795332" cy="807432"/>
            </a:xfrm>
            <a:custGeom>
              <a:avLst/>
              <a:gdLst/>
              <a:ahLst/>
              <a:cxnLst/>
              <a:rect l="l" t="t" r="r" b="b"/>
              <a:pathLst>
                <a:path w="795332" h="807432" extrusionOk="0">
                  <a:moveTo>
                    <a:pt x="0" y="0"/>
                  </a:moveTo>
                  <a:lnTo>
                    <a:pt x="795332" y="0"/>
                  </a:lnTo>
                  <a:lnTo>
                    <a:pt x="7953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37" name="Google Shape;137;p3">
              <a:extLst>
                <a:ext uri="{FF2B5EF4-FFF2-40B4-BE49-F238E27FC236}">
                  <a16:creationId xmlns:a16="http://schemas.microsoft.com/office/drawing/2014/main" id="{704B839A-50B6-D446-54BB-1E5FCBB8F089}"/>
                </a:ext>
              </a:extLst>
            </p:cNvPr>
            <p:cNvSpPr/>
            <p:nvPr/>
          </p:nvSpPr>
          <p:spPr>
            <a:xfrm>
              <a:off x="2101609" y="290926"/>
              <a:ext cx="807432" cy="807432"/>
            </a:xfrm>
            <a:custGeom>
              <a:avLst/>
              <a:gdLst/>
              <a:ahLst/>
              <a:cxnLst/>
              <a:rect l="l" t="t" r="r" b="b"/>
              <a:pathLst>
                <a:path w="807432" h="807432" extrusionOk="0">
                  <a:moveTo>
                    <a:pt x="0" y="0"/>
                  </a:moveTo>
                  <a:lnTo>
                    <a:pt x="807432" y="0"/>
                  </a:lnTo>
                  <a:lnTo>
                    <a:pt x="8074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38" name="Google Shape;138;p3">
              <a:extLst>
                <a:ext uri="{FF2B5EF4-FFF2-40B4-BE49-F238E27FC236}">
                  <a16:creationId xmlns:a16="http://schemas.microsoft.com/office/drawing/2014/main" id="{C20D1ECC-7FBD-6BFC-6D73-668C85B829C1}"/>
                </a:ext>
              </a:extLst>
            </p:cNvPr>
            <p:cNvSpPr/>
            <p:nvPr/>
          </p:nvSpPr>
          <p:spPr>
            <a:xfrm>
              <a:off x="1309292" y="292970"/>
              <a:ext cx="594967" cy="805388"/>
            </a:xfrm>
            <a:custGeom>
              <a:avLst/>
              <a:gdLst/>
              <a:ahLst/>
              <a:cxnLst/>
              <a:rect l="l" t="t" r="r" b="b"/>
              <a:pathLst>
                <a:path w="594967" h="805388" extrusionOk="0">
                  <a:moveTo>
                    <a:pt x="0" y="0"/>
                  </a:moveTo>
                  <a:lnTo>
                    <a:pt x="594967" y="0"/>
                  </a:lnTo>
                  <a:lnTo>
                    <a:pt x="594967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39" name="Google Shape;139;p3">
              <a:extLst>
                <a:ext uri="{FF2B5EF4-FFF2-40B4-BE49-F238E27FC236}">
                  <a16:creationId xmlns:a16="http://schemas.microsoft.com/office/drawing/2014/main" id="{79EE5199-7A0E-9187-5EB5-A380E9A6E01E}"/>
                </a:ext>
              </a:extLst>
            </p:cNvPr>
            <p:cNvSpPr/>
            <p:nvPr/>
          </p:nvSpPr>
          <p:spPr>
            <a:xfrm>
              <a:off x="3106390" y="245648"/>
              <a:ext cx="805388" cy="805388"/>
            </a:xfrm>
            <a:custGeom>
              <a:avLst/>
              <a:gdLst/>
              <a:ahLst/>
              <a:cxnLst/>
              <a:rect l="l" t="t" r="r" b="b"/>
              <a:pathLst>
                <a:path w="805388" h="805388" extrusionOk="0">
                  <a:moveTo>
                    <a:pt x="0" y="0"/>
                  </a:moveTo>
                  <a:lnTo>
                    <a:pt x="805388" y="0"/>
                  </a:lnTo>
                  <a:lnTo>
                    <a:pt x="805388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grpSp>
        <p:nvGrpSpPr>
          <p:cNvPr id="140" name="Google Shape;140;p3">
            <a:extLst>
              <a:ext uri="{FF2B5EF4-FFF2-40B4-BE49-F238E27FC236}">
                <a16:creationId xmlns:a16="http://schemas.microsoft.com/office/drawing/2014/main" id="{CBD32E13-A845-6D73-7C92-9F8D2F74DA79}"/>
              </a:ext>
            </a:extLst>
          </p:cNvPr>
          <p:cNvGrpSpPr/>
          <p:nvPr/>
        </p:nvGrpSpPr>
        <p:grpSpPr>
          <a:xfrm>
            <a:off x="12062210" y="386788"/>
            <a:ext cx="2261856" cy="1133962"/>
            <a:chOff x="0" y="-199817"/>
            <a:chExt cx="3015808" cy="1511951"/>
          </a:xfrm>
        </p:grpSpPr>
        <p:sp>
          <p:nvSpPr>
            <p:cNvPr id="141" name="Google Shape;141;p3">
              <a:extLst>
                <a:ext uri="{FF2B5EF4-FFF2-40B4-BE49-F238E27FC236}">
                  <a16:creationId xmlns:a16="http://schemas.microsoft.com/office/drawing/2014/main" id="{B2696649-F479-5127-E4E5-9C90B45DBD38}"/>
                </a:ext>
              </a:extLst>
            </p:cNvPr>
            <p:cNvSpPr/>
            <p:nvPr/>
          </p:nvSpPr>
          <p:spPr>
            <a:xfrm>
              <a:off x="219394" y="229712"/>
              <a:ext cx="852709" cy="852709"/>
            </a:xfrm>
            <a:custGeom>
              <a:avLst/>
              <a:gdLst/>
              <a:ahLst/>
              <a:cxnLst/>
              <a:rect l="l" t="t" r="r" b="b"/>
              <a:pathLst>
                <a:path w="852709" h="852709" extrusionOk="0">
                  <a:moveTo>
                    <a:pt x="0" y="0"/>
                  </a:moveTo>
                  <a:lnTo>
                    <a:pt x="852709" y="0"/>
                  </a:lnTo>
                  <a:lnTo>
                    <a:pt x="852709" y="852710"/>
                  </a:lnTo>
                  <a:lnTo>
                    <a:pt x="0" y="85271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42" name="Google Shape;142;p3">
              <a:extLst>
                <a:ext uri="{FF2B5EF4-FFF2-40B4-BE49-F238E27FC236}">
                  <a16:creationId xmlns:a16="http://schemas.microsoft.com/office/drawing/2014/main" id="{DED48602-8083-F223-A57F-E6CDF549AC95}"/>
                </a:ext>
              </a:extLst>
            </p:cNvPr>
            <p:cNvSpPr/>
            <p:nvPr/>
          </p:nvSpPr>
          <p:spPr>
            <a:xfrm>
              <a:off x="1072103" y="316326"/>
              <a:ext cx="1637421" cy="679482"/>
            </a:xfrm>
            <a:custGeom>
              <a:avLst/>
              <a:gdLst/>
              <a:ahLst/>
              <a:cxnLst/>
              <a:rect l="l" t="t" r="r" b="b"/>
              <a:pathLst>
                <a:path w="1637421" h="679482" extrusionOk="0">
                  <a:moveTo>
                    <a:pt x="0" y="0"/>
                  </a:moveTo>
                  <a:lnTo>
                    <a:pt x="1637421" y="0"/>
                  </a:lnTo>
                  <a:lnTo>
                    <a:pt x="1637421" y="679482"/>
                  </a:lnTo>
                  <a:lnTo>
                    <a:pt x="0" y="67948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143" name="Google Shape;143;p3">
              <a:extLst>
                <a:ext uri="{FF2B5EF4-FFF2-40B4-BE49-F238E27FC236}">
                  <a16:creationId xmlns:a16="http://schemas.microsoft.com/office/drawing/2014/main" id="{20BF436A-6ECA-B415-6CE9-E0A84C52274E}"/>
                </a:ext>
              </a:extLst>
            </p:cNvPr>
            <p:cNvGrpSpPr/>
            <p:nvPr/>
          </p:nvGrpSpPr>
          <p:grpSpPr>
            <a:xfrm>
              <a:off x="0" y="-199817"/>
              <a:ext cx="3015808" cy="1511951"/>
              <a:chOff x="0" y="-38100"/>
              <a:chExt cx="575039" cy="288291"/>
            </a:xfrm>
          </p:grpSpPr>
          <p:sp>
            <p:nvSpPr>
              <p:cNvPr id="144" name="Google Shape;144;p3">
                <a:extLst>
                  <a:ext uri="{FF2B5EF4-FFF2-40B4-BE49-F238E27FC236}">
                    <a16:creationId xmlns:a16="http://schemas.microsoft.com/office/drawing/2014/main" id="{924BA4B7-5114-E066-0448-9FFE054A3CD9}"/>
                  </a:ext>
                </a:extLst>
              </p:cNvPr>
              <p:cNvSpPr/>
              <p:nvPr/>
            </p:nvSpPr>
            <p:spPr>
              <a:xfrm>
                <a:off x="0" y="0"/>
                <a:ext cx="575039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575039" h="250191" extrusionOk="0">
                    <a:moveTo>
                      <a:pt x="125096" y="0"/>
                    </a:moveTo>
                    <a:lnTo>
                      <a:pt x="449943" y="0"/>
                    </a:lnTo>
                    <a:cubicBezTo>
                      <a:pt x="483121" y="0"/>
                      <a:pt x="514939" y="13180"/>
                      <a:pt x="538399" y="36640"/>
                    </a:cubicBezTo>
                    <a:cubicBezTo>
                      <a:pt x="561859" y="60100"/>
                      <a:pt x="575039" y="91918"/>
                      <a:pt x="575039" y="125096"/>
                    </a:cubicBezTo>
                    <a:lnTo>
                      <a:pt x="575039" y="125096"/>
                    </a:lnTo>
                    <a:cubicBezTo>
                      <a:pt x="575039" y="158273"/>
                      <a:pt x="561859" y="190091"/>
                      <a:pt x="538399" y="213551"/>
                    </a:cubicBezTo>
                    <a:cubicBezTo>
                      <a:pt x="514939" y="237011"/>
                      <a:pt x="483121" y="250191"/>
                      <a:pt x="449943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3">
                <a:extLst>
                  <a:ext uri="{FF2B5EF4-FFF2-40B4-BE49-F238E27FC236}">
                    <a16:creationId xmlns:a16="http://schemas.microsoft.com/office/drawing/2014/main" id="{FA0BD8AD-11FE-817E-B321-1B8DFB3DF91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575039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7" name="Google Shape;147;p3">
            <a:extLst>
              <a:ext uri="{FF2B5EF4-FFF2-40B4-BE49-F238E27FC236}">
                <a16:creationId xmlns:a16="http://schemas.microsoft.com/office/drawing/2014/main" id="{08324F51-BAAB-24E7-345B-849A44295D91}"/>
              </a:ext>
            </a:extLst>
          </p:cNvPr>
          <p:cNvSpPr txBox="1"/>
          <p:nvPr/>
        </p:nvSpPr>
        <p:spPr>
          <a:xfrm>
            <a:off x="1268193" y="374167"/>
            <a:ext cx="2612924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3357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rgbClr val="FF66C4"/>
                </a:solidFill>
                <a:latin typeface="Arial"/>
                <a:ea typeface="Arial"/>
                <a:cs typeface="Arial"/>
                <a:sym typeface="Arial"/>
              </a:rPr>
              <a:t>Case 4</a:t>
            </a:r>
            <a:endParaRPr dirty="0"/>
          </a:p>
        </p:txBody>
      </p:sp>
      <p:sp>
        <p:nvSpPr>
          <p:cNvPr id="148" name="Google Shape;148;p3">
            <a:extLst>
              <a:ext uri="{FF2B5EF4-FFF2-40B4-BE49-F238E27FC236}">
                <a16:creationId xmlns:a16="http://schemas.microsoft.com/office/drawing/2014/main" id="{6B2BACE4-1E90-3EB4-539B-7E036206D0C3}"/>
              </a:ext>
            </a:extLst>
          </p:cNvPr>
          <p:cNvSpPr txBox="1"/>
          <p:nvPr/>
        </p:nvSpPr>
        <p:spPr>
          <a:xfrm>
            <a:off x="1281176" y="2366227"/>
            <a:ext cx="13882211" cy="993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8874" marR="0" lvl="1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5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Pada </a:t>
            </a:r>
            <a:r>
              <a:rPr lang="en-US" sz="2305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soal</a:t>
            </a:r>
            <a:r>
              <a:rPr lang="en-US" sz="2305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305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kedua</a:t>
            </a:r>
            <a:r>
              <a:rPr lang="en-US" sz="2305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kami </a:t>
            </a:r>
            <a:r>
              <a:rPr lang="en-US" sz="2305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diminta</a:t>
            </a:r>
            <a:r>
              <a:rPr lang="en-US" sz="2305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305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untuk</a:t>
            </a:r>
            <a:r>
              <a:rPr lang="en-US" sz="2305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305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membuat</a:t>
            </a:r>
            <a:r>
              <a:rPr lang="en-US" sz="2305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Admin-PC </a:t>
            </a:r>
            <a:r>
              <a:rPr lang="en-US" sz="2305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adalah</a:t>
            </a:r>
            <a:r>
              <a:rPr lang="en-US" sz="2305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305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satu-satunya</a:t>
            </a:r>
            <a:r>
              <a:rPr lang="en-US" sz="2305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user yang </a:t>
            </a:r>
            <a:r>
              <a:rPr lang="en-US" sz="2305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bisa</a:t>
            </a:r>
            <a:r>
              <a:rPr lang="en-US" sz="2305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305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terhubung</a:t>
            </a:r>
            <a:r>
              <a:rPr lang="en-US" sz="2305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305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dengan</a:t>
            </a:r>
            <a:r>
              <a:rPr lang="en-US" sz="2305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port pada Switch Data.</a:t>
            </a:r>
            <a:endParaRPr dirty="0"/>
          </a:p>
        </p:txBody>
      </p:sp>
      <p:sp>
        <p:nvSpPr>
          <p:cNvPr id="5" name="Google Shape;149;p3">
            <a:extLst>
              <a:ext uri="{FF2B5EF4-FFF2-40B4-BE49-F238E27FC236}">
                <a16:creationId xmlns:a16="http://schemas.microsoft.com/office/drawing/2014/main" id="{2ECEB3A3-E65B-BC22-79CE-A2EAA2B459E2}"/>
              </a:ext>
            </a:extLst>
          </p:cNvPr>
          <p:cNvSpPr txBox="1"/>
          <p:nvPr/>
        </p:nvSpPr>
        <p:spPr>
          <a:xfrm>
            <a:off x="1281176" y="3668679"/>
            <a:ext cx="8467974" cy="42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8874" marR="0" lvl="1" indent="0" algn="l" rtl="0">
              <a:lnSpc>
                <a:spcPct val="896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Penyelesaian</a:t>
            </a:r>
            <a:endParaRPr sz="2305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Google Shape;150;p3">
            <a:extLst>
              <a:ext uri="{FF2B5EF4-FFF2-40B4-BE49-F238E27FC236}">
                <a16:creationId xmlns:a16="http://schemas.microsoft.com/office/drawing/2014/main" id="{EEB07E83-E937-96E4-E360-32BD7A7CE3AC}"/>
              </a:ext>
            </a:extLst>
          </p:cNvPr>
          <p:cNvSpPr txBox="1"/>
          <p:nvPr/>
        </p:nvSpPr>
        <p:spPr>
          <a:xfrm>
            <a:off x="1307994" y="4152459"/>
            <a:ext cx="12927623" cy="247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8874" marR="0" lvl="1" indent="0" algn="l" rtl="0">
              <a:lnSpc>
                <a:spcPct val="115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Kami </a:t>
            </a:r>
            <a:r>
              <a:rPr lang="en-US" sz="28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menggunakan</a:t>
            </a:r>
            <a:r>
              <a:rPr lang="en-US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service “Port Security” agar Admin-PC </a:t>
            </a:r>
            <a:r>
              <a:rPr lang="en-US" sz="28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akan</a:t>
            </a:r>
            <a:r>
              <a:rPr lang="en-US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menjadi</a:t>
            </a:r>
            <a:r>
              <a:rPr lang="en-US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satu-satunya</a:t>
            </a:r>
            <a:r>
              <a:rPr lang="en-US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user. </a:t>
            </a:r>
            <a:r>
              <a:rPr lang="en-US" sz="28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Disini</a:t>
            </a:r>
            <a:r>
              <a:rPr lang="en-US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kami </a:t>
            </a:r>
            <a:r>
              <a:rPr lang="en-US" sz="28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menggunakan</a:t>
            </a:r>
            <a:r>
              <a:rPr lang="en-US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mode violation shutdown yang </a:t>
            </a:r>
            <a:r>
              <a:rPr lang="en-US" sz="28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apabila</a:t>
            </a:r>
            <a:r>
              <a:rPr lang="en-US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jika</a:t>
            </a:r>
            <a:r>
              <a:rPr lang="en-US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diberikan</a:t>
            </a:r>
            <a:r>
              <a:rPr lang="en-US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rules </a:t>
            </a:r>
            <a:r>
              <a:rPr lang="en-US" sz="28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ini</a:t>
            </a:r>
            <a:r>
              <a:rPr lang="en-US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8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jika</a:t>
            </a:r>
            <a:r>
              <a:rPr lang="en-US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MAC Address yang </a:t>
            </a:r>
            <a:r>
              <a:rPr lang="en-US" sz="28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tidak</a:t>
            </a:r>
            <a:r>
              <a:rPr lang="en-US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terdaftar</a:t>
            </a:r>
            <a:r>
              <a:rPr lang="en-US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mencoba</a:t>
            </a:r>
            <a:r>
              <a:rPr lang="en-US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masuk</a:t>
            </a:r>
            <a:r>
              <a:rPr lang="en-US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maka</a:t>
            </a:r>
            <a:r>
              <a:rPr lang="en-US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port </a:t>
            </a:r>
            <a:r>
              <a:rPr lang="en-US" sz="28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akan</a:t>
            </a:r>
            <a:r>
              <a:rPr lang="en-US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secara</a:t>
            </a:r>
            <a:r>
              <a:rPr lang="en-US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otomatis</a:t>
            </a:r>
            <a:r>
              <a:rPr lang="en-US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dimatikan</a:t>
            </a:r>
            <a:r>
              <a:rPr lang="en-US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sehingga</a:t>
            </a:r>
            <a:r>
              <a:rPr lang="en-US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perangkat</a:t>
            </a:r>
            <a:r>
              <a:rPr lang="en-US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lain </a:t>
            </a:r>
            <a:r>
              <a:rPr lang="en-US" sz="28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tidak</a:t>
            </a:r>
            <a:r>
              <a:rPr lang="en-US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dapat</a:t>
            </a:r>
            <a:r>
              <a:rPr lang="en-US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terhubung</a:t>
            </a:r>
            <a:r>
              <a:rPr lang="en-US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856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322</Words>
  <Application>Microsoft Office PowerPoint</Application>
  <PresentationFormat>Custom</PresentationFormat>
  <Paragraphs>38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Open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Ikyyy-PC</cp:lastModifiedBy>
  <cp:revision>3</cp:revision>
  <dcterms:created xsi:type="dcterms:W3CDTF">2006-08-16T00:00:00Z</dcterms:created>
  <dcterms:modified xsi:type="dcterms:W3CDTF">2025-06-03T04:59:16Z</dcterms:modified>
</cp:coreProperties>
</file>