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87" r:id="rId6"/>
    <p:sldId id="281" r:id="rId7"/>
    <p:sldId id="293" r:id="rId8"/>
    <p:sldId id="298" r:id="rId9"/>
    <p:sldId id="282" r:id="rId10"/>
    <p:sldId id="292" r:id="rId11"/>
    <p:sldId id="299" r:id="rId12"/>
    <p:sldId id="283" r:id="rId13"/>
    <p:sldId id="304" r:id="rId14"/>
    <p:sldId id="294" r:id="rId15"/>
    <p:sldId id="301" r:id="rId16"/>
    <p:sldId id="284" r:id="rId17"/>
    <p:sldId id="295" r:id="rId18"/>
    <p:sldId id="300" r:id="rId19"/>
    <p:sldId id="285" r:id="rId20"/>
    <p:sldId id="296" r:id="rId21"/>
    <p:sldId id="302" r:id="rId22"/>
    <p:sldId id="286" r:id="rId23"/>
    <p:sldId id="297" r:id="rId24"/>
    <p:sldId id="303" r:id="rId25"/>
    <p:sldId id="280" r:id="rId26"/>
  </p:sldIdLst>
  <p:sldSz cx="18288000" cy="10287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Open Sans" panose="020B0604020202020204" charset="0"/>
      <p:bold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gPbuU+4Fpk0snWle9ElsYTsuWN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A84B39-6228-411B-9C17-2493ED9F018C}">
  <a:tblStyle styleId="{ACA84B39-6228-411B-9C17-2493ED9F01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4697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6456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9273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2061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2871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929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8642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65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70950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3906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8510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35310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34789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09267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29774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2707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2275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620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1045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7968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7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1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3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5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7.png"/><Relationship Id="rId5" Type="http://schemas.openxmlformats.org/officeDocument/2006/relationships/image" Target="../media/image3.png"/><Relationship Id="rId15" Type="http://schemas.openxmlformats.org/officeDocument/2006/relationships/image" Target="../media/image31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33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37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3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41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5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43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46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47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5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48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53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51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5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5" Type="http://schemas.openxmlformats.org/officeDocument/2006/relationships/image" Target="../media/image17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8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2680188" y="1953643"/>
            <a:ext cx="12927624" cy="6835481"/>
          </a:xfrm>
          <a:custGeom>
            <a:avLst/>
            <a:gdLst/>
            <a:ahLst/>
            <a:cxnLst/>
            <a:rect l="l" t="t" r="r" b="b"/>
            <a:pathLst>
              <a:path w="12927624" h="6835481" extrusionOk="0">
                <a:moveTo>
                  <a:pt x="0" y="0"/>
                </a:moveTo>
                <a:lnTo>
                  <a:pt x="12927624" y="0"/>
                </a:lnTo>
                <a:lnTo>
                  <a:pt x="12927624" y="6835481"/>
                </a:lnTo>
                <a:lnTo>
                  <a:pt x="0" y="6835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7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38885" b="-38883"/>
            </a:stretch>
          </a:blipFill>
          <a:ln>
            <a:noFill/>
          </a:ln>
        </p:spPr>
      </p:sp>
      <p:grpSp>
        <p:nvGrpSpPr>
          <p:cNvPr id="86" name="Google Shape;86;p1"/>
          <p:cNvGrpSpPr/>
          <p:nvPr/>
        </p:nvGrpSpPr>
        <p:grpSpPr>
          <a:xfrm>
            <a:off x="3185371" y="386788"/>
            <a:ext cx="3197064" cy="1133962"/>
            <a:chOff x="0" y="-199817"/>
            <a:chExt cx="4262752" cy="1511951"/>
          </a:xfrm>
        </p:grpSpPr>
        <p:grpSp>
          <p:nvGrpSpPr>
            <p:cNvPr id="87" name="Google Shape;87;p1"/>
            <p:cNvGrpSpPr/>
            <p:nvPr/>
          </p:nvGrpSpPr>
          <p:grpSpPr>
            <a:xfrm>
              <a:off x="0" y="-199817"/>
              <a:ext cx="4262752" cy="1511951"/>
              <a:chOff x="0" y="-38100"/>
              <a:chExt cx="812800" cy="288291"/>
            </a:xfrm>
          </p:grpSpPr>
          <p:sp>
            <p:nvSpPr>
              <p:cNvPr id="88" name="Google Shape;88;p1"/>
              <p:cNvSpPr/>
              <p:nvPr/>
            </p:nvSpPr>
            <p:spPr>
              <a:xfrm>
                <a:off x="0" y="0"/>
                <a:ext cx="812800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250191" extrusionOk="0">
                    <a:moveTo>
                      <a:pt x="125096" y="0"/>
                    </a:moveTo>
                    <a:lnTo>
                      <a:pt x="687704" y="0"/>
                    </a:lnTo>
                    <a:cubicBezTo>
                      <a:pt x="720882" y="0"/>
                      <a:pt x="752700" y="13180"/>
                      <a:pt x="776160" y="36640"/>
                    </a:cubicBezTo>
                    <a:cubicBezTo>
                      <a:pt x="799620" y="60100"/>
                      <a:pt x="812800" y="91918"/>
                      <a:pt x="812800" y="125096"/>
                    </a:cubicBezTo>
                    <a:lnTo>
                      <a:pt x="812800" y="125096"/>
                    </a:lnTo>
                    <a:cubicBezTo>
                      <a:pt x="812800" y="158273"/>
                      <a:pt x="799620" y="190091"/>
                      <a:pt x="776160" y="213551"/>
                    </a:cubicBezTo>
                    <a:cubicBezTo>
                      <a:pt x="752700" y="237011"/>
                      <a:pt x="720882" y="250191"/>
                      <a:pt x="687704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"/>
              <p:cNvSpPr txBox="1"/>
              <p:nvPr/>
            </p:nvSpPr>
            <p:spPr>
              <a:xfrm>
                <a:off x="0" y="-38100"/>
                <a:ext cx="812800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0" name="Google Shape;90;p1"/>
            <p:cNvSpPr/>
            <p:nvPr/>
          </p:nvSpPr>
          <p:spPr>
            <a:xfrm>
              <a:off x="307712" y="290926"/>
              <a:ext cx="795332" cy="807432"/>
            </a:xfrm>
            <a:custGeom>
              <a:avLst/>
              <a:gdLst/>
              <a:ahLst/>
              <a:cxnLst/>
              <a:rect l="l" t="t" r="r" b="b"/>
              <a:pathLst>
                <a:path w="795332" h="807432" extrusionOk="0">
                  <a:moveTo>
                    <a:pt x="0" y="0"/>
                  </a:moveTo>
                  <a:lnTo>
                    <a:pt x="795332" y="0"/>
                  </a:lnTo>
                  <a:lnTo>
                    <a:pt x="7953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91" name="Google Shape;91;p1"/>
            <p:cNvSpPr/>
            <p:nvPr/>
          </p:nvSpPr>
          <p:spPr>
            <a:xfrm>
              <a:off x="2101609" y="290926"/>
              <a:ext cx="807432" cy="807432"/>
            </a:xfrm>
            <a:custGeom>
              <a:avLst/>
              <a:gdLst/>
              <a:ahLst/>
              <a:cxnLst/>
              <a:rect l="l" t="t" r="r" b="b"/>
              <a:pathLst>
                <a:path w="807432" h="807432" extrusionOk="0">
                  <a:moveTo>
                    <a:pt x="0" y="0"/>
                  </a:moveTo>
                  <a:lnTo>
                    <a:pt x="807432" y="0"/>
                  </a:lnTo>
                  <a:lnTo>
                    <a:pt x="8074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92" name="Google Shape;92;p1"/>
            <p:cNvSpPr/>
            <p:nvPr/>
          </p:nvSpPr>
          <p:spPr>
            <a:xfrm>
              <a:off x="1309292" y="292970"/>
              <a:ext cx="594967" cy="805388"/>
            </a:xfrm>
            <a:custGeom>
              <a:avLst/>
              <a:gdLst/>
              <a:ahLst/>
              <a:cxnLst/>
              <a:rect l="l" t="t" r="r" b="b"/>
              <a:pathLst>
                <a:path w="594967" h="805388" extrusionOk="0">
                  <a:moveTo>
                    <a:pt x="0" y="0"/>
                  </a:moveTo>
                  <a:lnTo>
                    <a:pt x="594967" y="0"/>
                  </a:lnTo>
                  <a:lnTo>
                    <a:pt x="594967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93" name="Google Shape;93;p1"/>
            <p:cNvSpPr/>
            <p:nvPr/>
          </p:nvSpPr>
          <p:spPr>
            <a:xfrm>
              <a:off x="3106390" y="245648"/>
              <a:ext cx="805388" cy="805388"/>
            </a:xfrm>
            <a:custGeom>
              <a:avLst/>
              <a:gdLst/>
              <a:ahLst/>
              <a:cxnLst/>
              <a:rect l="l" t="t" r="r" b="b"/>
              <a:pathLst>
                <a:path w="805388" h="805388" extrusionOk="0">
                  <a:moveTo>
                    <a:pt x="0" y="0"/>
                  </a:moveTo>
                  <a:lnTo>
                    <a:pt x="805388" y="0"/>
                  </a:lnTo>
                  <a:lnTo>
                    <a:pt x="805388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94" name="Google Shape;94;p1"/>
          <p:cNvGrpSpPr/>
          <p:nvPr/>
        </p:nvGrpSpPr>
        <p:grpSpPr>
          <a:xfrm>
            <a:off x="12062210" y="386788"/>
            <a:ext cx="2261856" cy="1133962"/>
            <a:chOff x="0" y="-199817"/>
            <a:chExt cx="3015808" cy="1511951"/>
          </a:xfrm>
        </p:grpSpPr>
        <p:sp>
          <p:nvSpPr>
            <p:cNvPr id="95" name="Google Shape;95;p1"/>
            <p:cNvSpPr/>
            <p:nvPr/>
          </p:nvSpPr>
          <p:spPr>
            <a:xfrm>
              <a:off x="219394" y="229712"/>
              <a:ext cx="852709" cy="852709"/>
            </a:xfrm>
            <a:custGeom>
              <a:avLst/>
              <a:gdLst/>
              <a:ahLst/>
              <a:cxnLst/>
              <a:rect l="l" t="t" r="r" b="b"/>
              <a:pathLst>
                <a:path w="852709" h="852709" extrusionOk="0">
                  <a:moveTo>
                    <a:pt x="0" y="0"/>
                  </a:moveTo>
                  <a:lnTo>
                    <a:pt x="852709" y="0"/>
                  </a:lnTo>
                  <a:lnTo>
                    <a:pt x="852709" y="852710"/>
                  </a:lnTo>
                  <a:lnTo>
                    <a:pt x="0" y="85271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96" name="Google Shape;96;p1"/>
            <p:cNvSpPr/>
            <p:nvPr/>
          </p:nvSpPr>
          <p:spPr>
            <a:xfrm>
              <a:off x="1072103" y="316326"/>
              <a:ext cx="1637421" cy="679482"/>
            </a:xfrm>
            <a:custGeom>
              <a:avLst/>
              <a:gdLst/>
              <a:ahLst/>
              <a:cxnLst/>
              <a:rect l="l" t="t" r="r" b="b"/>
              <a:pathLst>
                <a:path w="1637421" h="679482" extrusionOk="0">
                  <a:moveTo>
                    <a:pt x="0" y="0"/>
                  </a:moveTo>
                  <a:lnTo>
                    <a:pt x="1637421" y="0"/>
                  </a:lnTo>
                  <a:lnTo>
                    <a:pt x="1637421" y="679482"/>
                  </a:lnTo>
                  <a:lnTo>
                    <a:pt x="0" y="67948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97" name="Google Shape;97;p1"/>
            <p:cNvGrpSpPr/>
            <p:nvPr/>
          </p:nvGrpSpPr>
          <p:grpSpPr>
            <a:xfrm>
              <a:off x="0" y="-199817"/>
              <a:ext cx="3015808" cy="1511951"/>
              <a:chOff x="0" y="-38100"/>
              <a:chExt cx="575039" cy="288291"/>
            </a:xfrm>
          </p:grpSpPr>
          <p:sp>
            <p:nvSpPr>
              <p:cNvPr id="98" name="Google Shape;98;p1"/>
              <p:cNvSpPr/>
              <p:nvPr/>
            </p:nvSpPr>
            <p:spPr>
              <a:xfrm>
                <a:off x="0" y="0"/>
                <a:ext cx="575039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575039" h="250191" extrusionOk="0">
                    <a:moveTo>
                      <a:pt x="125096" y="0"/>
                    </a:moveTo>
                    <a:lnTo>
                      <a:pt x="449943" y="0"/>
                    </a:lnTo>
                    <a:cubicBezTo>
                      <a:pt x="483121" y="0"/>
                      <a:pt x="514939" y="13180"/>
                      <a:pt x="538399" y="36640"/>
                    </a:cubicBezTo>
                    <a:cubicBezTo>
                      <a:pt x="561859" y="60100"/>
                      <a:pt x="575039" y="91918"/>
                      <a:pt x="575039" y="125096"/>
                    </a:cubicBezTo>
                    <a:lnTo>
                      <a:pt x="575039" y="125096"/>
                    </a:lnTo>
                    <a:cubicBezTo>
                      <a:pt x="575039" y="158273"/>
                      <a:pt x="561859" y="190091"/>
                      <a:pt x="538399" y="213551"/>
                    </a:cubicBezTo>
                    <a:cubicBezTo>
                      <a:pt x="514939" y="237011"/>
                      <a:pt x="483121" y="250191"/>
                      <a:pt x="449943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"/>
              <p:cNvSpPr txBox="1"/>
              <p:nvPr/>
            </p:nvSpPr>
            <p:spPr>
              <a:xfrm>
                <a:off x="0" y="-38100"/>
                <a:ext cx="575039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1"/>
          <p:cNvGrpSpPr/>
          <p:nvPr/>
        </p:nvGrpSpPr>
        <p:grpSpPr>
          <a:xfrm>
            <a:off x="3175211" y="1760291"/>
            <a:ext cx="11944125" cy="6344697"/>
            <a:chOff x="-13547" y="-571608"/>
            <a:chExt cx="15925500" cy="8459597"/>
          </a:xfrm>
        </p:grpSpPr>
        <p:sp>
          <p:nvSpPr>
            <p:cNvPr id="101" name="Google Shape;101;p1"/>
            <p:cNvSpPr/>
            <p:nvPr/>
          </p:nvSpPr>
          <p:spPr>
            <a:xfrm>
              <a:off x="4226045" y="5216203"/>
              <a:ext cx="7473526" cy="2671786"/>
            </a:xfrm>
            <a:custGeom>
              <a:avLst/>
              <a:gdLst/>
              <a:ahLst/>
              <a:cxnLst/>
              <a:rect l="l" t="t" r="r" b="b"/>
              <a:pathLst>
                <a:path w="7473526" h="2671786" extrusionOk="0">
                  <a:moveTo>
                    <a:pt x="0" y="0"/>
                  </a:moveTo>
                  <a:lnTo>
                    <a:pt x="7473526" y="0"/>
                  </a:lnTo>
                  <a:lnTo>
                    <a:pt x="7473526" y="2671786"/>
                  </a:lnTo>
                  <a:lnTo>
                    <a:pt x="0" y="267178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1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02" name="Google Shape;102;p1"/>
            <p:cNvSpPr txBox="1"/>
            <p:nvPr/>
          </p:nvSpPr>
          <p:spPr>
            <a:xfrm>
              <a:off x="3188475" y="6248155"/>
              <a:ext cx="9548667" cy="8926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9400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985" b="1">
                  <a:solidFill>
                    <a:srgbClr val="55E4FF"/>
                  </a:solidFill>
                  <a:latin typeface="Arial"/>
                  <a:ea typeface="Arial"/>
                  <a:cs typeface="Arial"/>
                  <a:sym typeface="Arial"/>
                </a:rPr>
                <a:t>INACOMP 1.0</a:t>
              </a:r>
              <a:endParaRPr/>
            </a:p>
          </p:txBody>
        </p:sp>
        <p:sp>
          <p:nvSpPr>
            <p:cNvPr id="103" name="Google Shape;103;p1"/>
            <p:cNvSpPr txBox="1"/>
            <p:nvPr/>
          </p:nvSpPr>
          <p:spPr>
            <a:xfrm>
              <a:off x="1772376" y="2705916"/>
              <a:ext cx="12353775" cy="25278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800" dirty="0">
                  <a:solidFill>
                    <a:srgbClr val="FF66C4"/>
                  </a:solidFill>
                  <a:latin typeface="Arial"/>
                  <a:ea typeface="Arial"/>
                  <a:cs typeface="Arial"/>
                  <a:sym typeface="Arial"/>
                </a:rPr>
                <a:t>TIM INFO KOPI</a:t>
              </a:r>
              <a:endParaRPr sz="1050" dirty="0"/>
            </a:p>
          </p:txBody>
        </p:sp>
        <p:sp>
          <p:nvSpPr>
            <p:cNvPr id="104" name="Google Shape;104;p1"/>
            <p:cNvSpPr txBox="1"/>
            <p:nvPr/>
          </p:nvSpPr>
          <p:spPr>
            <a:xfrm>
              <a:off x="-13547" y="-571608"/>
              <a:ext cx="15925500" cy="321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99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607">
                  <a:solidFill>
                    <a:srgbClr val="A3E3F2"/>
                  </a:solidFill>
                  <a:latin typeface="Arial"/>
                  <a:ea typeface="Arial"/>
                  <a:cs typeface="Arial"/>
                  <a:sym typeface="Arial"/>
                </a:rPr>
                <a:t>Presentasi</a:t>
              </a:r>
              <a:endParaRPr sz="14607">
                <a:solidFill>
                  <a:srgbClr val="A3E3F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/>
          <p:nvPr/>
        </p:nvSpPr>
        <p:spPr>
          <a:xfrm>
            <a:off x="2680188" y="1953643"/>
            <a:ext cx="12927624" cy="6835481"/>
          </a:xfrm>
          <a:custGeom>
            <a:avLst/>
            <a:gdLst/>
            <a:ahLst/>
            <a:cxnLst/>
            <a:rect l="l" t="t" r="r" b="b"/>
            <a:pathLst>
              <a:path w="12927624" h="6835481" extrusionOk="0">
                <a:moveTo>
                  <a:pt x="0" y="0"/>
                </a:moveTo>
                <a:lnTo>
                  <a:pt x="12927624" y="0"/>
                </a:lnTo>
                <a:lnTo>
                  <a:pt x="12927624" y="6835481"/>
                </a:lnTo>
                <a:lnTo>
                  <a:pt x="0" y="6835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7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0" y="265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7" name="Google Shape;157;p4"/>
          <p:cNvGrpSpPr/>
          <p:nvPr/>
        </p:nvGrpSpPr>
        <p:grpSpPr>
          <a:xfrm>
            <a:off x="3185371" y="386788"/>
            <a:ext cx="3197064" cy="1133962"/>
            <a:chOff x="0" y="-199817"/>
            <a:chExt cx="4262752" cy="1511951"/>
          </a:xfrm>
        </p:grpSpPr>
        <p:grpSp>
          <p:nvGrpSpPr>
            <p:cNvPr id="158" name="Google Shape;158;p4"/>
            <p:cNvGrpSpPr/>
            <p:nvPr/>
          </p:nvGrpSpPr>
          <p:grpSpPr>
            <a:xfrm>
              <a:off x="0" y="-199817"/>
              <a:ext cx="4262752" cy="1511951"/>
              <a:chOff x="0" y="-38100"/>
              <a:chExt cx="812800" cy="288291"/>
            </a:xfrm>
          </p:grpSpPr>
          <p:sp>
            <p:nvSpPr>
              <p:cNvPr id="159" name="Google Shape;159;p4"/>
              <p:cNvSpPr/>
              <p:nvPr/>
            </p:nvSpPr>
            <p:spPr>
              <a:xfrm>
                <a:off x="0" y="0"/>
                <a:ext cx="812800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250191" extrusionOk="0">
                    <a:moveTo>
                      <a:pt x="125096" y="0"/>
                    </a:moveTo>
                    <a:lnTo>
                      <a:pt x="687704" y="0"/>
                    </a:lnTo>
                    <a:cubicBezTo>
                      <a:pt x="720882" y="0"/>
                      <a:pt x="752700" y="13180"/>
                      <a:pt x="776160" y="36640"/>
                    </a:cubicBezTo>
                    <a:cubicBezTo>
                      <a:pt x="799620" y="60100"/>
                      <a:pt x="812800" y="91918"/>
                      <a:pt x="812800" y="125096"/>
                    </a:cubicBezTo>
                    <a:lnTo>
                      <a:pt x="812800" y="125096"/>
                    </a:lnTo>
                    <a:cubicBezTo>
                      <a:pt x="812800" y="158273"/>
                      <a:pt x="799620" y="190091"/>
                      <a:pt x="776160" y="213551"/>
                    </a:cubicBezTo>
                    <a:cubicBezTo>
                      <a:pt x="752700" y="237011"/>
                      <a:pt x="720882" y="250191"/>
                      <a:pt x="687704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 txBox="1"/>
              <p:nvPr/>
            </p:nvSpPr>
            <p:spPr>
              <a:xfrm>
                <a:off x="0" y="-38100"/>
                <a:ext cx="812800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1" name="Google Shape;161;p4"/>
            <p:cNvSpPr/>
            <p:nvPr/>
          </p:nvSpPr>
          <p:spPr>
            <a:xfrm>
              <a:off x="307712" y="290926"/>
              <a:ext cx="795332" cy="807432"/>
            </a:xfrm>
            <a:custGeom>
              <a:avLst/>
              <a:gdLst/>
              <a:ahLst/>
              <a:cxnLst/>
              <a:rect l="l" t="t" r="r" b="b"/>
              <a:pathLst>
                <a:path w="795332" h="807432" extrusionOk="0">
                  <a:moveTo>
                    <a:pt x="0" y="0"/>
                  </a:moveTo>
                  <a:lnTo>
                    <a:pt x="795332" y="0"/>
                  </a:lnTo>
                  <a:lnTo>
                    <a:pt x="7953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2" name="Google Shape;162;p4"/>
            <p:cNvSpPr/>
            <p:nvPr/>
          </p:nvSpPr>
          <p:spPr>
            <a:xfrm>
              <a:off x="2101609" y="290926"/>
              <a:ext cx="807432" cy="807432"/>
            </a:xfrm>
            <a:custGeom>
              <a:avLst/>
              <a:gdLst/>
              <a:ahLst/>
              <a:cxnLst/>
              <a:rect l="l" t="t" r="r" b="b"/>
              <a:pathLst>
                <a:path w="807432" h="807432" extrusionOk="0">
                  <a:moveTo>
                    <a:pt x="0" y="0"/>
                  </a:moveTo>
                  <a:lnTo>
                    <a:pt x="807432" y="0"/>
                  </a:lnTo>
                  <a:lnTo>
                    <a:pt x="8074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3" name="Google Shape;163;p4"/>
            <p:cNvSpPr/>
            <p:nvPr/>
          </p:nvSpPr>
          <p:spPr>
            <a:xfrm>
              <a:off x="1309292" y="292970"/>
              <a:ext cx="594967" cy="805388"/>
            </a:xfrm>
            <a:custGeom>
              <a:avLst/>
              <a:gdLst/>
              <a:ahLst/>
              <a:cxnLst/>
              <a:rect l="l" t="t" r="r" b="b"/>
              <a:pathLst>
                <a:path w="594967" h="805388" extrusionOk="0">
                  <a:moveTo>
                    <a:pt x="0" y="0"/>
                  </a:moveTo>
                  <a:lnTo>
                    <a:pt x="594967" y="0"/>
                  </a:lnTo>
                  <a:lnTo>
                    <a:pt x="594967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4" name="Google Shape;164;p4"/>
            <p:cNvSpPr/>
            <p:nvPr/>
          </p:nvSpPr>
          <p:spPr>
            <a:xfrm>
              <a:off x="3106390" y="245648"/>
              <a:ext cx="805388" cy="805388"/>
            </a:xfrm>
            <a:custGeom>
              <a:avLst/>
              <a:gdLst/>
              <a:ahLst/>
              <a:cxnLst/>
              <a:rect l="l" t="t" r="r" b="b"/>
              <a:pathLst>
                <a:path w="805388" h="805388" extrusionOk="0">
                  <a:moveTo>
                    <a:pt x="0" y="0"/>
                  </a:moveTo>
                  <a:lnTo>
                    <a:pt x="805388" y="0"/>
                  </a:lnTo>
                  <a:lnTo>
                    <a:pt x="805388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165" name="Google Shape;165;p4"/>
          <p:cNvGrpSpPr/>
          <p:nvPr/>
        </p:nvGrpSpPr>
        <p:grpSpPr>
          <a:xfrm>
            <a:off x="12062210" y="386788"/>
            <a:ext cx="2261856" cy="1133962"/>
            <a:chOff x="0" y="-199817"/>
            <a:chExt cx="3015808" cy="1511951"/>
          </a:xfrm>
        </p:grpSpPr>
        <p:sp>
          <p:nvSpPr>
            <p:cNvPr id="166" name="Google Shape;166;p4"/>
            <p:cNvSpPr/>
            <p:nvPr/>
          </p:nvSpPr>
          <p:spPr>
            <a:xfrm>
              <a:off x="219394" y="229712"/>
              <a:ext cx="852709" cy="852709"/>
            </a:xfrm>
            <a:custGeom>
              <a:avLst/>
              <a:gdLst/>
              <a:ahLst/>
              <a:cxnLst/>
              <a:rect l="l" t="t" r="r" b="b"/>
              <a:pathLst>
                <a:path w="852709" h="852709" extrusionOk="0">
                  <a:moveTo>
                    <a:pt x="0" y="0"/>
                  </a:moveTo>
                  <a:lnTo>
                    <a:pt x="852709" y="0"/>
                  </a:lnTo>
                  <a:lnTo>
                    <a:pt x="852709" y="852710"/>
                  </a:lnTo>
                  <a:lnTo>
                    <a:pt x="0" y="85271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7" name="Google Shape;167;p4"/>
            <p:cNvSpPr/>
            <p:nvPr/>
          </p:nvSpPr>
          <p:spPr>
            <a:xfrm>
              <a:off x="1072103" y="316326"/>
              <a:ext cx="1637421" cy="679482"/>
            </a:xfrm>
            <a:custGeom>
              <a:avLst/>
              <a:gdLst/>
              <a:ahLst/>
              <a:cxnLst/>
              <a:rect l="l" t="t" r="r" b="b"/>
              <a:pathLst>
                <a:path w="1637421" h="679482" extrusionOk="0">
                  <a:moveTo>
                    <a:pt x="0" y="0"/>
                  </a:moveTo>
                  <a:lnTo>
                    <a:pt x="1637421" y="0"/>
                  </a:lnTo>
                  <a:lnTo>
                    <a:pt x="1637421" y="679482"/>
                  </a:lnTo>
                  <a:lnTo>
                    <a:pt x="0" y="67948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168" name="Google Shape;168;p4"/>
            <p:cNvGrpSpPr/>
            <p:nvPr/>
          </p:nvGrpSpPr>
          <p:grpSpPr>
            <a:xfrm>
              <a:off x="0" y="-199817"/>
              <a:ext cx="3015808" cy="1511951"/>
              <a:chOff x="0" y="-38100"/>
              <a:chExt cx="575039" cy="288291"/>
            </a:xfrm>
          </p:grpSpPr>
          <p:sp>
            <p:nvSpPr>
              <p:cNvPr id="169" name="Google Shape;169;p4"/>
              <p:cNvSpPr/>
              <p:nvPr/>
            </p:nvSpPr>
            <p:spPr>
              <a:xfrm>
                <a:off x="0" y="0"/>
                <a:ext cx="575039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575039" h="250191" extrusionOk="0">
                    <a:moveTo>
                      <a:pt x="125096" y="0"/>
                    </a:moveTo>
                    <a:lnTo>
                      <a:pt x="449943" y="0"/>
                    </a:lnTo>
                    <a:cubicBezTo>
                      <a:pt x="483121" y="0"/>
                      <a:pt x="514939" y="13180"/>
                      <a:pt x="538399" y="36640"/>
                    </a:cubicBezTo>
                    <a:cubicBezTo>
                      <a:pt x="561859" y="60100"/>
                      <a:pt x="575039" y="91918"/>
                      <a:pt x="575039" y="125096"/>
                    </a:cubicBezTo>
                    <a:lnTo>
                      <a:pt x="575039" y="125096"/>
                    </a:lnTo>
                    <a:cubicBezTo>
                      <a:pt x="575039" y="158273"/>
                      <a:pt x="561859" y="190091"/>
                      <a:pt x="538399" y="213551"/>
                    </a:cubicBezTo>
                    <a:cubicBezTo>
                      <a:pt x="514939" y="237011"/>
                      <a:pt x="483121" y="250191"/>
                      <a:pt x="449943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4"/>
              <p:cNvSpPr txBox="1"/>
              <p:nvPr/>
            </p:nvSpPr>
            <p:spPr>
              <a:xfrm>
                <a:off x="0" y="-38100"/>
                <a:ext cx="575039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1" name="Google Shape;171;p4"/>
          <p:cNvSpPr txBox="1"/>
          <p:nvPr/>
        </p:nvSpPr>
        <p:spPr>
          <a:xfrm>
            <a:off x="225665" y="1851027"/>
            <a:ext cx="96774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A3E3F2"/>
                </a:solidFill>
              </a:rPr>
              <a:t>SOLUSI CASE 3</a:t>
            </a:r>
            <a:r>
              <a:rPr lang="en-US" sz="8000" dirty="0">
                <a:solidFill>
                  <a:srgbClr val="A3E3F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dirty="0"/>
          </a:p>
        </p:txBody>
      </p:sp>
      <p:sp>
        <p:nvSpPr>
          <p:cNvPr id="173" name="Google Shape;173;p4"/>
          <p:cNvSpPr txBox="1"/>
          <p:nvPr/>
        </p:nvSpPr>
        <p:spPr>
          <a:xfrm>
            <a:off x="1281177" y="7395946"/>
            <a:ext cx="8467974" cy="149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8874" marR="0" lvl="1" indent="0" algn="l" rtl="0">
              <a:lnSpc>
                <a:spcPct val="896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Menyalaka</a:t>
            </a:r>
            <a:r>
              <a:rPr lang="en-US" sz="36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3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6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layanan</a:t>
            </a:r>
            <a:r>
              <a:rPr lang="en-US" sz="3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ftp di public ftp dan </a:t>
            </a:r>
            <a:r>
              <a:rPr lang="en-US" sz="36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mengganti</a:t>
            </a:r>
            <a:r>
              <a:rPr lang="en-US" sz="3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subnet mask warrior of the net</a:t>
            </a:r>
            <a:endParaRPr sz="2305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" name="Picture 2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C605C50-858F-4B50-B34B-50BA594B8E92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1418651" y="3173295"/>
            <a:ext cx="6496623" cy="3011435"/>
          </a:xfrm>
          <a:prstGeom prst="rect">
            <a:avLst/>
          </a:prstGeom>
        </p:spPr>
      </p:pic>
      <p:pic>
        <p:nvPicPr>
          <p:cNvPr id="22" name="Picture 2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9000AAA-2C01-4513-9FE4-04AE3F8AF730}"/>
              </a:ext>
            </a:extLst>
          </p:cNvPr>
          <p:cNvPicPr/>
          <p:nvPr/>
        </p:nvPicPr>
        <p:blipFill>
          <a:blip r:embed="rId12"/>
          <a:stretch>
            <a:fillRect/>
          </a:stretch>
        </p:blipFill>
        <p:spPr>
          <a:xfrm>
            <a:off x="8380466" y="3176322"/>
            <a:ext cx="6378522" cy="277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10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/>
          <p:nvPr/>
        </p:nvSpPr>
        <p:spPr>
          <a:xfrm>
            <a:off x="2680188" y="1953643"/>
            <a:ext cx="12927624" cy="6835481"/>
          </a:xfrm>
          <a:custGeom>
            <a:avLst/>
            <a:gdLst/>
            <a:ahLst/>
            <a:cxnLst/>
            <a:rect l="l" t="t" r="r" b="b"/>
            <a:pathLst>
              <a:path w="12927624" h="6835481" extrusionOk="0">
                <a:moveTo>
                  <a:pt x="0" y="0"/>
                </a:moveTo>
                <a:lnTo>
                  <a:pt x="12927624" y="0"/>
                </a:lnTo>
                <a:lnTo>
                  <a:pt x="12927624" y="6835481"/>
                </a:lnTo>
                <a:lnTo>
                  <a:pt x="0" y="6835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7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0" y="265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7" name="Google Shape;157;p4"/>
          <p:cNvGrpSpPr/>
          <p:nvPr/>
        </p:nvGrpSpPr>
        <p:grpSpPr>
          <a:xfrm>
            <a:off x="3185371" y="386788"/>
            <a:ext cx="3197064" cy="1133962"/>
            <a:chOff x="0" y="-199817"/>
            <a:chExt cx="4262752" cy="1511951"/>
          </a:xfrm>
        </p:grpSpPr>
        <p:grpSp>
          <p:nvGrpSpPr>
            <p:cNvPr id="158" name="Google Shape;158;p4"/>
            <p:cNvGrpSpPr/>
            <p:nvPr/>
          </p:nvGrpSpPr>
          <p:grpSpPr>
            <a:xfrm>
              <a:off x="0" y="-199817"/>
              <a:ext cx="4262752" cy="1511951"/>
              <a:chOff x="0" y="-38100"/>
              <a:chExt cx="812800" cy="288291"/>
            </a:xfrm>
          </p:grpSpPr>
          <p:sp>
            <p:nvSpPr>
              <p:cNvPr id="159" name="Google Shape;159;p4"/>
              <p:cNvSpPr/>
              <p:nvPr/>
            </p:nvSpPr>
            <p:spPr>
              <a:xfrm>
                <a:off x="0" y="0"/>
                <a:ext cx="812800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250191" extrusionOk="0">
                    <a:moveTo>
                      <a:pt x="125096" y="0"/>
                    </a:moveTo>
                    <a:lnTo>
                      <a:pt x="687704" y="0"/>
                    </a:lnTo>
                    <a:cubicBezTo>
                      <a:pt x="720882" y="0"/>
                      <a:pt x="752700" y="13180"/>
                      <a:pt x="776160" y="36640"/>
                    </a:cubicBezTo>
                    <a:cubicBezTo>
                      <a:pt x="799620" y="60100"/>
                      <a:pt x="812800" y="91918"/>
                      <a:pt x="812800" y="125096"/>
                    </a:cubicBezTo>
                    <a:lnTo>
                      <a:pt x="812800" y="125096"/>
                    </a:lnTo>
                    <a:cubicBezTo>
                      <a:pt x="812800" y="158273"/>
                      <a:pt x="799620" y="190091"/>
                      <a:pt x="776160" y="213551"/>
                    </a:cubicBezTo>
                    <a:cubicBezTo>
                      <a:pt x="752700" y="237011"/>
                      <a:pt x="720882" y="250191"/>
                      <a:pt x="687704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 txBox="1"/>
              <p:nvPr/>
            </p:nvSpPr>
            <p:spPr>
              <a:xfrm>
                <a:off x="0" y="-38100"/>
                <a:ext cx="812800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1" name="Google Shape;161;p4"/>
            <p:cNvSpPr/>
            <p:nvPr/>
          </p:nvSpPr>
          <p:spPr>
            <a:xfrm>
              <a:off x="307712" y="290926"/>
              <a:ext cx="795332" cy="807432"/>
            </a:xfrm>
            <a:custGeom>
              <a:avLst/>
              <a:gdLst/>
              <a:ahLst/>
              <a:cxnLst/>
              <a:rect l="l" t="t" r="r" b="b"/>
              <a:pathLst>
                <a:path w="795332" h="807432" extrusionOk="0">
                  <a:moveTo>
                    <a:pt x="0" y="0"/>
                  </a:moveTo>
                  <a:lnTo>
                    <a:pt x="795332" y="0"/>
                  </a:lnTo>
                  <a:lnTo>
                    <a:pt x="7953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2" name="Google Shape;162;p4"/>
            <p:cNvSpPr/>
            <p:nvPr/>
          </p:nvSpPr>
          <p:spPr>
            <a:xfrm>
              <a:off x="2101609" y="290926"/>
              <a:ext cx="807432" cy="807432"/>
            </a:xfrm>
            <a:custGeom>
              <a:avLst/>
              <a:gdLst/>
              <a:ahLst/>
              <a:cxnLst/>
              <a:rect l="l" t="t" r="r" b="b"/>
              <a:pathLst>
                <a:path w="807432" h="807432" extrusionOk="0">
                  <a:moveTo>
                    <a:pt x="0" y="0"/>
                  </a:moveTo>
                  <a:lnTo>
                    <a:pt x="807432" y="0"/>
                  </a:lnTo>
                  <a:lnTo>
                    <a:pt x="8074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3" name="Google Shape;163;p4"/>
            <p:cNvSpPr/>
            <p:nvPr/>
          </p:nvSpPr>
          <p:spPr>
            <a:xfrm>
              <a:off x="1309292" y="292970"/>
              <a:ext cx="594967" cy="805388"/>
            </a:xfrm>
            <a:custGeom>
              <a:avLst/>
              <a:gdLst/>
              <a:ahLst/>
              <a:cxnLst/>
              <a:rect l="l" t="t" r="r" b="b"/>
              <a:pathLst>
                <a:path w="594967" h="805388" extrusionOk="0">
                  <a:moveTo>
                    <a:pt x="0" y="0"/>
                  </a:moveTo>
                  <a:lnTo>
                    <a:pt x="594967" y="0"/>
                  </a:lnTo>
                  <a:lnTo>
                    <a:pt x="594967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4" name="Google Shape;164;p4"/>
            <p:cNvSpPr/>
            <p:nvPr/>
          </p:nvSpPr>
          <p:spPr>
            <a:xfrm>
              <a:off x="3106390" y="245648"/>
              <a:ext cx="805388" cy="805388"/>
            </a:xfrm>
            <a:custGeom>
              <a:avLst/>
              <a:gdLst/>
              <a:ahLst/>
              <a:cxnLst/>
              <a:rect l="l" t="t" r="r" b="b"/>
              <a:pathLst>
                <a:path w="805388" h="805388" extrusionOk="0">
                  <a:moveTo>
                    <a:pt x="0" y="0"/>
                  </a:moveTo>
                  <a:lnTo>
                    <a:pt x="805388" y="0"/>
                  </a:lnTo>
                  <a:lnTo>
                    <a:pt x="805388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165" name="Google Shape;165;p4"/>
          <p:cNvGrpSpPr/>
          <p:nvPr/>
        </p:nvGrpSpPr>
        <p:grpSpPr>
          <a:xfrm>
            <a:off x="12062210" y="386788"/>
            <a:ext cx="2261856" cy="1133962"/>
            <a:chOff x="0" y="-199817"/>
            <a:chExt cx="3015808" cy="1511951"/>
          </a:xfrm>
        </p:grpSpPr>
        <p:sp>
          <p:nvSpPr>
            <p:cNvPr id="166" name="Google Shape;166;p4"/>
            <p:cNvSpPr/>
            <p:nvPr/>
          </p:nvSpPr>
          <p:spPr>
            <a:xfrm>
              <a:off x="219394" y="229712"/>
              <a:ext cx="852709" cy="852709"/>
            </a:xfrm>
            <a:custGeom>
              <a:avLst/>
              <a:gdLst/>
              <a:ahLst/>
              <a:cxnLst/>
              <a:rect l="l" t="t" r="r" b="b"/>
              <a:pathLst>
                <a:path w="852709" h="852709" extrusionOk="0">
                  <a:moveTo>
                    <a:pt x="0" y="0"/>
                  </a:moveTo>
                  <a:lnTo>
                    <a:pt x="852709" y="0"/>
                  </a:lnTo>
                  <a:lnTo>
                    <a:pt x="852709" y="852710"/>
                  </a:lnTo>
                  <a:lnTo>
                    <a:pt x="0" y="85271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7" name="Google Shape;167;p4"/>
            <p:cNvSpPr/>
            <p:nvPr/>
          </p:nvSpPr>
          <p:spPr>
            <a:xfrm>
              <a:off x="1072103" y="316326"/>
              <a:ext cx="1637421" cy="679482"/>
            </a:xfrm>
            <a:custGeom>
              <a:avLst/>
              <a:gdLst/>
              <a:ahLst/>
              <a:cxnLst/>
              <a:rect l="l" t="t" r="r" b="b"/>
              <a:pathLst>
                <a:path w="1637421" h="679482" extrusionOk="0">
                  <a:moveTo>
                    <a:pt x="0" y="0"/>
                  </a:moveTo>
                  <a:lnTo>
                    <a:pt x="1637421" y="0"/>
                  </a:lnTo>
                  <a:lnTo>
                    <a:pt x="1637421" y="679482"/>
                  </a:lnTo>
                  <a:lnTo>
                    <a:pt x="0" y="67948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168" name="Google Shape;168;p4"/>
            <p:cNvGrpSpPr/>
            <p:nvPr/>
          </p:nvGrpSpPr>
          <p:grpSpPr>
            <a:xfrm>
              <a:off x="0" y="-199817"/>
              <a:ext cx="3015808" cy="1511951"/>
              <a:chOff x="0" y="-38100"/>
              <a:chExt cx="575039" cy="288291"/>
            </a:xfrm>
          </p:grpSpPr>
          <p:sp>
            <p:nvSpPr>
              <p:cNvPr id="169" name="Google Shape;169;p4"/>
              <p:cNvSpPr/>
              <p:nvPr/>
            </p:nvSpPr>
            <p:spPr>
              <a:xfrm>
                <a:off x="0" y="0"/>
                <a:ext cx="575039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575039" h="250191" extrusionOk="0">
                    <a:moveTo>
                      <a:pt x="125096" y="0"/>
                    </a:moveTo>
                    <a:lnTo>
                      <a:pt x="449943" y="0"/>
                    </a:lnTo>
                    <a:cubicBezTo>
                      <a:pt x="483121" y="0"/>
                      <a:pt x="514939" y="13180"/>
                      <a:pt x="538399" y="36640"/>
                    </a:cubicBezTo>
                    <a:cubicBezTo>
                      <a:pt x="561859" y="60100"/>
                      <a:pt x="575039" y="91918"/>
                      <a:pt x="575039" y="125096"/>
                    </a:cubicBezTo>
                    <a:lnTo>
                      <a:pt x="575039" y="125096"/>
                    </a:lnTo>
                    <a:cubicBezTo>
                      <a:pt x="575039" y="158273"/>
                      <a:pt x="561859" y="190091"/>
                      <a:pt x="538399" y="213551"/>
                    </a:cubicBezTo>
                    <a:cubicBezTo>
                      <a:pt x="514939" y="237011"/>
                      <a:pt x="483121" y="250191"/>
                      <a:pt x="449943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4"/>
              <p:cNvSpPr txBox="1"/>
              <p:nvPr/>
            </p:nvSpPr>
            <p:spPr>
              <a:xfrm>
                <a:off x="0" y="-38100"/>
                <a:ext cx="575039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1" name="Google Shape;171;p4"/>
          <p:cNvSpPr txBox="1"/>
          <p:nvPr/>
        </p:nvSpPr>
        <p:spPr>
          <a:xfrm>
            <a:off x="225665" y="1851027"/>
            <a:ext cx="96774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A3E3F2"/>
                </a:solidFill>
              </a:rPr>
              <a:t>VERIFIKASI CASE 3</a:t>
            </a:r>
            <a:r>
              <a:rPr lang="en-US" sz="8000" dirty="0">
                <a:solidFill>
                  <a:srgbClr val="A3E3F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dirty="0"/>
          </a:p>
        </p:txBody>
      </p:sp>
      <p:sp>
        <p:nvSpPr>
          <p:cNvPr id="173" name="Google Shape;173;p4"/>
          <p:cNvSpPr txBox="1"/>
          <p:nvPr/>
        </p:nvSpPr>
        <p:spPr>
          <a:xfrm>
            <a:off x="1178946" y="7906445"/>
            <a:ext cx="8467974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8874" marR="0" lvl="1" indent="0" algn="l" rtl="0">
              <a:lnSpc>
                <a:spcPct val="896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TIDAK ADA</a:t>
            </a:r>
            <a:endParaRPr sz="2305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13441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/>
          <p:nvPr/>
        </p:nvSpPr>
        <p:spPr>
          <a:xfrm>
            <a:off x="2680188" y="1953643"/>
            <a:ext cx="12927624" cy="6835481"/>
          </a:xfrm>
          <a:custGeom>
            <a:avLst/>
            <a:gdLst/>
            <a:ahLst/>
            <a:cxnLst/>
            <a:rect l="l" t="t" r="r" b="b"/>
            <a:pathLst>
              <a:path w="12927624" h="6835481" extrusionOk="0">
                <a:moveTo>
                  <a:pt x="0" y="0"/>
                </a:moveTo>
                <a:lnTo>
                  <a:pt x="12927624" y="0"/>
                </a:lnTo>
                <a:lnTo>
                  <a:pt x="12927624" y="6835481"/>
                </a:lnTo>
                <a:lnTo>
                  <a:pt x="0" y="6835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7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0" y="-27384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38885" b="-38883"/>
            </a:stretch>
          </a:blipFill>
          <a:ln>
            <a:noFill/>
          </a:ln>
        </p:spPr>
      </p:sp>
      <p:grpSp>
        <p:nvGrpSpPr>
          <p:cNvPr id="132" name="Google Shape;132;p3"/>
          <p:cNvGrpSpPr/>
          <p:nvPr/>
        </p:nvGrpSpPr>
        <p:grpSpPr>
          <a:xfrm>
            <a:off x="3185371" y="386788"/>
            <a:ext cx="3197064" cy="1133962"/>
            <a:chOff x="0" y="-199817"/>
            <a:chExt cx="4262752" cy="1511951"/>
          </a:xfrm>
        </p:grpSpPr>
        <p:grpSp>
          <p:nvGrpSpPr>
            <p:cNvPr id="133" name="Google Shape;133;p3"/>
            <p:cNvGrpSpPr/>
            <p:nvPr/>
          </p:nvGrpSpPr>
          <p:grpSpPr>
            <a:xfrm>
              <a:off x="0" y="-199817"/>
              <a:ext cx="4262752" cy="1511951"/>
              <a:chOff x="0" y="-38100"/>
              <a:chExt cx="812800" cy="288291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0" y="0"/>
                <a:ext cx="812800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250191" extrusionOk="0">
                    <a:moveTo>
                      <a:pt x="125096" y="0"/>
                    </a:moveTo>
                    <a:lnTo>
                      <a:pt x="687704" y="0"/>
                    </a:lnTo>
                    <a:cubicBezTo>
                      <a:pt x="720882" y="0"/>
                      <a:pt x="752700" y="13180"/>
                      <a:pt x="776160" y="36640"/>
                    </a:cubicBezTo>
                    <a:cubicBezTo>
                      <a:pt x="799620" y="60100"/>
                      <a:pt x="812800" y="91918"/>
                      <a:pt x="812800" y="125096"/>
                    </a:cubicBezTo>
                    <a:lnTo>
                      <a:pt x="812800" y="125096"/>
                    </a:lnTo>
                    <a:cubicBezTo>
                      <a:pt x="812800" y="158273"/>
                      <a:pt x="799620" y="190091"/>
                      <a:pt x="776160" y="213551"/>
                    </a:cubicBezTo>
                    <a:cubicBezTo>
                      <a:pt x="752700" y="237011"/>
                      <a:pt x="720882" y="250191"/>
                      <a:pt x="687704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"/>
              <p:cNvSpPr txBox="1"/>
              <p:nvPr/>
            </p:nvSpPr>
            <p:spPr>
              <a:xfrm>
                <a:off x="0" y="-38100"/>
                <a:ext cx="812800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6" name="Google Shape;136;p3"/>
            <p:cNvSpPr/>
            <p:nvPr/>
          </p:nvSpPr>
          <p:spPr>
            <a:xfrm>
              <a:off x="307712" y="290926"/>
              <a:ext cx="795332" cy="807432"/>
            </a:xfrm>
            <a:custGeom>
              <a:avLst/>
              <a:gdLst/>
              <a:ahLst/>
              <a:cxnLst/>
              <a:rect l="l" t="t" r="r" b="b"/>
              <a:pathLst>
                <a:path w="795332" h="807432" extrusionOk="0">
                  <a:moveTo>
                    <a:pt x="0" y="0"/>
                  </a:moveTo>
                  <a:lnTo>
                    <a:pt x="795332" y="0"/>
                  </a:lnTo>
                  <a:lnTo>
                    <a:pt x="7953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7" name="Google Shape;137;p3"/>
            <p:cNvSpPr/>
            <p:nvPr/>
          </p:nvSpPr>
          <p:spPr>
            <a:xfrm>
              <a:off x="2101609" y="290926"/>
              <a:ext cx="807432" cy="807432"/>
            </a:xfrm>
            <a:custGeom>
              <a:avLst/>
              <a:gdLst/>
              <a:ahLst/>
              <a:cxnLst/>
              <a:rect l="l" t="t" r="r" b="b"/>
              <a:pathLst>
                <a:path w="807432" h="807432" extrusionOk="0">
                  <a:moveTo>
                    <a:pt x="0" y="0"/>
                  </a:moveTo>
                  <a:lnTo>
                    <a:pt x="807432" y="0"/>
                  </a:lnTo>
                  <a:lnTo>
                    <a:pt x="8074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8" name="Google Shape;138;p3"/>
            <p:cNvSpPr/>
            <p:nvPr/>
          </p:nvSpPr>
          <p:spPr>
            <a:xfrm>
              <a:off x="1309292" y="292970"/>
              <a:ext cx="594967" cy="805388"/>
            </a:xfrm>
            <a:custGeom>
              <a:avLst/>
              <a:gdLst/>
              <a:ahLst/>
              <a:cxnLst/>
              <a:rect l="l" t="t" r="r" b="b"/>
              <a:pathLst>
                <a:path w="594967" h="805388" extrusionOk="0">
                  <a:moveTo>
                    <a:pt x="0" y="0"/>
                  </a:moveTo>
                  <a:lnTo>
                    <a:pt x="594967" y="0"/>
                  </a:lnTo>
                  <a:lnTo>
                    <a:pt x="594967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9" name="Google Shape;139;p3"/>
            <p:cNvSpPr/>
            <p:nvPr/>
          </p:nvSpPr>
          <p:spPr>
            <a:xfrm>
              <a:off x="3106390" y="245648"/>
              <a:ext cx="805388" cy="805388"/>
            </a:xfrm>
            <a:custGeom>
              <a:avLst/>
              <a:gdLst/>
              <a:ahLst/>
              <a:cxnLst/>
              <a:rect l="l" t="t" r="r" b="b"/>
              <a:pathLst>
                <a:path w="805388" h="805388" extrusionOk="0">
                  <a:moveTo>
                    <a:pt x="0" y="0"/>
                  </a:moveTo>
                  <a:lnTo>
                    <a:pt x="805388" y="0"/>
                  </a:lnTo>
                  <a:lnTo>
                    <a:pt x="805388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140" name="Google Shape;140;p3"/>
          <p:cNvGrpSpPr/>
          <p:nvPr/>
        </p:nvGrpSpPr>
        <p:grpSpPr>
          <a:xfrm>
            <a:off x="12062210" y="386788"/>
            <a:ext cx="2261856" cy="1133962"/>
            <a:chOff x="0" y="-199817"/>
            <a:chExt cx="3015808" cy="1511951"/>
          </a:xfrm>
        </p:grpSpPr>
        <p:sp>
          <p:nvSpPr>
            <p:cNvPr id="141" name="Google Shape;141;p3"/>
            <p:cNvSpPr/>
            <p:nvPr/>
          </p:nvSpPr>
          <p:spPr>
            <a:xfrm>
              <a:off x="219394" y="229712"/>
              <a:ext cx="852709" cy="852709"/>
            </a:xfrm>
            <a:custGeom>
              <a:avLst/>
              <a:gdLst/>
              <a:ahLst/>
              <a:cxnLst/>
              <a:rect l="l" t="t" r="r" b="b"/>
              <a:pathLst>
                <a:path w="852709" h="852709" extrusionOk="0">
                  <a:moveTo>
                    <a:pt x="0" y="0"/>
                  </a:moveTo>
                  <a:lnTo>
                    <a:pt x="852709" y="0"/>
                  </a:lnTo>
                  <a:lnTo>
                    <a:pt x="852709" y="852710"/>
                  </a:lnTo>
                  <a:lnTo>
                    <a:pt x="0" y="85271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42" name="Google Shape;142;p3"/>
            <p:cNvSpPr/>
            <p:nvPr/>
          </p:nvSpPr>
          <p:spPr>
            <a:xfrm>
              <a:off x="1072103" y="316326"/>
              <a:ext cx="1637421" cy="679482"/>
            </a:xfrm>
            <a:custGeom>
              <a:avLst/>
              <a:gdLst/>
              <a:ahLst/>
              <a:cxnLst/>
              <a:rect l="l" t="t" r="r" b="b"/>
              <a:pathLst>
                <a:path w="1637421" h="679482" extrusionOk="0">
                  <a:moveTo>
                    <a:pt x="0" y="0"/>
                  </a:moveTo>
                  <a:lnTo>
                    <a:pt x="1637421" y="0"/>
                  </a:lnTo>
                  <a:lnTo>
                    <a:pt x="1637421" y="679482"/>
                  </a:lnTo>
                  <a:lnTo>
                    <a:pt x="0" y="67948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143" name="Google Shape;143;p3"/>
            <p:cNvGrpSpPr/>
            <p:nvPr/>
          </p:nvGrpSpPr>
          <p:grpSpPr>
            <a:xfrm>
              <a:off x="0" y="-199817"/>
              <a:ext cx="3015808" cy="1511951"/>
              <a:chOff x="0" y="-38100"/>
              <a:chExt cx="575039" cy="288291"/>
            </a:xfrm>
          </p:grpSpPr>
          <p:sp>
            <p:nvSpPr>
              <p:cNvPr id="144" name="Google Shape;144;p3"/>
              <p:cNvSpPr/>
              <p:nvPr/>
            </p:nvSpPr>
            <p:spPr>
              <a:xfrm>
                <a:off x="0" y="0"/>
                <a:ext cx="575039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575039" h="250191" extrusionOk="0">
                    <a:moveTo>
                      <a:pt x="125096" y="0"/>
                    </a:moveTo>
                    <a:lnTo>
                      <a:pt x="449943" y="0"/>
                    </a:lnTo>
                    <a:cubicBezTo>
                      <a:pt x="483121" y="0"/>
                      <a:pt x="514939" y="13180"/>
                      <a:pt x="538399" y="36640"/>
                    </a:cubicBezTo>
                    <a:cubicBezTo>
                      <a:pt x="561859" y="60100"/>
                      <a:pt x="575039" y="91918"/>
                      <a:pt x="575039" y="125096"/>
                    </a:cubicBezTo>
                    <a:lnTo>
                      <a:pt x="575039" y="125096"/>
                    </a:lnTo>
                    <a:cubicBezTo>
                      <a:pt x="575039" y="158273"/>
                      <a:pt x="561859" y="190091"/>
                      <a:pt x="538399" y="213551"/>
                    </a:cubicBezTo>
                    <a:cubicBezTo>
                      <a:pt x="514939" y="237011"/>
                      <a:pt x="483121" y="250191"/>
                      <a:pt x="449943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3"/>
              <p:cNvSpPr txBox="1"/>
              <p:nvPr/>
            </p:nvSpPr>
            <p:spPr>
              <a:xfrm>
                <a:off x="0" y="-38100"/>
                <a:ext cx="575039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6" name="Google Shape;146;p3"/>
          <p:cNvSpPr txBox="1"/>
          <p:nvPr/>
        </p:nvSpPr>
        <p:spPr>
          <a:xfrm>
            <a:off x="-3352800" y="1670612"/>
            <a:ext cx="116586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A3E3F2"/>
                </a:solidFill>
                <a:latin typeface="Arial"/>
                <a:ea typeface="Arial"/>
                <a:cs typeface="Arial"/>
                <a:sym typeface="Arial"/>
              </a:rPr>
              <a:t>SOAL</a:t>
            </a:r>
            <a:endParaRPr dirty="0"/>
          </a:p>
        </p:txBody>
      </p:sp>
      <p:sp>
        <p:nvSpPr>
          <p:cNvPr id="147" name="Google Shape;147;p3"/>
          <p:cNvSpPr txBox="1"/>
          <p:nvPr/>
        </p:nvSpPr>
        <p:spPr>
          <a:xfrm>
            <a:off x="1170038" y="1605788"/>
            <a:ext cx="2612924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3357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FF66C4"/>
                </a:solidFill>
                <a:latin typeface="Arial"/>
                <a:ea typeface="Arial"/>
                <a:cs typeface="Arial"/>
                <a:sym typeface="Arial"/>
              </a:rPr>
              <a:t>Case 4</a:t>
            </a:r>
            <a:endParaRPr dirty="0"/>
          </a:p>
        </p:txBody>
      </p:sp>
      <p:sp>
        <p:nvSpPr>
          <p:cNvPr id="148" name="Google Shape;148;p3"/>
          <p:cNvSpPr txBox="1"/>
          <p:nvPr/>
        </p:nvSpPr>
        <p:spPr>
          <a:xfrm>
            <a:off x="1281177" y="3728001"/>
            <a:ext cx="14877986" cy="993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8874" lvl="1">
              <a:lnSpc>
                <a:spcPct val="140000"/>
              </a:lnSpc>
            </a:pP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communication between APP1 servers &amp; APP2 servers must be encrypted (AES), some</a:t>
            </a:r>
          </a:p>
          <a:p>
            <a:pPr marL="248874" lvl="1">
              <a:lnSpc>
                <a:spcPct val="140000"/>
              </a:lnSpc>
            </a:pP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configurations were configured, but currently don't work, please complete making it work.</a:t>
            </a:r>
            <a:endParaRPr dirty="0"/>
          </a:p>
        </p:txBody>
      </p:sp>
      <p:sp>
        <p:nvSpPr>
          <p:cNvPr id="149" name="Google Shape;149;p3"/>
          <p:cNvSpPr txBox="1"/>
          <p:nvPr/>
        </p:nvSpPr>
        <p:spPr>
          <a:xfrm>
            <a:off x="1286257" y="4797564"/>
            <a:ext cx="8467974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8874" marR="0" lvl="1" indent="0" algn="l" rtl="0">
              <a:lnSpc>
                <a:spcPct val="896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Masalah</a:t>
            </a:r>
            <a:r>
              <a:rPr lang="en-US" sz="3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(app r1)</a:t>
            </a:r>
            <a:endParaRPr sz="2305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9214621-A48D-4D0F-943F-2A5B174A10A7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1641764" y="5579193"/>
            <a:ext cx="10188285" cy="4036214"/>
          </a:xfrm>
          <a:prstGeom prst="rect">
            <a:avLst/>
          </a:prstGeom>
        </p:spPr>
      </p:pic>
      <p:pic>
        <p:nvPicPr>
          <p:cNvPr id="25" name="Picture 24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39D832FF-44E5-4AC3-B0D5-883026FA2508}"/>
              </a:ext>
            </a:extLst>
          </p:cNvPr>
          <p:cNvPicPr/>
          <p:nvPr/>
        </p:nvPicPr>
        <p:blipFill>
          <a:blip r:embed="rId12"/>
          <a:stretch>
            <a:fillRect/>
          </a:stretch>
        </p:blipFill>
        <p:spPr>
          <a:xfrm>
            <a:off x="12226756" y="6983468"/>
            <a:ext cx="4774987" cy="70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66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/>
          <p:nvPr/>
        </p:nvSpPr>
        <p:spPr>
          <a:xfrm>
            <a:off x="2680188" y="1953643"/>
            <a:ext cx="12927624" cy="6835481"/>
          </a:xfrm>
          <a:custGeom>
            <a:avLst/>
            <a:gdLst/>
            <a:ahLst/>
            <a:cxnLst/>
            <a:rect l="l" t="t" r="r" b="b"/>
            <a:pathLst>
              <a:path w="12927624" h="6835481" extrusionOk="0">
                <a:moveTo>
                  <a:pt x="0" y="0"/>
                </a:moveTo>
                <a:lnTo>
                  <a:pt x="12927624" y="0"/>
                </a:lnTo>
                <a:lnTo>
                  <a:pt x="12927624" y="6835481"/>
                </a:lnTo>
                <a:lnTo>
                  <a:pt x="0" y="6835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7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0" y="-27384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38885" b="-38883"/>
            </a:stretch>
          </a:blipFill>
          <a:ln>
            <a:noFill/>
          </a:ln>
        </p:spPr>
      </p:sp>
      <p:grpSp>
        <p:nvGrpSpPr>
          <p:cNvPr id="132" name="Google Shape;132;p3"/>
          <p:cNvGrpSpPr/>
          <p:nvPr/>
        </p:nvGrpSpPr>
        <p:grpSpPr>
          <a:xfrm>
            <a:off x="3185371" y="386788"/>
            <a:ext cx="3197064" cy="1133962"/>
            <a:chOff x="0" y="-199817"/>
            <a:chExt cx="4262752" cy="1511951"/>
          </a:xfrm>
        </p:grpSpPr>
        <p:grpSp>
          <p:nvGrpSpPr>
            <p:cNvPr id="133" name="Google Shape;133;p3"/>
            <p:cNvGrpSpPr/>
            <p:nvPr/>
          </p:nvGrpSpPr>
          <p:grpSpPr>
            <a:xfrm>
              <a:off x="0" y="-199817"/>
              <a:ext cx="4262752" cy="1511951"/>
              <a:chOff x="0" y="-38100"/>
              <a:chExt cx="812800" cy="288291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0" y="0"/>
                <a:ext cx="812800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250191" extrusionOk="0">
                    <a:moveTo>
                      <a:pt x="125096" y="0"/>
                    </a:moveTo>
                    <a:lnTo>
                      <a:pt x="687704" y="0"/>
                    </a:lnTo>
                    <a:cubicBezTo>
                      <a:pt x="720882" y="0"/>
                      <a:pt x="752700" y="13180"/>
                      <a:pt x="776160" y="36640"/>
                    </a:cubicBezTo>
                    <a:cubicBezTo>
                      <a:pt x="799620" y="60100"/>
                      <a:pt x="812800" y="91918"/>
                      <a:pt x="812800" y="125096"/>
                    </a:cubicBezTo>
                    <a:lnTo>
                      <a:pt x="812800" y="125096"/>
                    </a:lnTo>
                    <a:cubicBezTo>
                      <a:pt x="812800" y="158273"/>
                      <a:pt x="799620" y="190091"/>
                      <a:pt x="776160" y="213551"/>
                    </a:cubicBezTo>
                    <a:cubicBezTo>
                      <a:pt x="752700" y="237011"/>
                      <a:pt x="720882" y="250191"/>
                      <a:pt x="687704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"/>
              <p:cNvSpPr txBox="1"/>
              <p:nvPr/>
            </p:nvSpPr>
            <p:spPr>
              <a:xfrm>
                <a:off x="0" y="-38100"/>
                <a:ext cx="812800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6" name="Google Shape;136;p3"/>
            <p:cNvSpPr/>
            <p:nvPr/>
          </p:nvSpPr>
          <p:spPr>
            <a:xfrm>
              <a:off x="307712" y="290926"/>
              <a:ext cx="795332" cy="807432"/>
            </a:xfrm>
            <a:custGeom>
              <a:avLst/>
              <a:gdLst/>
              <a:ahLst/>
              <a:cxnLst/>
              <a:rect l="l" t="t" r="r" b="b"/>
              <a:pathLst>
                <a:path w="795332" h="807432" extrusionOk="0">
                  <a:moveTo>
                    <a:pt x="0" y="0"/>
                  </a:moveTo>
                  <a:lnTo>
                    <a:pt x="795332" y="0"/>
                  </a:lnTo>
                  <a:lnTo>
                    <a:pt x="7953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7" name="Google Shape;137;p3"/>
            <p:cNvSpPr/>
            <p:nvPr/>
          </p:nvSpPr>
          <p:spPr>
            <a:xfrm>
              <a:off x="2101609" y="290926"/>
              <a:ext cx="807432" cy="807432"/>
            </a:xfrm>
            <a:custGeom>
              <a:avLst/>
              <a:gdLst/>
              <a:ahLst/>
              <a:cxnLst/>
              <a:rect l="l" t="t" r="r" b="b"/>
              <a:pathLst>
                <a:path w="807432" h="807432" extrusionOk="0">
                  <a:moveTo>
                    <a:pt x="0" y="0"/>
                  </a:moveTo>
                  <a:lnTo>
                    <a:pt x="807432" y="0"/>
                  </a:lnTo>
                  <a:lnTo>
                    <a:pt x="8074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8" name="Google Shape;138;p3"/>
            <p:cNvSpPr/>
            <p:nvPr/>
          </p:nvSpPr>
          <p:spPr>
            <a:xfrm>
              <a:off x="1309292" y="292970"/>
              <a:ext cx="594967" cy="805388"/>
            </a:xfrm>
            <a:custGeom>
              <a:avLst/>
              <a:gdLst/>
              <a:ahLst/>
              <a:cxnLst/>
              <a:rect l="l" t="t" r="r" b="b"/>
              <a:pathLst>
                <a:path w="594967" h="805388" extrusionOk="0">
                  <a:moveTo>
                    <a:pt x="0" y="0"/>
                  </a:moveTo>
                  <a:lnTo>
                    <a:pt x="594967" y="0"/>
                  </a:lnTo>
                  <a:lnTo>
                    <a:pt x="594967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9" name="Google Shape;139;p3"/>
            <p:cNvSpPr/>
            <p:nvPr/>
          </p:nvSpPr>
          <p:spPr>
            <a:xfrm>
              <a:off x="3106390" y="245648"/>
              <a:ext cx="805388" cy="805388"/>
            </a:xfrm>
            <a:custGeom>
              <a:avLst/>
              <a:gdLst/>
              <a:ahLst/>
              <a:cxnLst/>
              <a:rect l="l" t="t" r="r" b="b"/>
              <a:pathLst>
                <a:path w="805388" h="805388" extrusionOk="0">
                  <a:moveTo>
                    <a:pt x="0" y="0"/>
                  </a:moveTo>
                  <a:lnTo>
                    <a:pt x="805388" y="0"/>
                  </a:lnTo>
                  <a:lnTo>
                    <a:pt x="805388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140" name="Google Shape;140;p3"/>
          <p:cNvGrpSpPr/>
          <p:nvPr/>
        </p:nvGrpSpPr>
        <p:grpSpPr>
          <a:xfrm>
            <a:off x="12062210" y="386788"/>
            <a:ext cx="2261856" cy="1133962"/>
            <a:chOff x="0" y="-199817"/>
            <a:chExt cx="3015808" cy="1511951"/>
          </a:xfrm>
        </p:grpSpPr>
        <p:sp>
          <p:nvSpPr>
            <p:cNvPr id="141" name="Google Shape;141;p3"/>
            <p:cNvSpPr/>
            <p:nvPr/>
          </p:nvSpPr>
          <p:spPr>
            <a:xfrm>
              <a:off x="219394" y="229712"/>
              <a:ext cx="852709" cy="852709"/>
            </a:xfrm>
            <a:custGeom>
              <a:avLst/>
              <a:gdLst/>
              <a:ahLst/>
              <a:cxnLst/>
              <a:rect l="l" t="t" r="r" b="b"/>
              <a:pathLst>
                <a:path w="852709" h="852709" extrusionOk="0">
                  <a:moveTo>
                    <a:pt x="0" y="0"/>
                  </a:moveTo>
                  <a:lnTo>
                    <a:pt x="852709" y="0"/>
                  </a:lnTo>
                  <a:lnTo>
                    <a:pt x="852709" y="852710"/>
                  </a:lnTo>
                  <a:lnTo>
                    <a:pt x="0" y="85271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42" name="Google Shape;142;p3"/>
            <p:cNvSpPr/>
            <p:nvPr/>
          </p:nvSpPr>
          <p:spPr>
            <a:xfrm>
              <a:off x="1072103" y="316326"/>
              <a:ext cx="1637421" cy="679482"/>
            </a:xfrm>
            <a:custGeom>
              <a:avLst/>
              <a:gdLst/>
              <a:ahLst/>
              <a:cxnLst/>
              <a:rect l="l" t="t" r="r" b="b"/>
              <a:pathLst>
                <a:path w="1637421" h="679482" extrusionOk="0">
                  <a:moveTo>
                    <a:pt x="0" y="0"/>
                  </a:moveTo>
                  <a:lnTo>
                    <a:pt x="1637421" y="0"/>
                  </a:lnTo>
                  <a:lnTo>
                    <a:pt x="1637421" y="679482"/>
                  </a:lnTo>
                  <a:lnTo>
                    <a:pt x="0" y="67948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143" name="Google Shape;143;p3"/>
            <p:cNvGrpSpPr/>
            <p:nvPr/>
          </p:nvGrpSpPr>
          <p:grpSpPr>
            <a:xfrm>
              <a:off x="0" y="-199817"/>
              <a:ext cx="3015808" cy="1511951"/>
              <a:chOff x="0" y="-38100"/>
              <a:chExt cx="575039" cy="288291"/>
            </a:xfrm>
          </p:grpSpPr>
          <p:sp>
            <p:nvSpPr>
              <p:cNvPr id="144" name="Google Shape;144;p3"/>
              <p:cNvSpPr/>
              <p:nvPr/>
            </p:nvSpPr>
            <p:spPr>
              <a:xfrm>
                <a:off x="0" y="0"/>
                <a:ext cx="575039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575039" h="250191" extrusionOk="0">
                    <a:moveTo>
                      <a:pt x="125096" y="0"/>
                    </a:moveTo>
                    <a:lnTo>
                      <a:pt x="449943" y="0"/>
                    </a:lnTo>
                    <a:cubicBezTo>
                      <a:pt x="483121" y="0"/>
                      <a:pt x="514939" y="13180"/>
                      <a:pt x="538399" y="36640"/>
                    </a:cubicBezTo>
                    <a:cubicBezTo>
                      <a:pt x="561859" y="60100"/>
                      <a:pt x="575039" y="91918"/>
                      <a:pt x="575039" y="125096"/>
                    </a:cubicBezTo>
                    <a:lnTo>
                      <a:pt x="575039" y="125096"/>
                    </a:lnTo>
                    <a:cubicBezTo>
                      <a:pt x="575039" y="158273"/>
                      <a:pt x="561859" y="190091"/>
                      <a:pt x="538399" y="213551"/>
                    </a:cubicBezTo>
                    <a:cubicBezTo>
                      <a:pt x="514939" y="237011"/>
                      <a:pt x="483121" y="250191"/>
                      <a:pt x="449943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3"/>
              <p:cNvSpPr txBox="1"/>
              <p:nvPr/>
            </p:nvSpPr>
            <p:spPr>
              <a:xfrm>
                <a:off x="0" y="-38100"/>
                <a:ext cx="575039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6" name="Google Shape;146;p3"/>
          <p:cNvSpPr txBox="1"/>
          <p:nvPr/>
        </p:nvSpPr>
        <p:spPr>
          <a:xfrm>
            <a:off x="-3352800" y="1670612"/>
            <a:ext cx="116586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A3E3F2"/>
                </a:solidFill>
                <a:latin typeface="Arial"/>
                <a:ea typeface="Arial"/>
                <a:cs typeface="Arial"/>
                <a:sym typeface="Arial"/>
              </a:rPr>
              <a:t>SOAL</a:t>
            </a:r>
            <a:endParaRPr dirty="0"/>
          </a:p>
        </p:txBody>
      </p:sp>
      <p:sp>
        <p:nvSpPr>
          <p:cNvPr id="147" name="Google Shape;147;p3"/>
          <p:cNvSpPr txBox="1"/>
          <p:nvPr/>
        </p:nvSpPr>
        <p:spPr>
          <a:xfrm>
            <a:off x="1170038" y="1605788"/>
            <a:ext cx="2612924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3357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FF66C4"/>
                </a:solidFill>
                <a:latin typeface="Arial"/>
                <a:ea typeface="Arial"/>
                <a:cs typeface="Arial"/>
                <a:sym typeface="Arial"/>
              </a:rPr>
              <a:t>Case 4</a:t>
            </a:r>
            <a:endParaRPr dirty="0"/>
          </a:p>
        </p:txBody>
      </p:sp>
      <p:sp>
        <p:nvSpPr>
          <p:cNvPr id="148" name="Google Shape;148;p3"/>
          <p:cNvSpPr txBox="1"/>
          <p:nvPr/>
        </p:nvSpPr>
        <p:spPr>
          <a:xfrm>
            <a:off x="1281177" y="3728001"/>
            <a:ext cx="14877986" cy="993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8874" lvl="1">
              <a:lnSpc>
                <a:spcPct val="140000"/>
              </a:lnSpc>
            </a:pP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communication between APP1 servers &amp; APP2 servers must be encrypted (AES), some</a:t>
            </a:r>
          </a:p>
          <a:p>
            <a:pPr marL="248874" lvl="1">
              <a:lnSpc>
                <a:spcPct val="140000"/>
              </a:lnSpc>
            </a:pP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configurations were configured, but currently don't work, please complete making it work.</a:t>
            </a:r>
            <a:endParaRPr dirty="0"/>
          </a:p>
        </p:txBody>
      </p:sp>
      <p:sp>
        <p:nvSpPr>
          <p:cNvPr id="149" name="Google Shape;149;p3"/>
          <p:cNvSpPr txBox="1"/>
          <p:nvPr/>
        </p:nvSpPr>
        <p:spPr>
          <a:xfrm>
            <a:off x="1286257" y="4797564"/>
            <a:ext cx="8467974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8874" marR="0" lvl="1" indent="0" algn="l" rtl="0">
              <a:lnSpc>
                <a:spcPct val="896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Masalah</a:t>
            </a:r>
            <a:r>
              <a:rPr lang="en-US" sz="36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(app r2)</a:t>
            </a:r>
            <a:endParaRPr sz="2305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" name="Picture 22" descr="A computer screen shot of white text&#10;&#10;AI-generated content may be incorrect.">
            <a:extLst>
              <a:ext uri="{FF2B5EF4-FFF2-40B4-BE49-F238E27FC236}">
                <a16:creationId xmlns:a16="http://schemas.microsoft.com/office/drawing/2014/main" id="{316BA71C-996F-46E8-B196-7E52D9C8870F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1558352" y="5633212"/>
            <a:ext cx="6299774" cy="4117138"/>
          </a:xfrm>
          <a:prstGeom prst="rect">
            <a:avLst/>
          </a:prstGeom>
        </p:spPr>
      </p:pic>
      <p:pic>
        <p:nvPicPr>
          <p:cNvPr id="25" name="Picture 2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669DF821-8ED4-4DED-83BF-3C3925147965}"/>
              </a:ext>
            </a:extLst>
          </p:cNvPr>
          <p:cNvPicPr/>
          <p:nvPr/>
        </p:nvPicPr>
        <p:blipFill>
          <a:blip r:embed="rId12"/>
          <a:stretch>
            <a:fillRect/>
          </a:stretch>
        </p:blipFill>
        <p:spPr>
          <a:xfrm>
            <a:off x="9083266" y="6702249"/>
            <a:ext cx="5957888" cy="181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96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/>
          <p:nvPr/>
        </p:nvSpPr>
        <p:spPr>
          <a:xfrm>
            <a:off x="2680188" y="1953643"/>
            <a:ext cx="12927624" cy="6835481"/>
          </a:xfrm>
          <a:custGeom>
            <a:avLst/>
            <a:gdLst/>
            <a:ahLst/>
            <a:cxnLst/>
            <a:rect l="l" t="t" r="r" b="b"/>
            <a:pathLst>
              <a:path w="12927624" h="6835481" extrusionOk="0">
                <a:moveTo>
                  <a:pt x="0" y="0"/>
                </a:moveTo>
                <a:lnTo>
                  <a:pt x="12927624" y="0"/>
                </a:lnTo>
                <a:lnTo>
                  <a:pt x="12927624" y="6835481"/>
                </a:lnTo>
                <a:lnTo>
                  <a:pt x="0" y="6835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7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0" y="265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7" name="Google Shape;157;p4"/>
          <p:cNvGrpSpPr/>
          <p:nvPr/>
        </p:nvGrpSpPr>
        <p:grpSpPr>
          <a:xfrm>
            <a:off x="3185371" y="386788"/>
            <a:ext cx="3197064" cy="1133962"/>
            <a:chOff x="0" y="-199817"/>
            <a:chExt cx="4262752" cy="1511951"/>
          </a:xfrm>
        </p:grpSpPr>
        <p:grpSp>
          <p:nvGrpSpPr>
            <p:cNvPr id="158" name="Google Shape;158;p4"/>
            <p:cNvGrpSpPr/>
            <p:nvPr/>
          </p:nvGrpSpPr>
          <p:grpSpPr>
            <a:xfrm>
              <a:off x="0" y="-199817"/>
              <a:ext cx="4262752" cy="1511951"/>
              <a:chOff x="0" y="-38100"/>
              <a:chExt cx="812800" cy="288291"/>
            </a:xfrm>
          </p:grpSpPr>
          <p:sp>
            <p:nvSpPr>
              <p:cNvPr id="159" name="Google Shape;159;p4"/>
              <p:cNvSpPr/>
              <p:nvPr/>
            </p:nvSpPr>
            <p:spPr>
              <a:xfrm>
                <a:off x="0" y="0"/>
                <a:ext cx="812800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250191" extrusionOk="0">
                    <a:moveTo>
                      <a:pt x="125096" y="0"/>
                    </a:moveTo>
                    <a:lnTo>
                      <a:pt x="687704" y="0"/>
                    </a:lnTo>
                    <a:cubicBezTo>
                      <a:pt x="720882" y="0"/>
                      <a:pt x="752700" y="13180"/>
                      <a:pt x="776160" y="36640"/>
                    </a:cubicBezTo>
                    <a:cubicBezTo>
                      <a:pt x="799620" y="60100"/>
                      <a:pt x="812800" y="91918"/>
                      <a:pt x="812800" y="125096"/>
                    </a:cubicBezTo>
                    <a:lnTo>
                      <a:pt x="812800" y="125096"/>
                    </a:lnTo>
                    <a:cubicBezTo>
                      <a:pt x="812800" y="158273"/>
                      <a:pt x="799620" y="190091"/>
                      <a:pt x="776160" y="213551"/>
                    </a:cubicBezTo>
                    <a:cubicBezTo>
                      <a:pt x="752700" y="237011"/>
                      <a:pt x="720882" y="250191"/>
                      <a:pt x="687704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 txBox="1"/>
              <p:nvPr/>
            </p:nvSpPr>
            <p:spPr>
              <a:xfrm>
                <a:off x="0" y="-38100"/>
                <a:ext cx="812800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1" name="Google Shape;161;p4"/>
            <p:cNvSpPr/>
            <p:nvPr/>
          </p:nvSpPr>
          <p:spPr>
            <a:xfrm>
              <a:off x="307712" y="290926"/>
              <a:ext cx="795332" cy="807432"/>
            </a:xfrm>
            <a:custGeom>
              <a:avLst/>
              <a:gdLst/>
              <a:ahLst/>
              <a:cxnLst/>
              <a:rect l="l" t="t" r="r" b="b"/>
              <a:pathLst>
                <a:path w="795332" h="807432" extrusionOk="0">
                  <a:moveTo>
                    <a:pt x="0" y="0"/>
                  </a:moveTo>
                  <a:lnTo>
                    <a:pt x="795332" y="0"/>
                  </a:lnTo>
                  <a:lnTo>
                    <a:pt x="7953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2" name="Google Shape;162;p4"/>
            <p:cNvSpPr/>
            <p:nvPr/>
          </p:nvSpPr>
          <p:spPr>
            <a:xfrm>
              <a:off x="2101609" y="290926"/>
              <a:ext cx="807432" cy="807432"/>
            </a:xfrm>
            <a:custGeom>
              <a:avLst/>
              <a:gdLst/>
              <a:ahLst/>
              <a:cxnLst/>
              <a:rect l="l" t="t" r="r" b="b"/>
              <a:pathLst>
                <a:path w="807432" h="807432" extrusionOk="0">
                  <a:moveTo>
                    <a:pt x="0" y="0"/>
                  </a:moveTo>
                  <a:lnTo>
                    <a:pt x="807432" y="0"/>
                  </a:lnTo>
                  <a:lnTo>
                    <a:pt x="8074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3" name="Google Shape;163;p4"/>
            <p:cNvSpPr/>
            <p:nvPr/>
          </p:nvSpPr>
          <p:spPr>
            <a:xfrm>
              <a:off x="1309292" y="292970"/>
              <a:ext cx="594967" cy="805388"/>
            </a:xfrm>
            <a:custGeom>
              <a:avLst/>
              <a:gdLst/>
              <a:ahLst/>
              <a:cxnLst/>
              <a:rect l="l" t="t" r="r" b="b"/>
              <a:pathLst>
                <a:path w="594967" h="805388" extrusionOk="0">
                  <a:moveTo>
                    <a:pt x="0" y="0"/>
                  </a:moveTo>
                  <a:lnTo>
                    <a:pt x="594967" y="0"/>
                  </a:lnTo>
                  <a:lnTo>
                    <a:pt x="594967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4" name="Google Shape;164;p4"/>
            <p:cNvSpPr/>
            <p:nvPr/>
          </p:nvSpPr>
          <p:spPr>
            <a:xfrm>
              <a:off x="3106390" y="245648"/>
              <a:ext cx="805388" cy="805388"/>
            </a:xfrm>
            <a:custGeom>
              <a:avLst/>
              <a:gdLst/>
              <a:ahLst/>
              <a:cxnLst/>
              <a:rect l="l" t="t" r="r" b="b"/>
              <a:pathLst>
                <a:path w="805388" h="805388" extrusionOk="0">
                  <a:moveTo>
                    <a:pt x="0" y="0"/>
                  </a:moveTo>
                  <a:lnTo>
                    <a:pt x="805388" y="0"/>
                  </a:lnTo>
                  <a:lnTo>
                    <a:pt x="805388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165" name="Google Shape;165;p4"/>
          <p:cNvGrpSpPr/>
          <p:nvPr/>
        </p:nvGrpSpPr>
        <p:grpSpPr>
          <a:xfrm>
            <a:off x="12062210" y="386788"/>
            <a:ext cx="2261856" cy="1133962"/>
            <a:chOff x="0" y="-199817"/>
            <a:chExt cx="3015808" cy="1511951"/>
          </a:xfrm>
        </p:grpSpPr>
        <p:sp>
          <p:nvSpPr>
            <p:cNvPr id="166" name="Google Shape;166;p4"/>
            <p:cNvSpPr/>
            <p:nvPr/>
          </p:nvSpPr>
          <p:spPr>
            <a:xfrm>
              <a:off x="219394" y="229712"/>
              <a:ext cx="852709" cy="852709"/>
            </a:xfrm>
            <a:custGeom>
              <a:avLst/>
              <a:gdLst/>
              <a:ahLst/>
              <a:cxnLst/>
              <a:rect l="l" t="t" r="r" b="b"/>
              <a:pathLst>
                <a:path w="852709" h="852709" extrusionOk="0">
                  <a:moveTo>
                    <a:pt x="0" y="0"/>
                  </a:moveTo>
                  <a:lnTo>
                    <a:pt x="852709" y="0"/>
                  </a:lnTo>
                  <a:lnTo>
                    <a:pt x="852709" y="852710"/>
                  </a:lnTo>
                  <a:lnTo>
                    <a:pt x="0" y="85271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7" name="Google Shape;167;p4"/>
            <p:cNvSpPr/>
            <p:nvPr/>
          </p:nvSpPr>
          <p:spPr>
            <a:xfrm>
              <a:off x="1072103" y="316326"/>
              <a:ext cx="1637421" cy="679482"/>
            </a:xfrm>
            <a:custGeom>
              <a:avLst/>
              <a:gdLst/>
              <a:ahLst/>
              <a:cxnLst/>
              <a:rect l="l" t="t" r="r" b="b"/>
              <a:pathLst>
                <a:path w="1637421" h="679482" extrusionOk="0">
                  <a:moveTo>
                    <a:pt x="0" y="0"/>
                  </a:moveTo>
                  <a:lnTo>
                    <a:pt x="1637421" y="0"/>
                  </a:lnTo>
                  <a:lnTo>
                    <a:pt x="1637421" y="679482"/>
                  </a:lnTo>
                  <a:lnTo>
                    <a:pt x="0" y="67948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168" name="Google Shape;168;p4"/>
            <p:cNvGrpSpPr/>
            <p:nvPr/>
          </p:nvGrpSpPr>
          <p:grpSpPr>
            <a:xfrm>
              <a:off x="0" y="-199817"/>
              <a:ext cx="3015808" cy="1511951"/>
              <a:chOff x="0" y="-38100"/>
              <a:chExt cx="575039" cy="288291"/>
            </a:xfrm>
          </p:grpSpPr>
          <p:sp>
            <p:nvSpPr>
              <p:cNvPr id="169" name="Google Shape;169;p4"/>
              <p:cNvSpPr/>
              <p:nvPr/>
            </p:nvSpPr>
            <p:spPr>
              <a:xfrm>
                <a:off x="0" y="0"/>
                <a:ext cx="575039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575039" h="250191" extrusionOk="0">
                    <a:moveTo>
                      <a:pt x="125096" y="0"/>
                    </a:moveTo>
                    <a:lnTo>
                      <a:pt x="449943" y="0"/>
                    </a:lnTo>
                    <a:cubicBezTo>
                      <a:pt x="483121" y="0"/>
                      <a:pt x="514939" y="13180"/>
                      <a:pt x="538399" y="36640"/>
                    </a:cubicBezTo>
                    <a:cubicBezTo>
                      <a:pt x="561859" y="60100"/>
                      <a:pt x="575039" y="91918"/>
                      <a:pt x="575039" y="125096"/>
                    </a:cubicBezTo>
                    <a:lnTo>
                      <a:pt x="575039" y="125096"/>
                    </a:lnTo>
                    <a:cubicBezTo>
                      <a:pt x="575039" y="158273"/>
                      <a:pt x="561859" y="190091"/>
                      <a:pt x="538399" y="213551"/>
                    </a:cubicBezTo>
                    <a:cubicBezTo>
                      <a:pt x="514939" y="237011"/>
                      <a:pt x="483121" y="250191"/>
                      <a:pt x="449943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4"/>
              <p:cNvSpPr txBox="1"/>
              <p:nvPr/>
            </p:nvSpPr>
            <p:spPr>
              <a:xfrm>
                <a:off x="0" y="-38100"/>
                <a:ext cx="575039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1" name="Google Shape;171;p4"/>
          <p:cNvSpPr txBox="1"/>
          <p:nvPr/>
        </p:nvSpPr>
        <p:spPr>
          <a:xfrm>
            <a:off x="225665" y="1851027"/>
            <a:ext cx="96774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A3E3F2"/>
                </a:solidFill>
              </a:rPr>
              <a:t>SOLUSI CASE 4</a:t>
            </a:r>
            <a:r>
              <a:rPr lang="en-US" sz="8000" dirty="0">
                <a:solidFill>
                  <a:srgbClr val="A3E3F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dirty="0"/>
          </a:p>
        </p:txBody>
      </p:sp>
      <p:sp>
        <p:nvSpPr>
          <p:cNvPr id="173" name="Google Shape;173;p4"/>
          <p:cNvSpPr txBox="1"/>
          <p:nvPr/>
        </p:nvSpPr>
        <p:spPr>
          <a:xfrm>
            <a:off x="1178946" y="7906445"/>
            <a:ext cx="8467974" cy="95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8874" marR="0" lvl="1" indent="0" algn="l" rtl="0">
              <a:lnSpc>
                <a:spcPct val="896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5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Menambahkan</a:t>
            </a:r>
            <a:r>
              <a:rPr lang="en-US" sz="2305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305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Crpyto</a:t>
            </a:r>
            <a:r>
              <a:rPr lang="en-US" sz="2305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map IPSECWAN pada interface Fa0/0 di APP2-RTR, dan </a:t>
            </a:r>
            <a:r>
              <a:rPr lang="en-US" sz="2305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menambahkan</a:t>
            </a:r>
            <a:r>
              <a:rPr lang="en-US" sz="2305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305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informasi</a:t>
            </a:r>
            <a:r>
              <a:rPr lang="en-US" sz="2305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access-list di </a:t>
            </a:r>
            <a:r>
              <a:rPr lang="en-US" sz="2305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kedua</a:t>
            </a:r>
            <a:r>
              <a:rPr lang="en-US" sz="2305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router</a:t>
            </a:r>
            <a:endParaRPr sz="2305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" name="Picture 20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92332205-FD3E-45E9-885A-7E59DDC6ADBF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1393003" y="3409030"/>
            <a:ext cx="4726202" cy="90550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73681A3-83C6-4FAF-B1F1-C36900EF0223}"/>
              </a:ext>
            </a:extLst>
          </p:cNvPr>
          <p:cNvPicPr/>
          <p:nvPr/>
        </p:nvPicPr>
        <p:blipFill>
          <a:blip r:embed="rId12"/>
          <a:stretch>
            <a:fillRect/>
          </a:stretch>
        </p:blipFill>
        <p:spPr>
          <a:xfrm>
            <a:off x="1393002" y="4542113"/>
            <a:ext cx="5693598" cy="7234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67A8729-6E51-4A6F-AFF1-4335082A094D}"/>
              </a:ext>
            </a:extLst>
          </p:cNvPr>
          <p:cNvPicPr/>
          <p:nvPr/>
        </p:nvPicPr>
        <p:blipFill>
          <a:blip r:embed="rId13"/>
          <a:stretch>
            <a:fillRect/>
          </a:stretch>
        </p:blipFill>
        <p:spPr>
          <a:xfrm>
            <a:off x="1393002" y="5422624"/>
            <a:ext cx="6607998" cy="59486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916F8F4-31AE-40CC-A0B4-8E2F9DFE662C}"/>
              </a:ext>
            </a:extLst>
          </p:cNvPr>
          <p:cNvPicPr/>
          <p:nvPr/>
        </p:nvPicPr>
        <p:blipFill>
          <a:blip r:embed="rId14"/>
          <a:stretch>
            <a:fillRect/>
          </a:stretch>
        </p:blipFill>
        <p:spPr>
          <a:xfrm>
            <a:off x="1393002" y="6486953"/>
            <a:ext cx="5339240" cy="5948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DBB454C-32FC-46BE-B75B-1E66B1DC1912}"/>
              </a:ext>
            </a:extLst>
          </p:cNvPr>
          <p:cNvPicPr/>
          <p:nvPr/>
        </p:nvPicPr>
        <p:blipFill>
          <a:blip r:embed="rId15"/>
          <a:stretch>
            <a:fillRect/>
          </a:stretch>
        </p:blipFill>
        <p:spPr>
          <a:xfrm>
            <a:off x="9759748" y="3837078"/>
            <a:ext cx="7135249" cy="415300"/>
          </a:xfrm>
          <a:prstGeom prst="rect">
            <a:avLst/>
          </a:prstGeom>
        </p:spPr>
      </p:pic>
      <p:pic>
        <p:nvPicPr>
          <p:cNvPr id="27" name="Picture 26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A70DEE92-41E9-4EF3-B021-3C44EB04C815}"/>
              </a:ext>
            </a:extLst>
          </p:cNvPr>
          <p:cNvPicPr/>
          <p:nvPr/>
        </p:nvPicPr>
        <p:blipFill>
          <a:blip r:embed="rId16"/>
          <a:stretch>
            <a:fillRect/>
          </a:stretch>
        </p:blipFill>
        <p:spPr>
          <a:xfrm>
            <a:off x="9947194" y="4768131"/>
            <a:ext cx="6213004" cy="75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65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/>
          <p:nvPr/>
        </p:nvSpPr>
        <p:spPr>
          <a:xfrm>
            <a:off x="2680188" y="1953643"/>
            <a:ext cx="12927624" cy="6835481"/>
          </a:xfrm>
          <a:custGeom>
            <a:avLst/>
            <a:gdLst/>
            <a:ahLst/>
            <a:cxnLst/>
            <a:rect l="l" t="t" r="r" b="b"/>
            <a:pathLst>
              <a:path w="12927624" h="6835481" extrusionOk="0">
                <a:moveTo>
                  <a:pt x="0" y="0"/>
                </a:moveTo>
                <a:lnTo>
                  <a:pt x="12927624" y="0"/>
                </a:lnTo>
                <a:lnTo>
                  <a:pt x="12927624" y="6835481"/>
                </a:lnTo>
                <a:lnTo>
                  <a:pt x="0" y="6835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7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0" y="265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7" name="Google Shape;157;p4"/>
          <p:cNvGrpSpPr/>
          <p:nvPr/>
        </p:nvGrpSpPr>
        <p:grpSpPr>
          <a:xfrm>
            <a:off x="3185371" y="386788"/>
            <a:ext cx="3197064" cy="1133962"/>
            <a:chOff x="0" y="-199817"/>
            <a:chExt cx="4262752" cy="1511951"/>
          </a:xfrm>
        </p:grpSpPr>
        <p:grpSp>
          <p:nvGrpSpPr>
            <p:cNvPr id="158" name="Google Shape;158;p4"/>
            <p:cNvGrpSpPr/>
            <p:nvPr/>
          </p:nvGrpSpPr>
          <p:grpSpPr>
            <a:xfrm>
              <a:off x="0" y="-199817"/>
              <a:ext cx="4262752" cy="1511951"/>
              <a:chOff x="0" y="-38100"/>
              <a:chExt cx="812800" cy="288291"/>
            </a:xfrm>
          </p:grpSpPr>
          <p:sp>
            <p:nvSpPr>
              <p:cNvPr id="159" name="Google Shape;159;p4"/>
              <p:cNvSpPr/>
              <p:nvPr/>
            </p:nvSpPr>
            <p:spPr>
              <a:xfrm>
                <a:off x="0" y="0"/>
                <a:ext cx="812800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250191" extrusionOk="0">
                    <a:moveTo>
                      <a:pt x="125096" y="0"/>
                    </a:moveTo>
                    <a:lnTo>
                      <a:pt x="687704" y="0"/>
                    </a:lnTo>
                    <a:cubicBezTo>
                      <a:pt x="720882" y="0"/>
                      <a:pt x="752700" y="13180"/>
                      <a:pt x="776160" y="36640"/>
                    </a:cubicBezTo>
                    <a:cubicBezTo>
                      <a:pt x="799620" y="60100"/>
                      <a:pt x="812800" y="91918"/>
                      <a:pt x="812800" y="125096"/>
                    </a:cubicBezTo>
                    <a:lnTo>
                      <a:pt x="812800" y="125096"/>
                    </a:lnTo>
                    <a:cubicBezTo>
                      <a:pt x="812800" y="158273"/>
                      <a:pt x="799620" y="190091"/>
                      <a:pt x="776160" y="213551"/>
                    </a:cubicBezTo>
                    <a:cubicBezTo>
                      <a:pt x="752700" y="237011"/>
                      <a:pt x="720882" y="250191"/>
                      <a:pt x="687704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 txBox="1"/>
              <p:nvPr/>
            </p:nvSpPr>
            <p:spPr>
              <a:xfrm>
                <a:off x="0" y="-38100"/>
                <a:ext cx="812800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1" name="Google Shape;161;p4"/>
            <p:cNvSpPr/>
            <p:nvPr/>
          </p:nvSpPr>
          <p:spPr>
            <a:xfrm>
              <a:off x="307712" y="290926"/>
              <a:ext cx="795332" cy="807432"/>
            </a:xfrm>
            <a:custGeom>
              <a:avLst/>
              <a:gdLst/>
              <a:ahLst/>
              <a:cxnLst/>
              <a:rect l="l" t="t" r="r" b="b"/>
              <a:pathLst>
                <a:path w="795332" h="807432" extrusionOk="0">
                  <a:moveTo>
                    <a:pt x="0" y="0"/>
                  </a:moveTo>
                  <a:lnTo>
                    <a:pt x="795332" y="0"/>
                  </a:lnTo>
                  <a:lnTo>
                    <a:pt x="7953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2" name="Google Shape;162;p4"/>
            <p:cNvSpPr/>
            <p:nvPr/>
          </p:nvSpPr>
          <p:spPr>
            <a:xfrm>
              <a:off x="2101609" y="290926"/>
              <a:ext cx="807432" cy="807432"/>
            </a:xfrm>
            <a:custGeom>
              <a:avLst/>
              <a:gdLst/>
              <a:ahLst/>
              <a:cxnLst/>
              <a:rect l="l" t="t" r="r" b="b"/>
              <a:pathLst>
                <a:path w="807432" h="807432" extrusionOk="0">
                  <a:moveTo>
                    <a:pt x="0" y="0"/>
                  </a:moveTo>
                  <a:lnTo>
                    <a:pt x="807432" y="0"/>
                  </a:lnTo>
                  <a:lnTo>
                    <a:pt x="8074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3" name="Google Shape;163;p4"/>
            <p:cNvSpPr/>
            <p:nvPr/>
          </p:nvSpPr>
          <p:spPr>
            <a:xfrm>
              <a:off x="1309292" y="292970"/>
              <a:ext cx="594967" cy="805388"/>
            </a:xfrm>
            <a:custGeom>
              <a:avLst/>
              <a:gdLst/>
              <a:ahLst/>
              <a:cxnLst/>
              <a:rect l="l" t="t" r="r" b="b"/>
              <a:pathLst>
                <a:path w="594967" h="805388" extrusionOk="0">
                  <a:moveTo>
                    <a:pt x="0" y="0"/>
                  </a:moveTo>
                  <a:lnTo>
                    <a:pt x="594967" y="0"/>
                  </a:lnTo>
                  <a:lnTo>
                    <a:pt x="594967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4" name="Google Shape;164;p4"/>
            <p:cNvSpPr/>
            <p:nvPr/>
          </p:nvSpPr>
          <p:spPr>
            <a:xfrm>
              <a:off x="3106390" y="245648"/>
              <a:ext cx="805388" cy="805388"/>
            </a:xfrm>
            <a:custGeom>
              <a:avLst/>
              <a:gdLst/>
              <a:ahLst/>
              <a:cxnLst/>
              <a:rect l="l" t="t" r="r" b="b"/>
              <a:pathLst>
                <a:path w="805388" h="805388" extrusionOk="0">
                  <a:moveTo>
                    <a:pt x="0" y="0"/>
                  </a:moveTo>
                  <a:lnTo>
                    <a:pt x="805388" y="0"/>
                  </a:lnTo>
                  <a:lnTo>
                    <a:pt x="805388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165" name="Google Shape;165;p4"/>
          <p:cNvGrpSpPr/>
          <p:nvPr/>
        </p:nvGrpSpPr>
        <p:grpSpPr>
          <a:xfrm>
            <a:off x="12062210" y="386788"/>
            <a:ext cx="2261856" cy="1133962"/>
            <a:chOff x="0" y="-199817"/>
            <a:chExt cx="3015808" cy="1511951"/>
          </a:xfrm>
        </p:grpSpPr>
        <p:sp>
          <p:nvSpPr>
            <p:cNvPr id="166" name="Google Shape;166;p4"/>
            <p:cNvSpPr/>
            <p:nvPr/>
          </p:nvSpPr>
          <p:spPr>
            <a:xfrm>
              <a:off x="219394" y="229712"/>
              <a:ext cx="852709" cy="852709"/>
            </a:xfrm>
            <a:custGeom>
              <a:avLst/>
              <a:gdLst/>
              <a:ahLst/>
              <a:cxnLst/>
              <a:rect l="l" t="t" r="r" b="b"/>
              <a:pathLst>
                <a:path w="852709" h="852709" extrusionOk="0">
                  <a:moveTo>
                    <a:pt x="0" y="0"/>
                  </a:moveTo>
                  <a:lnTo>
                    <a:pt x="852709" y="0"/>
                  </a:lnTo>
                  <a:lnTo>
                    <a:pt x="852709" y="852710"/>
                  </a:lnTo>
                  <a:lnTo>
                    <a:pt x="0" y="85271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7" name="Google Shape;167;p4"/>
            <p:cNvSpPr/>
            <p:nvPr/>
          </p:nvSpPr>
          <p:spPr>
            <a:xfrm>
              <a:off x="1072103" y="316326"/>
              <a:ext cx="1637421" cy="679482"/>
            </a:xfrm>
            <a:custGeom>
              <a:avLst/>
              <a:gdLst/>
              <a:ahLst/>
              <a:cxnLst/>
              <a:rect l="l" t="t" r="r" b="b"/>
              <a:pathLst>
                <a:path w="1637421" h="679482" extrusionOk="0">
                  <a:moveTo>
                    <a:pt x="0" y="0"/>
                  </a:moveTo>
                  <a:lnTo>
                    <a:pt x="1637421" y="0"/>
                  </a:lnTo>
                  <a:lnTo>
                    <a:pt x="1637421" y="679482"/>
                  </a:lnTo>
                  <a:lnTo>
                    <a:pt x="0" y="67948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168" name="Google Shape;168;p4"/>
            <p:cNvGrpSpPr/>
            <p:nvPr/>
          </p:nvGrpSpPr>
          <p:grpSpPr>
            <a:xfrm>
              <a:off x="0" y="-199817"/>
              <a:ext cx="3015808" cy="1511951"/>
              <a:chOff x="0" y="-38100"/>
              <a:chExt cx="575039" cy="288291"/>
            </a:xfrm>
          </p:grpSpPr>
          <p:sp>
            <p:nvSpPr>
              <p:cNvPr id="169" name="Google Shape;169;p4"/>
              <p:cNvSpPr/>
              <p:nvPr/>
            </p:nvSpPr>
            <p:spPr>
              <a:xfrm>
                <a:off x="0" y="0"/>
                <a:ext cx="575039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575039" h="250191" extrusionOk="0">
                    <a:moveTo>
                      <a:pt x="125096" y="0"/>
                    </a:moveTo>
                    <a:lnTo>
                      <a:pt x="449943" y="0"/>
                    </a:lnTo>
                    <a:cubicBezTo>
                      <a:pt x="483121" y="0"/>
                      <a:pt x="514939" y="13180"/>
                      <a:pt x="538399" y="36640"/>
                    </a:cubicBezTo>
                    <a:cubicBezTo>
                      <a:pt x="561859" y="60100"/>
                      <a:pt x="575039" y="91918"/>
                      <a:pt x="575039" y="125096"/>
                    </a:cubicBezTo>
                    <a:lnTo>
                      <a:pt x="575039" y="125096"/>
                    </a:lnTo>
                    <a:cubicBezTo>
                      <a:pt x="575039" y="158273"/>
                      <a:pt x="561859" y="190091"/>
                      <a:pt x="538399" y="213551"/>
                    </a:cubicBezTo>
                    <a:cubicBezTo>
                      <a:pt x="514939" y="237011"/>
                      <a:pt x="483121" y="250191"/>
                      <a:pt x="449943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4"/>
              <p:cNvSpPr txBox="1"/>
              <p:nvPr/>
            </p:nvSpPr>
            <p:spPr>
              <a:xfrm>
                <a:off x="0" y="-38100"/>
                <a:ext cx="575039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1" name="Google Shape;171;p4"/>
          <p:cNvSpPr txBox="1"/>
          <p:nvPr/>
        </p:nvSpPr>
        <p:spPr>
          <a:xfrm>
            <a:off x="225665" y="1851027"/>
            <a:ext cx="96774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A3E3F2"/>
                </a:solidFill>
              </a:rPr>
              <a:t>VERIFIKASI CASE 4</a:t>
            </a:r>
            <a:r>
              <a:rPr lang="en-US" sz="8000" dirty="0">
                <a:solidFill>
                  <a:srgbClr val="A3E3F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dirty="0"/>
          </a:p>
        </p:txBody>
      </p:sp>
      <p:sp>
        <p:nvSpPr>
          <p:cNvPr id="173" name="Google Shape;173;p4"/>
          <p:cNvSpPr txBox="1"/>
          <p:nvPr/>
        </p:nvSpPr>
        <p:spPr>
          <a:xfrm>
            <a:off x="1178946" y="7906445"/>
            <a:ext cx="8467974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8874" marR="0" lvl="1" indent="0" algn="l" rtl="0">
              <a:lnSpc>
                <a:spcPct val="896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Sudah</a:t>
            </a:r>
            <a:r>
              <a:rPr lang="en-US" sz="3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6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tidak</a:t>
            </a:r>
            <a:r>
              <a:rPr lang="en-US" sz="3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6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ada</a:t>
            </a:r>
            <a:r>
              <a:rPr lang="en-US" sz="3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6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tulisan</a:t>
            </a:r>
            <a:r>
              <a:rPr lang="en-US" sz="3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!incomplete</a:t>
            </a:r>
            <a:endParaRPr sz="2305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" name="Picture 20" descr="A computer screen with text on it&#10;&#10;AI-generated content may be incorrect.">
            <a:extLst>
              <a:ext uri="{FF2B5EF4-FFF2-40B4-BE49-F238E27FC236}">
                <a16:creationId xmlns:a16="http://schemas.microsoft.com/office/drawing/2014/main" id="{4199E0AB-71EC-4B6F-8299-60D72C22A2FC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1178946" y="3304648"/>
            <a:ext cx="5943600" cy="1728470"/>
          </a:xfrm>
          <a:prstGeom prst="rect">
            <a:avLst/>
          </a:prstGeom>
        </p:spPr>
      </p:pic>
      <p:pic>
        <p:nvPicPr>
          <p:cNvPr id="22" name="Picture 21" descr="A computer screen shot of white text&#10;&#10;AI-generated content may be incorrect.">
            <a:extLst>
              <a:ext uri="{FF2B5EF4-FFF2-40B4-BE49-F238E27FC236}">
                <a16:creationId xmlns:a16="http://schemas.microsoft.com/office/drawing/2014/main" id="{B8559946-9AC9-4AD9-AEC7-6941E0AC7793}"/>
              </a:ext>
            </a:extLst>
          </p:cNvPr>
          <p:cNvPicPr/>
          <p:nvPr/>
        </p:nvPicPr>
        <p:blipFill>
          <a:blip r:embed="rId12"/>
          <a:stretch>
            <a:fillRect/>
          </a:stretch>
        </p:blipFill>
        <p:spPr>
          <a:xfrm>
            <a:off x="1235799" y="5410328"/>
            <a:ext cx="5553710" cy="2171700"/>
          </a:xfrm>
          <a:prstGeom prst="rect">
            <a:avLst/>
          </a:prstGeom>
        </p:spPr>
      </p:pic>
      <p:pic>
        <p:nvPicPr>
          <p:cNvPr id="23" name="Picture 22" descr="A computer screen with white text&#10;&#10;AI-generated content may be incorrect.">
            <a:extLst>
              <a:ext uri="{FF2B5EF4-FFF2-40B4-BE49-F238E27FC236}">
                <a16:creationId xmlns:a16="http://schemas.microsoft.com/office/drawing/2014/main" id="{BACEE98A-4A74-4B21-A73C-952DA3402F6F}"/>
              </a:ext>
            </a:extLst>
          </p:cNvPr>
          <p:cNvPicPr/>
          <p:nvPr/>
        </p:nvPicPr>
        <p:blipFill>
          <a:blip r:embed="rId13"/>
          <a:stretch>
            <a:fillRect/>
          </a:stretch>
        </p:blipFill>
        <p:spPr>
          <a:xfrm>
            <a:off x="9386888" y="3334385"/>
            <a:ext cx="5943600" cy="1809115"/>
          </a:xfrm>
          <a:prstGeom prst="rect">
            <a:avLst/>
          </a:prstGeom>
        </p:spPr>
      </p:pic>
      <p:pic>
        <p:nvPicPr>
          <p:cNvPr id="24" name="Picture 23" descr="A computer screen shot of a black screen&#10;&#10;AI-generated content may be incorrect.">
            <a:extLst>
              <a:ext uri="{FF2B5EF4-FFF2-40B4-BE49-F238E27FC236}">
                <a16:creationId xmlns:a16="http://schemas.microsoft.com/office/drawing/2014/main" id="{81200044-10AF-4A34-9B99-E38B6675D572}"/>
              </a:ext>
            </a:extLst>
          </p:cNvPr>
          <p:cNvPicPr/>
          <p:nvPr/>
        </p:nvPicPr>
        <p:blipFill>
          <a:blip r:embed="rId14"/>
          <a:stretch>
            <a:fillRect/>
          </a:stretch>
        </p:blipFill>
        <p:spPr>
          <a:xfrm>
            <a:off x="9386888" y="5410328"/>
            <a:ext cx="5943600" cy="228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20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/>
          <p:nvPr/>
        </p:nvSpPr>
        <p:spPr>
          <a:xfrm>
            <a:off x="2680188" y="1953643"/>
            <a:ext cx="12927624" cy="6835481"/>
          </a:xfrm>
          <a:custGeom>
            <a:avLst/>
            <a:gdLst/>
            <a:ahLst/>
            <a:cxnLst/>
            <a:rect l="l" t="t" r="r" b="b"/>
            <a:pathLst>
              <a:path w="12927624" h="6835481" extrusionOk="0">
                <a:moveTo>
                  <a:pt x="0" y="0"/>
                </a:moveTo>
                <a:lnTo>
                  <a:pt x="12927624" y="0"/>
                </a:lnTo>
                <a:lnTo>
                  <a:pt x="12927624" y="6835481"/>
                </a:lnTo>
                <a:lnTo>
                  <a:pt x="0" y="6835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7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0" y="-1309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38885" b="-38883"/>
            </a:stretch>
          </a:blipFill>
          <a:ln>
            <a:noFill/>
          </a:ln>
        </p:spPr>
      </p:sp>
      <p:grpSp>
        <p:nvGrpSpPr>
          <p:cNvPr id="132" name="Google Shape;132;p3"/>
          <p:cNvGrpSpPr/>
          <p:nvPr/>
        </p:nvGrpSpPr>
        <p:grpSpPr>
          <a:xfrm>
            <a:off x="3185371" y="386788"/>
            <a:ext cx="3197064" cy="1133962"/>
            <a:chOff x="0" y="-199817"/>
            <a:chExt cx="4262752" cy="1511951"/>
          </a:xfrm>
        </p:grpSpPr>
        <p:grpSp>
          <p:nvGrpSpPr>
            <p:cNvPr id="133" name="Google Shape;133;p3"/>
            <p:cNvGrpSpPr/>
            <p:nvPr/>
          </p:nvGrpSpPr>
          <p:grpSpPr>
            <a:xfrm>
              <a:off x="0" y="-199817"/>
              <a:ext cx="4262752" cy="1511951"/>
              <a:chOff x="0" y="-38100"/>
              <a:chExt cx="812800" cy="288291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0" y="0"/>
                <a:ext cx="812800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250191" extrusionOk="0">
                    <a:moveTo>
                      <a:pt x="125096" y="0"/>
                    </a:moveTo>
                    <a:lnTo>
                      <a:pt x="687704" y="0"/>
                    </a:lnTo>
                    <a:cubicBezTo>
                      <a:pt x="720882" y="0"/>
                      <a:pt x="752700" y="13180"/>
                      <a:pt x="776160" y="36640"/>
                    </a:cubicBezTo>
                    <a:cubicBezTo>
                      <a:pt x="799620" y="60100"/>
                      <a:pt x="812800" y="91918"/>
                      <a:pt x="812800" y="125096"/>
                    </a:cubicBezTo>
                    <a:lnTo>
                      <a:pt x="812800" y="125096"/>
                    </a:lnTo>
                    <a:cubicBezTo>
                      <a:pt x="812800" y="158273"/>
                      <a:pt x="799620" y="190091"/>
                      <a:pt x="776160" y="213551"/>
                    </a:cubicBezTo>
                    <a:cubicBezTo>
                      <a:pt x="752700" y="237011"/>
                      <a:pt x="720882" y="250191"/>
                      <a:pt x="687704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"/>
              <p:cNvSpPr txBox="1"/>
              <p:nvPr/>
            </p:nvSpPr>
            <p:spPr>
              <a:xfrm>
                <a:off x="0" y="-38100"/>
                <a:ext cx="812800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6" name="Google Shape;136;p3"/>
            <p:cNvSpPr/>
            <p:nvPr/>
          </p:nvSpPr>
          <p:spPr>
            <a:xfrm>
              <a:off x="307712" y="290926"/>
              <a:ext cx="795332" cy="807432"/>
            </a:xfrm>
            <a:custGeom>
              <a:avLst/>
              <a:gdLst/>
              <a:ahLst/>
              <a:cxnLst/>
              <a:rect l="l" t="t" r="r" b="b"/>
              <a:pathLst>
                <a:path w="795332" h="807432" extrusionOk="0">
                  <a:moveTo>
                    <a:pt x="0" y="0"/>
                  </a:moveTo>
                  <a:lnTo>
                    <a:pt x="795332" y="0"/>
                  </a:lnTo>
                  <a:lnTo>
                    <a:pt x="7953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7" name="Google Shape;137;p3"/>
            <p:cNvSpPr/>
            <p:nvPr/>
          </p:nvSpPr>
          <p:spPr>
            <a:xfrm>
              <a:off x="2101609" y="290926"/>
              <a:ext cx="807432" cy="807432"/>
            </a:xfrm>
            <a:custGeom>
              <a:avLst/>
              <a:gdLst/>
              <a:ahLst/>
              <a:cxnLst/>
              <a:rect l="l" t="t" r="r" b="b"/>
              <a:pathLst>
                <a:path w="807432" h="807432" extrusionOk="0">
                  <a:moveTo>
                    <a:pt x="0" y="0"/>
                  </a:moveTo>
                  <a:lnTo>
                    <a:pt x="807432" y="0"/>
                  </a:lnTo>
                  <a:lnTo>
                    <a:pt x="8074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8" name="Google Shape;138;p3"/>
            <p:cNvSpPr/>
            <p:nvPr/>
          </p:nvSpPr>
          <p:spPr>
            <a:xfrm>
              <a:off x="1309292" y="292970"/>
              <a:ext cx="594967" cy="805388"/>
            </a:xfrm>
            <a:custGeom>
              <a:avLst/>
              <a:gdLst/>
              <a:ahLst/>
              <a:cxnLst/>
              <a:rect l="l" t="t" r="r" b="b"/>
              <a:pathLst>
                <a:path w="594967" h="805388" extrusionOk="0">
                  <a:moveTo>
                    <a:pt x="0" y="0"/>
                  </a:moveTo>
                  <a:lnTo>
                    <a:pt x="594967" y="0"/>
                  </a:lnTo>
                  <a:lnTo>
                    <a:pt x="594967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9" name="Google Shape;139;p3"/>
            <p:cNvSpPr/>
            <p:nvPr/>
          </p:nvSpPr>
          <p:spPr>
            <a:xfrm>
              <a:off x="3106390" y="245648"/>
              <a:ext cx="805388" cy="805388"/>
            </a:xfrm>
            <a:custGeom>
              <a:avLst/>
              <a:gdLst/>
              <a:ahLst/>
              <a:cxnLst/>
              <a:rect l="l" t="t" r="r" b="b"/>
              <a:pathLst>
                <a:path w="805388" h="805388" extrusionOk="0">
                  <a:moveTo>
                    <a:pt x="0" y="0"/>
                  </a:moveTo>
                  <a:lnTo>
                    <a:pt x="805388" y="0"/>
                  </a:lnTo>
                  <a:lnTo>
                    <a:pt x="805388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140" name="Google Shape;140;p3"/>
          <p:cNvGrpSpPr/>
          <p:nvPr/>
        </p:nvGrpSpPr>
        <p:grpSpPr>
          <a:xfrm>
            <a:off x="12062210" y="386788"/>
            <a:ext cx="2261856" cy="1133962"/>
            <a:chOff x="0" y="-199817"/>
            <a:chExt cx="3015808" cy="1511951"/>
          </a:xfrm>
        </p:grpSpPr>
        <p:sp>
          <p:nvSpPr>
            <p:cNvPr id="141" name="Google Shape;141;p3"/>
            <p:cNvSpPr/>
            <p:nvPr/>
          </p:nvSpPr>
          <p:spPr>
            <a:xfrm>
              <a:off x="219394" y="229712"/>
              <a:ext cx="852709" cy="852709"/>
            </a:xfrm>
            <a:custGeom>
              <a:avLst/>
              <a:gdLst/>
              <a:ahLst/>
              <a:cxnLst/>
              <a:rect l="l" t="t" r="r" b="b"/>
              <a:pathLst>
                <a:path w="852709" h="852709" extrusionOk="0">
                  <a:moveTo>
                    <a:pt x="0" y="0"/>
                  </a:moveTo>
                  <a:lnTo>
                    <a:pt x="852709" y="0"/>
                  </a:lnTo>
                  <a:lnTo>
                    <a:pt x="852709" y="852710"/>
                  </a:lnTo>
                  <a:lnTo>
                    <a:pt x="0" y="85271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42" name="Google Shape;142;p3"/>
            <p:cNvSpPr/>
            <p:nvPr/>
          </p:nvSpPr>
          <p:spPr>
            <a:xfrm>
              <a:off x="1072103" y="316326"/>
              <a:ext cx="1637421" cy="679482"/>
            </a:xfrm>
            <a:custGeom>
              <a:avLst/>
              <a:gdLst/>
              <a:ahLst/>
              <a:cxnLst/>
              <a:rect l="l" t="t" r="r" b="b"/>
              <a:pathLst>
                <a:path w="1637421" h="679482" extrusionOk="0">
                  <a:moveTo>
                    <a:pt x="0" y="0"/>
                  </a:moveTo>
                  <a:lnTo>
                    <a:pt x="1637421" y="0"/>
                  </a:lnTo>
                  <a:lnTo>
                    <a:pt x="1637421" y="679482"/>
                  </a:lnTo>
                  <a:lnTo>
                    <a:pt x="0" y="67948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143" name="Google Shape;143;p3"/>
            <p:cNvGrpSpPr/>
            <p:nvPr/>
          </p:nvGrpSpPr>
          <p:grpSpPr>
            <a:xfrm>
              <a:off x="0" y="-199817"/>
              <a:ext cx="3015808" cy="1511951"/>
              <a:chOff x="0" y="-38100"/>
              <a:chExt cx="575039" cy="288291"/>
            </a:xfrm>
          </p:grpSpPr>
          <p:sp>
            <p:nvSpPr>
              <p:cNvPr id="144" name="Google Shape;144;p3"/>
              <p:cNvSpPr/>
              <p:nvPr/>
            </p:nvSpPr>
            <p:spPr>
              <a:xfrm>
                <a:off x="0" y="0"/>
                <a:ext cx="575039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575039" h="250191" extrusionOk="0">
                    <a:moveTo>
                      <a:pt x="125096" y="0"/>
                    </a:moveTo>
                    <a:lnTo>
                      <a:pt x="449943" y="0"/>
                    </a:lnTo>
                    <a:cubicBezTo>
                      <a:pt x="483121" y="0"/>
                      <a:pt x="514939" y="13180"/>
                      <a:pt x="538399" y="36640"/>
                    </a:cubicBezTo>
                    <a:cubicBezTo>
                      <a:pt x="561859" y="60100"/>
                      <a:pt x="575039" y="91918"/>
                      <a:pt x="575039" y="125096"/>
                    </a:cubicBezTo>
                    <a:lnTo>
                      <a:pt x="575039" y="125096"/>
                    </a:lnTo>
                    <a:cubicBezTo>
                      <a:pt x="575039" y="158273"/>
                      <a:pt x="561859" y="190091"/>
                      <a:pt x="538399" y="213551"/>
                    </a:cubicBezTo>
                    <a:cubicBezTo>
                      <a:pt x="514939" y="237011"/>
                      <a:pt x="483121" y="250191"/>
                      <a:pt x="449943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3"/>
              <p:cNvSpPr txBox="1"/>
              <p:nvPr/>
            </p:nvSpPr>
            <p:spPr>
              <a:xfrm>
                <a:off x="0" y="-38100"/>
                <a:ext cx="575039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6" name="Google Shape;146;p3"/>
          <p:cNvSpPr txBox="1"/>
          <p:nvPr/>
        </p:nvSpPr>
        <p:spPr>
          <a:xfrm>
            <a:off x="-3352800" y="1670612"/>
            <a:ext cx="116586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A3E3F2"/>
                </a:solidFill>
                <a:latin typeface="Arial"/>
                <a:ea typeface="Arial"/>
                <a:cs typeface="Arial"/>
                <a:sym typeface="Arial"/>
              </a:rPr>
              <a:t>SOAL</a:t>
            </a:r>
            <a:endParaRPr dirty="0"/>
          </a:p>
        </p:txBody>
      </p:sp>
      <p:sp>
        <p:nvSpPr>
          <p:cNvPr id="147" name="Google Shape;147;p3"/>
          <p:cNvSpPr txBox="1"/>
          <p:nvPr/>
        </p:nvSpPr>
        <p:spPr>
          <a:xfrm>
            <a:off x="1170038" y="1605788"/>
            <a:ext cx="2612924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3357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FF66C4"/>
                </a:solidFill>
                <a:latin typeface="Arial"/>
                <a:ea typeface="Arial"/>
                <a:cs typeface="Arial"/>
                <a:sym typeface="Arial"/>
              </a:rPr>
              <a:t>Case 5</a:t>
            </a:r>
            <a:endParaRPr dirty="0"/>
          </a:p>
        </p:txBody>
      </p:sp>
      <p:sp>
        <p:nvSpPr>
          <p:cNvPr id="148" name="Google Shape;148;p3"/>
          <p:cNvSpPr txBox="1"/>
          <p:nvPr/>
        </p:nvSpPr>
        <p:spPr>
          <a:xfrm>
            <a:off x="1281176" y="3728001"/>
            <a:ext cx="15592361" cy="993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8874" lvl="1">
              <a:lnSpc>
                <a:spcPct val="140000"/>
              </a:lnSpc>
            </a:pP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Warrior of the Net can't SSH access to the CORERTR and it should always authenticate the</a:t>
            </a:r>
          </a:p>
          <a:p>
            <a:pPr marL="248874" lvl="1">
              <a:lnSpc>
                <a:spcPct val="140000"/>
              </a:lnSpc>
            </a:pP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centralized server.</a:t>
            </a:r>
            <a:endParaRPr dirty="0"/>
          </a:p>
        </p:txBody>
      </p:sp>
      <p:sp>
        <p:nvSpPr>
          <p:cNvPr id="149" name="Google Shape;149;p3"/>
          <p:cNvSpPr txBox="1"/>
          <p:nvPr/>
        </p:nvSpPr>
        <p:spPr>
          <a:xfrm>
            <a:off x="1286257" y="4797564"/>
            <a:ext cx="8467974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8874" marR="0" lvl="1" indent="0" algn="l" rtl="0">
              <a:lnSpc>
                <a:spcPct val="896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Masalah</a:t>
            </a:r>
            <a:r>
              <a:rPr lang="en-US" sz="36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305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" name="Picture 22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84952DA3-A6F4-4917-8CB3-2F6252B999D0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1650178" y="5729055"/>
            <a:ext cx="5422135" cy="20765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5F1DCB2-638F-4FCD-8328-49065D5D369A}"/>
              </a:ext>
            </a:extLst>
          </p:cNvPr>
          <p:cNvPicPr/>
          <p:nvPr/>
        </p:nvPicPr>
        <p:blipFill>
          <a:blip r:embed="rId12"/>
          <a:stretch>
            <a:fillRect/>
          </a:stretch>
        </p:blipFill>
        <p:spPr>
          <a:xfrm>
            <a:off x="8337135" y="6052184"/>
            <a:ext cx="5927811" cy="143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84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/>
          <p:nvPr/>
        </p:nvSpPr>
        <p:spPr>
          <a:xfrm>
            <a:off x="2680188" y="1953643"/>
            <a:ext cx="12927624" cy="6835481"/>
          </a:xfrm>
          <a:custGeom>
            <a:avLst/>
            <a:gdLst/>
            <a:ahLst/>
            <a:cxnLst/>
            <a:rect l="l" t="t" r="r" b="b"/>
            <a:pathLst>
              <a:path w="12927624" h="6835481" extrusionOk="0">
                <a:moveTo>
                  <a:pt x="0" y="0"/>
                </a:moveTo>
                <a:lnTo>
                  <a:pt x="12927624" y="0"/>
                </a:lnTo>
                <a:lnTo>
                  <a:pt x="12927624" y="6835481"/>
                </a:lnTo>
                <a:lnTo>
                  <a:pt x="0" y="6835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7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0" y="265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7" name="Google Shape;157;p4"/>
          <p:cNvGrpSpPr/>
          <p:nvPr/>
        </p:nvGrpSpPr>
        <p:grpSpPr>
          <a:xfrm>
            <a:off x="3185371" y="386788"/>
            <a:ext cx="3197064" cy="1133962"/>
            <a:chOff x="0" y="-199817"/>
            <a:chExt cx="4262752" cy="1511951"/>
          </a:xfrm>
        </p:grpSpPr>
        <p:grpSp>
          <p:nvGrpSpPr>
            <p:cNvPr id="158" name="Google Shape;158;p4"/>
            <p:cNvGrpSpPr/>
            <p:nvPr/>
          </p:nvGrpSpPr>
          <p:grpSpPr>
            <a:xfrm>
              <a:off x="0" y="-199817"/>
              <a:ext cx="4262752" cy="1511951"/>
              <a:chOff x="0" y="-38100"/>
              <a:chExt cx="812800" cy="288291"/>
            </a:xfrm>
          </p:grpSpPr>
          <p:sp>
            <p:nvSpPr>
              <p:cNvPr id="159" name="Google Shape;159;p4"/>
              <p:cNvSpPr/>
              <p:nvPr/>
            </p:nvSpPr>
            <p:spPr>
              <a:xfrm>
                <a:off x="0" y="0"/>
                <a:ext cx="812800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250191" extrusionOk="0">
                    <a:moveTo>
                      <a:pt x="125096" y="0"/>
                    </a:moveTo>
                    <a:lnTo>
                      <a:pt x="687704" y="0"/>
                    </a:lnTo>
                    <a:cubicBezTo>
                      <a:pt x="720882" y="0"/>
                      <a:pt x="752700" y="13180"/>
                      <a:pt x="776160" y="36640"/>
                    </a:cubicBezTo>
                    <a:cubicBezTo>
                      <a:pt x="799620" y="60100"/>
                      <a:pt x="812800" y="91918"/>
                      <a:pt x="812800" y="125096"/>
                    </a:cubicBezTo>
                    <a:lnTo>
                      <a:pt x="812800" y="125096"/>
                    </a:lnTo>
                    <a:cubicBezTo>
                      <a:pt x="812800" y="158273"/>
                      <a:pt x="799620" y="190091"/>
                      <a:pt x="776160" y="213551"/>
                    </a:cubicBezTo>
                    <a:cubicBezTo>
                      <a:pt x="752700" y="237011"/>
                      <a:pt x="720882" y="250191"/>
                      <a:pt x="687704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 txBox="1"/>
              <p:nvPr/>
            </p:nvSpPr>
            <p:spPr>
              <a:xfrm>
                <a:off x="0" y="-38100"/>
                <a:ext cx="812800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1" name="Google Shape;161;p4"/>
            <p:cNvSpPr/>
            <p:nvPr/>
          </p:nvSpPr>
          <p:spPr>
            <a:xfrm>
              <a:off x="307712" y="290926"/>
              <a:ext cx="795332" cy="807432"/>
            </a:xfrm>
            <a:custGeom>
              <a:avLst/>
              <a:gdLst/>
              <a:ahLst/>
              <a:cxnLst/>
              <a:rect l="l" t="t" r="r" b="b"/>
              <a:pathLst>
                <a:path w="795332" h="807432" extrusionOk="0">
                  <a:moveTo>
                    <a:pt x="0" y="0"/>
                  </a:moveTo>
                  <a:lnTo>
                    <a:pt x="795332" y="0"/>
                  </a:lnTo>
                  <a:lnTo>
                    <a:pt x="7953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2" name="Google Shape;162;p4"/>
            <p:cNvSpPr/>
            <p:nvPr/>
          </p:nvSpPr>
          <p:spPr>
            <a:xfrm>
              <a:off x="2101609" y="290926"/>
              <a:ext cx="807432" cy="807432"/>
            </a:xfrm>
            <a:custGeom>
              <a:avLst/>
              <a:gdLst/>
              <a:ahLst/>
              <a:cxnLst/>
              <a:rect l="l" t="t" r="r" b="b"/>
              <a:pathLst>
                <a:path w="807432" h="807432" extrusionOk="0">
                  <a:moveTo>
                    <a:pt x="0" y="0"/>
                  </a:moveTo>
                  <a:lnTo>
                    <a:pt x="807432" y="0"/>
                  </a:lnTo>
                  <a:lnTo>
                    <a:pt x="8074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3" name="Google Shape;163;p4"/>
            <p:cNvSpPr/>
            <p:nvPr/>
          </p:nvSpPr>
          <p:spPr>
            <a:xfrm>
              <a:off x="1309292" y="292970"/>
              <a:ext cx="594967" cy="805388"/>
            </a:xfrm>
            <a:custGeom>
              <a:avLst/>
              <a:gdLst/>
              <a:ahLst/>
              <a:cxnLst/>
              <a:rect l="l" t="t" r="r" b="b"/>
              <a:pathLst>
                <a:path w="594967" h="805388" extrusionOk="0">
                  <a:moveTo>
                    <a:pt x="0" y="0"/>
                  </a:moveTo>
                  <a:lnTo>
                    <a:pt x="594967" y="0"/>
                  </a:lnTo>
                  <a:lnTo>
                    <a:pt x="594967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4" name="Google Shape;164;p4"/>
            <p:cNvSpPr/>
            <p:nvPr/>
          </p:nvSpPr>
          <p:spPr>
            <a:xfrm>
              <a:off x="3106390" y="245648"/>
              <a:ext cx="805388" cy="805388"/>
            </a:xfrm>
            <a:custGeom>
              <a:avLst/>
              <a:gdLst/>
              <a:ahLst/>
              <a:cxnLst/>
              <a:rect l="l" t="t" r="r" b="b"/>
              <a:pathLst>
                <a:path w="805388" h="805388" extrusionOk="0">
                  <a:moveTo>
                    <a:pt x="0" y="0"/>
                  </a:moveTo>
                  <a:lnTo>
                    <a:pt x="805388" y="0"/>
                  </a:lnTo>
                  <a:lnTo>
                    <a:pt x="805388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165" name="Google Shape;165;p4"/>
          <p:cNvGrpSpPr/>
          <p:nvPr/>
        </p:nvGrpSpPr>
        <p:grpSpPr>
          <a:xfrm>
            <a:off x="12062210" y="386788"/>
            <a:ext cx="2261856" cy="1133962"/>
            <a:chOff x="0" y="-199817"/>
            <a:chExt cx="3015808" cy="1511951"/>
          </a:xfrm>
        </p:grpSpPr>
        <p:sp>
          <p:nvSpPr>
            <p:cNvPr id="166" name="Google Shape;166;p4"/>
            <p:cNvSpPr/>
            <p:nvPr/>
          </p:nvSpPr>
          <p:spPr>
            <a:xfrm>
              <a:off x="219394" y="229712"/>
              <a:ext cx="852709" cy="852709"/>
            </a:xfrm>
            <a:custGeom>
              <a:avLst/>
              <a:gdLst/>
              <a:ahLst/>
              <a:cxnLst/>
              <a:rect l="l" t="t" r="r" b="b"/>
              <a:pathLst>
                <a:path w="852709" h="852709" extrusionOk="0">
                  <a:moveTo>
                    <a:pt x="0" y="0"/>
                  </a:moveTo>
                  <a:lnTo>
                    <a:pt x="852709" y="0"/>
                  </a:lnTo>
                  <a:lnTo>
                    <a:pt x="852709" y="852710"/>
                  </a:lnTo>
                  <a:lnTo>
                    <a:pt x="0" y="85271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7" name="Google Shape;167;p4"/>
            <p:cNvSpPr/>
            <p:nvPr/>
          </p:nvSpPr>
          <p:spPr>
            <a:xfrm>
              <a:off x="1072103" y="316326"/>
              <a:ext cx="1637421" cy="679482"/>
            </a:xfrm>
            <a:custGeom>
              <a:avLst/>
              <a:gdLst/>
              <a:ahLst/>
              <a:cxnLst/>
              <a:rect l="l" t="t" r="r" b="b"/>
              <a:pathLst>
                <a:path w="1637421" h="679482" extrusionOk="0">
                  <a:moveTo>
                    <a:pt x="0" y="0"/>
                  </a:moveTo>
                  <a:lnTo>
                    <a:pt x="1637421" y="0"/>
                  </a:lnTo>
                  <a:lnTo>
                    <a:pt x="1637421" y="679482"/>
                  </a:lnTo>
                  <a:lnTo>
                    <a:pt x="0" y="67948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168" name="Google Shape;168;p4"/>
            <p:cNvGrpSpPr/>
            <p:nvPr/>
          </p:nvGrpSpPr>
          <p:grpSpPr>
            <a:xfrm>
              <a:off x="0" y="-199817"/>
              <a:ext cx="3015808" cy="1511951"/>
              <a:chOff x="0" y="-38100"/>
              <a:chExt cx="575039" cy="288291"/>
            </a:xfrm>
          </p:grpSpPr>
          <p:sp>
            <p:nvSpPr>
              <p:cNvPr id="169" name="Google Shape;169;p4"/>
              <p:cNvSpPr/>
              <p:nvPr/>
            </p:nvSpPr>
            <p:spPr>
              <a:xfrm>
                <a:off x="0" y="0"/>
                <a:ext cx="575039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575039" h="250191" extrusionOk="0">
                    <a:moveTo>
                      <a:pt x="125096" y="0"/>
                    </a:moveTo>
                    <a:lnTo>
                      <a:pt x="449943" y="0"/>
                    </a:lnTo>
                    <a:cubicBezTo>
                      <a:pt x="483121" y="0"/>
                      <a:pt x="514939" y="13180"/>
                      <a:pt x="538399" y="36640"/>
                    </a:cubicBezTo>
                    <a:cubicBezTo>
                      <a:pt x="561859" y="60100"/>
                      <a:pt x="575039" y="91918"/>
                      <a:pt x="575039" y="125096"/>
                    </a:cubicBezTo>
                    <a:lnTo>
                      <a:pt x="575039" y="125096"/>
                    </a:lnTo>
                    <a:cubicBezTo>
                      <a:pt x="575039" y="158273"/>
                      <a:pt x="561859" y="190091"/>
                      <a:pt x="538399" y="213551"/>
                    </a:cubicBezTo>
                    <a:cubicBezTo>
                      <a:pt x="514939" y="237011"/>
                      <a:pt x="483121" y="250191"/>
                      <a:pt x="449943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4"/>
              <p:cNvSpPr txBox="1"/>
              <p:nvPr/>
            </p:nvSpPr>
            <p:spPr>
              <a:xfrm>
                <a:off x="0" y="-38100"/>
                <a:ext cx="575039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1" name="Google Shape;171;p4"/>
          <p:cNvSpPr txBox="1"/>
          <p:nvPr/>
        </p:nvSpPr>
        <p:spPr>
          <a:xfrm>
            <a:off x="225665" y="1851027"/>
            <a:ext cx="96774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A3E3F2"/>
                </a:solidFill>
              </a:rPr>
              <a:t>SOLUSI CASE 5</a:t>
            </a:r>
            <a:r>
              <a:rPr lang="en-US" sz="8000" dirty="0">
                <a:solidFill>
                  <a:srgbClr val="A3E3F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dirty="0"/>
          </a:p>
        </p:txBody>
      </p:sp>
      <p:sp>
        <p:nvSpPr>
          <p:cNvPr id="173" name="Google Shape;173;p4"/>
          <p:cNvSpPr txBox="1"/>
          <p:nvPr/>
        </p:nvSpPr>
        <p:spPr>
          <a:xfrm>
            <a:off x="1178945" y="7906445"/>
            <a:ext cx="9951017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8874" marR="0" lvl="1" indent="0" algn="l" rtl="0">
              <a:lnSpc>
                <a:spcPct val="896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Mengubah</a:t>
            </a:r>
            <a:r>
              <a:rPr lang="en-US" sz="36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transport input </a:t>
            </a:r>
            <a:r>
              <a:rPr lang="en-US" sz="36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menjadi</a:t>
            </a:r>
            <a:r>
              <a:rPr lang="en-US" sz="36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6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ssh</a:t>
            </a:r>
            <a:r>
              <a:rPr lang="en-US" sz="36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dan </a:t>
            </a:r>
            <a:r>
              <a:rPr lang="en-US" sz="36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mengubah</a:t>
            </a:r>
            <a:r>
              <a:rPr lang="en-US" sz="36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port AAA </a:t>
            </a:r>
            <a:r>
              <a:rPr lang="en-US" sz="36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menjadi</a:t>
            </a:r>
            <a:r>
              <a:rPr lang="en-US" sz="36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1812</a:t>
            </a:r>
            <a:endParaRPr sz="2305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" name="Picture 20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7D48AC5C-8BE7-4B58-9C67-BB63C206C0E9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1361411" y="3583670"/>
            <a:ext cx="6601153" cy="1108951"/>
          </a:xfrm>
          <a:prstGeom prst="rect">
            <a:avLst/>
          </a:prstGeom>
        </p:spPr>
      </p:pic>
      <p:pic>
        <p:nvPicPr>
          <p:cNvPr id="22" name="Picture 2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9507C2A-8FC5-4802-A626-614DEEFA5970}"/>
              </a:ext>
            </a:extLst>
          </p:cNvPr>
          <p:cNvPicPr/>
          <p:nvPr/>
        </p:nvPicPr>
        <p:blipFill>
          <a:blip r:embed="rId12"/>
          <a:stretch>
            <a:fillRect/>
          </a:stretch>
        </p:blipFill>
        <p:spPr>
          <a:xfrm>
            <a:off x="1361410" y="4807138"/>
            <a:ext cx="8129523" cy="266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39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/>
          <p:nvPr/>
        </p:nvSpPr>
        <p:spPr>
          <a:xfrm>
            <a:off x="2680188" y="1953643"/>
            <a:ext cx="12927624" cy="6835481"/>
          </a:xfrm>
          <a:custGeom>
            <a:avLst/>
            <a:gdLst/>
            <a:ahLst/>
            <a:cxnLst/>
            <a:rect l="l" t="t" r="r" b="b"/>
            <a:pathLst>
              <a:path w="12927624" h="6835481" extrusionOk="0">
                <a:moveTo>
                  <a:pt x="0" y="0"/>
                </a:moveTo>
                <a:lnTo>
                  <a:pt x="12927624" y="0"/>
                </a:lnTo>
                <a:lnTo>
                  <a:pt x="12927624" y="6835481"/>
                </a:lnTo>
                <a:lnTo>
                  <a:pt x="0" y="6835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7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0" y="265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7" name="Google Shape;157;p4"/>
          <p:cNvGrpSpPr/>
          <p:nvPr/>
        </p:nvGrpSpPr>
        <p:grpSpPr>
          <a:xfrm>
            <a:off x="3185371" y="386788"/>
            <a:ext cx="3197064" cy="1133962"/>
            <a:chOff x="0" y="-199817"/>
            <a:chExt cx="4262752" cy="1511951"/>
          </a:xfrm>
        </p:grpSpPr>
        <p:grpSp>
          <p:nvGrpSpPr>
            <p:cNvPr id="158" name="Google Shape;158;p4"/>
            <p:cNvGrpSpPr/>
            <p:nvPr/>
          </p:nvGrpSpPr>
          <p:grpSpPr>
            <a:xfrm>
              <a:off x="0" y="-199817"/>
              <a:ext cx="4262752" cy="1511951"/>
              <a:chOff x="0" y="-38100"/>
              <a:chExt cx="812800" cy="288291"/>
            </a:xfrm>
          </p:grpSpPr>
          <p:sp>
            <p:nvSpPr>
              <p:cNvPr id="159" name="Google Shape;159;p4"/>
              <p:cNvSpPr/>
              <p:nvPr/>
            </p:nvSpPr>
            <p:spPr>
              <a:xfrm>
                <a:off x="0" y="0"/>
                <a:ext cx="812800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250191" extrusionOk="0">
                    <a:moveTo>
                      <a:pt x="125096" y="0"/>
                    </a:moveTo>
                    <a:lnTo>
                      <a:pt x="687704" y="0"/>
                    </a:lnTo>
                    <a:cubicBezTo>
                      <a:pt x="720882" y="0"/>
                      <a:pt x="752700" y="13180"/>
                      <a:pt x="776160" y="36640"/>
                    </a:cubicBezTo>
                    <a:cubicBezTo>
                      <a:pt x="799620" y="60100"/>
                      <a:pt x="812800" y="91918"/>
                      <a:pt x="812800" y="125096"/>
                    </a:cubicBezTo>
                    <a:lnTo>
                      <a:pt x="812800" y="125096"/>
                    </a:lnTo>
                    <a:cubicBezTo>
                      <a:pt x="812800" y="158273"/>
                      <a:pt x="799620" y="190091"/>
                      <a:pt x="776160" y="213551"/>
                    </a:cubicBezTo>
                    <a:cubicBezTo>
                      <a:pt x="752700" y="237011"/>
                      <a:pt x="720882" y="250191"/>
                      <a:pt x="687704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 txBox="1"/>
              <p:nvPr/>
            </p:nvSpPr>
            <p:spPr>
              <a:xfrm>
                <a:off x="0" y="-38100"/>
                <a:ext cx="812800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1" name="Google Shape;161;p4"/>
            <p:cNvSpPr/>
            <p:nvPr/>
          </p:nvSpPr>
          <p:spPr>
            <a:xfrm>
              <a:off x="307712" y="290926"/>
              <a:ext cx="795332" cy="807432"/>
            </a:xfrm>
            <a:custGeom>
              <a:avLst/>
              <a:gdLst/>
              <a:ahLst/>
              <a:cxnLst/>
              <a:rect l="l" t="t" r="r" b="b"/>
              <a:pathLst>
                <a:path w="795332" h="807432" extrusionOk="0">
                  <a:moveTo>
                    <a:pt x="0" y="0"/>
                  </a:moveTo>
                  <a:lnTo>
                    <a:pt x="795332" y="0"/>
                  </a:lnTo>
                  <a:lnTo>
                    <a:pt x="7953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2" name="Google Shape;162;p4"/>
            <p:cNvSpPr/>
            <p:nvPr/>
          </p:nvSpPr>
          <p:spPr>
            <a:xfrm>
              <a:off x="2101609" y="290926"/>
              <a:ext cx="807432" cy="807432"/>
            </a:xfrm>
            <a:custGeom>
              <a:avLst/>
              <a:gdLst/>
              <a:ahLst/>
              <a:cxnLst/>
              <a:rect l="l" t="t" r="r" b="b"/>
              <a:pathLst>
                <a:path w="807432" h="807432" extrusionOk="0">
                  <a:moveTo>
                    <a:pt x="0" y="0"/>
                  </a:moveTo>
                  <a:lnTo>
                    <a:pt x="807432" y="0"/>
                  </a:lnTo>
                  <a:lnTo>
                    <a:pt x="8074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3" name="Google Shape;163;p4"/>
            <p:cNvSpPr/>
            <p:nvPr/>
          </p:nvSpPr>
          <p:spPr>
            <a:xfrm>
              <a:off x="1309292" y="292970"/>
              <a:ext cx="594967" cy="805388"/>
            </a:xfrm>
            <a:custGeom>
              <a:avLst/>
              <a:gdLst/>
              <a:ahLst/>
              <a:cxnLst/>
              <a:rect l="l" t="t" r="r" b="b"/>
              <a:pathLst>
                <a:path w="594967" h="805388" extrusionOk="0">
                  <a:moveTo>
                    <a:pt x="0" y="0"/>
                  </a:moveTo>
                  <a:lnTo>
                    <a:pt x="594967" y="0"/>
                  </a:lnTo>
                  <a:lnTo>
                    <a:pt x="594967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4" name="Google Shape;164;p4"/>
            <p:cNvSpPr/>
            <p:nvPr/>
          </p:nvSpPr>
          <p:spPr>
            <a:xfrm>
              <a:off x="3106390" y="245648"/>
              <a:ext cx="805388" cy="805388"/>
            </a:xfrm>
            <a:custGeom>
              <a:avLst/>
              <a:gdLst/>
              <a:ahLst/>
              <a:cxnLst/>
              <a:rect l="l" t="t" r="r" b="b"/>
              <a:pathLst>
                <a:path w="805388" h="805388" extrusionOk="0">
                  <a:moveTo>
                    <a:pt x="0" y="0"/>
                  </a:moveTo>
                  <a:lnTo>
                    <a:pt x="805388" y="0"/>
                  </a:lnTo>
                  <a:lnTo>
                    <a:pt x="805388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165" name="Google Shape;165;p4"/>
          <p:cNvGrpSpPr/>
          <p:nvPr/>
        </p:nvGrpSpPr>
        <p:grpSpPr>
          <a:xfrm>
            <a:off x="12062210" y="386788"/>
            <a:ext cx="2261856" cy="1133962"/>
            <a:chOff x="0" y="-199817"/>
            <a:chExt cx="3015808" cy="1511951"/>
          </a:xfrm>
        </p:grpSpPr>
        <p:sp>
          <p:nvSpPr>
            <p:cNvPr id="166" name="Google Shape;166;p4"/>
            <p:cNvSpPr/>
            <p:nvPr/>
          </p:nvSpPr>
          <p:spPr>
            <a:xfrm>
              <a:off x="219394" y="229712"/>
              <a:ext cx="852709" cy="852709"/>
            </a:xfrm>
            <a:custGeom>
              <a:avLst/>
              <a:gdLst/>
              <a:ahLst/>
              <a:cxnLst/>
              <a:rect l="l" t="t" r="r" b="b"/>
              <a:pathLst>
                <a:path w="852709" h="852709" extrusionOk="0">
                  <a:moveTo>
                    <a:pt x="0" y="0"/>
                  </a:moveTo>
                  <a:lnTo>
                    <a:pt x="852709" y="0"/>
                  </a:lnTo>
                  <a:lnTo>
                    <a:pt x="852709" y="852710"/>
                  </a:lnTo>
                  <a:lnTo>
                    <a:pt x="0" y="85271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7" name="Google Shape;167;p4"/>
            <p:cNvSpPr/>
            <p:nvPr/>
          </p:nvSpPr>
          <p:spPr>
            <a:xfrm>
              <a:off x="1072103" y="316326"/>
              <a:ext cx="1637421" cy="679482"/>
            </a:xfrm>
            <a:custGeom>
              <a:avLst/>
              <a:gdLst/>
              <a:ahLst/>
              <a:cxnLst/>
              <a:rect l="l" t="t" r="r" b="b"/>
              <a:pathLst>
                <a:path w="1637421" h="679482" extrusionOk="0">
                  <a:moveTo>
                    <a:pt x="0" y="0"/>
                  </a:moveTo>
                  <a:lnTo>
                    <a:pt x="1637421" y="0"/>
                  </a:lnTo>
                  <a:lnTo>
                    <a:pt x="1637421" y="679482"/>
                  </a:lnTo>
                  <a:lnTo>
                    <a:pt x="0" y="67948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168" name="Google Shape;168;p4"/>
            <p:cNvGrpSpPr/>
            <p:nvPr/>
          </p:nvGrpSpPr>
          <p:grpSpPr>
            <a:xfrm>
              <a:off x="0" y="-199817"/>
              <a:ext cx="3015808" cy="1511951"/>
              <a:chOff x="0" y="-38100"/>
              <a:chExt cx="575039" cy="288291"/>
            </a:xfrm>
          </p:grpSpPr>
          <p:sp>
            <p:nvSpPr>
              <p:cNvPr id="169" name="Google Shape;169;p4"/>
              <p:cNvSpPr/>
              <p:nvPr/>
            </p:nvSpPr>
            <p:spPr>
              <a:xfrm>
                <a:off x="0" y="0"/>
                <a:ext cx="575039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575039" h="250191" extrusionOk="0">
                    <a:moveTo>
                      <a:pt x="125096" y="0"/>
                    </a:moveTo>
                    <a:lnTo>
                      <a:pt x="449943" y="0"/>
                    </a:lnTo>
                    <a:cubicBezTo>
                      <a:pt x="483121" y="0"/>
                      <a:pt x="514939" y="13180"/>
                      <a:pt x="538399" y="36640"/>
                    </a:cubicBezTo>
                    <a:cubicBezTo>
                      <a:pt x="561859" y="60100"/>
                      <a:pt x="575039" y="91918"/>
                      <a:pt x="575039" y="125096"/>
                    </a:cubicBezTo>
                    <a:lnTo>
                      <a:pt x="575039" y="125096"/>
                    </a:lnTo>
                    <a:cubicBezTo>
                      <a:pt x="575039" y="158273"/>
                      <a:pt x="561859" y="190091"/>
                      <a:pt x="538399" y="213551"/>
                    </a:cubicBezTo>
                    <a:cubicBezTo>
                      <a:pt x="514939" y="237011"/>
                      <a:pt x="483121" y="250191"/>
                      <a:pt x="449943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4"/>
              <p:cNvSpPr txBox="1"/>
              <p:nvPr/>
            </p:nvSpPr>
            <p:spPr>
              <a:xfrm>
                <a:off x="0" y="-38100"/>
                <a:ext cx="575039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1" name="Google Shape;171;p4"/>
          <p:cNvSpPr txBox="1"/>
          <p:nvPr/>
        </p:nvSpPr>
        <p:spPr>
          <a:xfrm>
            <a:off x="225665" y="1851027"/>
            <a:ext cx="96774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A3E3F2"/>
                </a:solidFill>
              </a:rPr>
              <a:t>VERIFIKASI CASE 5</a:t>
            </a:r>
            <a:r>
              <a:rPr lang="en-US" sz="8000" dirty="0">
                <a:solidFill>
                  <a:srgbClr val="A3E3F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dirty="0"/>
          </a:p>
        </p:txBody>
      </p:sp>
      <p:sp>
        <p:nvSpPr>
          <p:cNvPr id="173" name="Google Shape;173;p4"/>
          <p:cNvSpPr txBox="1"/>
          <p:nvPr/>
        </p:nvSpPr>
        <p:spPr>
          <a:xfrm>
            <a:off x="1178946" y="7906445"/>
            <a:ext cx="8467974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8874" marR="0" lvl="1" indent="0" algn="l" rtl="0">
              <a:lnSpc>
                <a:spcPct val="896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Ssh</a:t>
            </a:r>
            <a:r>
              <a:rPr lang="en-US" sz="36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6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dengan</a:t>
            </a:r>
            <a:r>
              <a:rPr lang="en-US" sz="36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user </a:t>
            </a:r>
            <a:r>
              <a:rPr lang="en-US" sz="3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dan password yang </a:t>
            </a:r>
            <a:r>
              <a:rPr lang="en-US" sz="36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disediakan</a:t>
            </a:r>
            <a:endParaRPr sz="2305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" name="Picture 2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1476159-830C-4EF0-894F-2AD14F1381E1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1195540" y="3275911"/>
            <a:ext cx="7491374" cy="3639239"/>
          </a:xfrm>
          <a:prstGeom prst="rect">
            <a:avLst/>
          </a:prstGeom>
        </p:spPr>
      </p:pic>
      <p:pic>
        <p:nvPicPr>
          <p:cNvPr id="23" name="Picture 2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9E8BBAD0-0C91-4401-BCC2-4C27E7304F7F}"/>
              </a:ext>
            </a:extLst>
          </p:cNvPr>
          <p:cNvPicPr/>
          <p:nvPr/>
        </p:nvPicPr>
        <p:blipFill>
          <a:blip r:embed="rId12"/>
          <a:stretch>
            <a:fillRect/>
          </a:stretch>
        </p:blipFill>
        <p:spPr>
          <a:xfrm>
            <a:off x="9686137" y="3620934"/>
            <a:ext cx="5008807" cy="20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09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/>
          <p:nvPr/>
        </p:nvSpPr>
        <p:spPr>
          <a:xfrm>
            <a:off x="2680188" y="1953643"/>
            <a:ext cx="12927624" cy="6835481"/>
          </a:xfrm>
          <a:custGeom>
            <a:avLst/>
            <a:gdLst/>
            <a:ahLst/>
            <a:cxnLst/>
            <a:rect l="l" t="t" r="r" b="b"/>
            <a:pathLst>
              <a:path w="12927624" h="6835481" extrusionOk="0">
                <a:moveTo>
                  <a:pt x="0" y="0"/>
                </a:moveTo>
                <a:lnTo>
                  <a:pt x="12927624" y="0"/>
                </a:lnTo>
                <a:lnTo>
                  <a:pt x="12927624" y="6835481"/>
                </a:lnTo>
                <a:lnTo>
                  <a:pt x="0" y="6835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7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0" y="-1309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38885" b="-38883"/>
            </a:stretch>
          </a:blipFill>
          <a:ln>
            <a:noFill/>
          </a:ln>
        </p:spPr>
      </p:sp>
      <p:grpSp>
        <p:nvGrpSpPr>
          <p:cNvPr id="132" name="Google Shape;132;p3"/>
          <p:cNvGrpSpPr/>
          <p:nvPr/>
        </p:nvGrpSpPr>
        <p:grpSpPr>
          <a:xfrm>
            <a:off x="3185371" y="386788"/>
            <a:ext cx="3197064" cy="1133962"/>
            <a:chOff x="0" y="-199817"/>
            <a:chExt cx="4262752" cy="1511951"/>
          </a:xfrm>
        </p:grpSpPr>
        <p:grpSp>
          <p:nvGrpSpPr>
            <p:cNvPr id="133" name="Google Shape;133;p3"/>
            <p:cNvGrpSpPr/>
            <p:nvPr/>
          </p:nvGrpSpPr>
          <p:grpSpPr>
            <a:xfrm>
              <a:off x="0" y="-199817"/>
              <a:ext cx="4262752" cy="1511951"/>
              <a:chOff x="0" y="-38100"/>
              <a:chExt cx="812800" cy="288291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0" y="0"/>
                <a:ext cx="812800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250191" extrusionOk="0">
                    <a:moveTo>
                      <a:pt x="125096" y="0"/>
                    </a:moveTo>
                    <a:lnTo>
                      <a:pt x="687704" y="0"/>
                    </a:lnTo>
                    <a:cubicBezTo>
                      <a:pt x="720882" y="0"/>
                      <a:pt x="752700" y="13180"/>
                      <a:pt x="776160" y="36640"/>
                    </a:cubicBezTo>
                    <a:cubicBezTo>
                      <a:pt x="799620" y="60100"/>
                      <a:pt x="812800" y="91918"/>
                      <a:pt x="812800" y="125096"/>
                    </a:cubicBezTo>
                    <a:lnTo>
                      <a:pt x="812800" y="125096"/>
                    </a:lnTo>
                    <a:cubicBezTo>
                      <a:pt x="812800" y="158273"/>
                      <a:pt x="799620" y="190091"/>
                      <a:pt x="776160" y="213551"/>
                    </a:cubicBezTo>
                    <a:cubicBezTo>
                      <a:pt x="752700" y="237011"/>
                      <a:pt x="720882" y="250191"/>
                      <a:pt x="687704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"/>
              <p:cNvSpPr txBox="1"/>
              <p:nvPr/>
            </p:nvSpPr>
            <p:spPr>
              <a:xfrm>
                <a:off x="0" y="-38100"/>
                <a:ext cx="812800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6" name="Google Shape;136;p3"/>
            <p:cNvSpPr/>
            <p:nvPr/>
          </p:nvSpPr>
          <p:spPr>
            <a:xfrm>
              <a:off x="307712" y="290926"/>
              <a:ext cx="795332" cy="807432"/>
            </a:xfrm>
            <a:custGeom>
              <a:avLst/>
              <a:gdLst/>
              <a:ahLst/>
              <a:cxnLst/>
              <a:rect l="l" t="t" r="r" b="b"/>
              <a:pathLst>
                <a:path w="795332" h="807432" extrusionOk="0">
                  <a:moveTo>
                    <a:pt x="0" y="0"/>
                  </a:moveTo>
                  <a:lnTo>
                    <a:pt x="795332" y="0"/>
                  </a:lnTo>
                  <a:lnTo>
                    <a:pt x="7953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7" name="Google Shape;137;p3"/>
            <p:cNvSpPr/>
            <p:nvPr/>
          </p:nvSpPr>
          <p:spPr>
            <a:xfrm>
              <a:off x="2101609" y="290926"/>
              <a:ext cx="807432" cy="807432"/>
            </a:xfrm>
            <a:custGeom>
              <a:avLst/>
              <a:gdLst/>
              <a:ahLst/>
              <a:cxnLst/>
              <a:rect l="l" t="t" r="r" b="b"/>
              <a:pathLst>
                <a:path w="807432" h="807432" extrusionOk="0">
                  <a:moveTo>
                    <a:pt x="0" y="0"/>
                  </a:moveTo>
                  <a:lnTo>
                    <a:pt x="807432" y="0"/>
                  </a:lnTo>
                  <a:lnTo>
                    <a:pt x="8074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8" name="Google Shape;138;p3"/>
            <p:cNvSpPr/>
            <p:nvPr/>
          </p:nvSpPr>
          <p:spPr>
            <a:xfrm>
              <a:off x="1309292" y="292970"/>
              <a:ext cx="594967" cy="805388"/>
            </a:xfrm>
            <a:custGeom>
              <a:avLst/>
              <a:gdLst/>
              <a:ahLst/>
              <a:cxnLst/>
              <a:rect l="l" t="t" r="r" b="b"/>
              <a:pathLst>
                <a:path w="594967" h="805388" extrusionOk="0">
                  <a:moveTo>
                    <a:pt x="0" y="0"/>
                  </a:moveTo>
                  <a:lnTo>
                    <a:pt x="594967" y="0"/>
                  </a:lnTo>
                  <a:lnTo>
                    <a:pt x="594967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9" name="Google Shape;139;p3"/>
            <p:cNvSpPr/>
            <p:nvPr/>
          </p:nvSpPr>
          <p:spPr>
            <a:xfrm>
              <a:off x="3106390" y="245648"/>
              <a:ext cx="805388" cy="805388"/>
            </a:xfrm>
            <a:custGeom>
              <a:avLst/>
              <a:gdLst/>
              <a:ahLst/>
              <a:cxnLst/>
              <a:rect l="l" t="t" r="r" b="b"/>
              <a:pathLst>
                <a:path w="805388" h="805388" extrusionOk="0">
                  <a:moveTo>
                    <a:pt x="0" y="0"/>
                  </a:moveTo>
                  <a:lnTo>
                    <a:pt x="805388" y="0"/>
                  </a:lnTo>
                  <a:lnTo>
                    <a:pt x="805388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140" name="Google Shape;140;p3"/>
          <p:cNvGrpSpPr/>
          <p:nvPr/>
        </p:nvGrpSpPr>
        <p:grpSpPr>
          <a:xfrm>
            <a:off x="12062210" y="386788"/>
            <a:ext cx="2261856" cy="1133962"/>
            <a:chOff x="0" y="-199817"/>
            <a:chExt cx="3015808" cy="1511951"/>
          </a:xfrm>
        </p:grpSpPr>
        <p:sp>
          <p:nvSpPr>
            <p:cNvPr id="141" name="Google Shape;141;p3"/>
            <p:cNvSpPr/>
            <p:nvPr/>
          </p:nvSpPr>
          <p:spPr>
            <a:xfrm>
              <a:off x="219394" y="229712"/>
              <a:ext cx="852709" cy="852709"/>
            </a:xfrm>
            <a:custGeom>
              <a:avLst/>
              <a:gdLst/>
              <a:ahLst/>
              <a:cxnLst/>
              <a:rect l="l" t="t" r="r" b="b"/>
              <a:pathLst>
                <a:path w="852709" h="852709" extrusionOk="0">
                  <a:moveTo>
                    <a:pt x="0" y="0"/>
                  </a:moveTo>
                  <a:lnTo>
                    <a:pt x="852709" y="0"/>
                  </a:lnTo>
                  <a:lnTo>
                    <a:pt x="852709" y="852710"/>
                  </a:lnTo>
                  <a:lnTo>
                    <a:pt x="0" y="85271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42" name="Google Shape;142;p3"/>
            <p:cNvSpPr/>
            <p:nvPr/>
          </p:nvSpPr>
          <p:spPr>
            <a:xfrm>
              <a:off x="1072103" y="316326"/>
              <a:ext cx="1637421" cy="679482"/>
            </a:xfrm>
            <a:custGeom>
              <a:avLst/>
              <a:gdLst/>
              <a:ahLst/>
              <a:cxnLst/>
              <a:rect l="l" t="t" r="r" b="b"/>
              <a:pathLst>
                <a:path w="1637421" h="679482" extrusionOk="0">
                  <a:moveTo>
                    <a:pt x="0" y="0"/>
                  </a:moveTo>
                  <a:lnTo>
                    <a:pt x="1637421" y="0"/>
                  </a:lnTo>
                  <a:lnTo>
                    <a:pt x="1637421" y="679482"/>
                  </a:lnTo>
                  <a:lnTo>
                    <a:pt x="0" y="67948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143" name="Google Shape;143;p3"/>
            <p:cNvGrpSpPr/>
            <p:nvPr/>
          </p:nvGrpSpPr>
          <p:grpSpPr>
            <a:xfrm>
              <a:off x="0" y="-199817"/>
              <a:ext cx="3015808" cy="1511951"/>
              <a:chOff x="0" y="-38100"/>
              <a:chExt cx="575039" cy="288291"/>
            </a:xfrm>
          </p:grpSpPr>
          <p:sp>
            <p:nvSpPr>
              <p:cNvPr id="144" name="Google Shape;144;p3"/>
              <p:cNvSpPr/>
              <p:nvPr/>
            </p:nvSpPr>
            <p:spPr>
              <a:xfrm>
                <a:off x="0" y="0"/>
                <a:ext cx="575039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575039" h="250191" extrusionOk="0">
                    <a:moveTo>
                      <a:pt x="125096" y="0"/>
                    </a:moveTo>
                    <a:lnTo>
                      <a:pt x="449943" y="0"/>
                    </a:lnTo>
                    <a:cubicBezTo>
                      <a:pt x="483121" y="0"/>
                      <a:pt x="514939" y="13180"/>
                      <a:pt x="538399" y="36640"/>
                    </a:cubicBezTo>
                    <a:cubicBezTo>
                      <a:pt x="561859" y="60100"/>
                      <a:pt x="575039" y="91918"/>
                      <a:pt x="575039" y="125096"/>
                    </a:cubicBezTo>
                    <a:lnTo>
                      <a:pt x="575039" y="125096"/>
                    </a:lnTo>
                    <a:cubicBezTo>
                      <a:pt x="575039" y="158273"/>
                      <a:pt x="561859" y="190091"/>
                      <a:pt x="538399" y="213551"/>
                    </a:cubicBezTo>
                    <a:cubicBezTo>
                      <a:pt x="514939" y="237011"/>
                      <a:pt x="483121" y="250191"/>
                      <a:pt x="449943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3"/>
              <p:cNvSpPr txBox="1"/>
              <p:nvPr/>
            </p:nvSpPr>
            <p:spPr>
              <a:xfrm>
                <a:off x="0" y="-38100"/>
                <a:ext cx="575039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6" name="Google Shape;146;p3"/>
          <p:cNvSpPr txBox="1"/>
          <p:nvPr/>
        </p:nvSpPr>
        <p:spPr>
          <a:xfrm>
            <a:off x="-3352800" y="1670612"/>
            <a:ext cx="116586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A3E3F2"/>
                </a:solidFill>
                <a:latin typeface="Arial"/>
                <a:ea typeface="Arial"/>
                <a:cs typeface="Arial"/>
                <a:sym typeface="Arial"/>
              </a:rPr>
              <a:t>SOAL</a:t>
            </a:r>
            <a:endParaRPr dirty="0"/>
          </a:p>
        </p:txBody>
      </p:sp>
      <p:sp>
        <p:nvSpPr>
          <p:cNvPr id="147" name="Google Shape;147;p3"/>
          <p:cNvSpPr txBox="1"/>
          <p:nvPr/>
        </p:nvSpPr>
        <p:spPr>
          <a:xfrm>
            <a:off x="1170038" y="1605788"/>
            <a:ext cx="2612924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3357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FF66C4"/>
                </a:solidFill>
                <a:latin typeface="Arial"/>
                <a:ea typeface="Arial"/>
                <a:cs typeface="Arial"/>
                <a:sym typeface="Arial"/>
              </a:rPr>
              <a:t>Case 6</a:t>
            </a:r>
            <a:endParaRPr dirty="0"/>
          </a:p>
        </p:txBody>
      </p:sp>
      <p:sp>
        <p:nvSpPr>
          <p:cNvPr id="148" name="Google Shape;148;p3"/>
          <p:cNvSpPr txBox="1"/>
          <p:nvPr/>
        </p:nvSpPr>
        <p:spPr>
          <a:xfrm>
            <a:off x="1281177" y="3728001"/>
            <a:ext cx="15320898" cy="993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8874" lvl="1">
              <a:lnSpc>
                <a:spcPct val="140000"/>
              </a:lnSpc>
            </a:pP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After some system migration, currently, the MAIL Server does not work also. Please spot the</a:t>
            </a:r>
          </a:p>
          <a:p>
            <a:pPr marL="248874" lvl="1">
              <a:lnSpc>
                <a:spcPct val="140000"/>
              </a:lnSpc>
            </a:pP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server and test in the PC client.</a:t>
            </a:r>
            <a:endParaRPr lang="en-US" dirty="0"/>
          </a:p>
        </p:txBody>
      </p:sp>
      <p:sp>
        <p:nvSpPr>
          <p:cNvPr id="149" name="Google Shape;149;p3"/>
          <p:cNvSpPr txBox="1"/>
          <p:nvPr/>
        </p:nvSpPr>
        <p:spPr>
          <a:xfrm>
            <a:off x="1286257" y="4797564"/>
            <a:ext cx="8467974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8874" marR="0" lvl="1" indent="0" algn="l" rtl="0">
              <a:lnSpc>
                <a:spcPct val="896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Masalah</a:t>
            </a:r>
            <a:endParaRPr sz="2305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F710BFD-2D69-47DC-BBBF-1E86921565D5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727603" y="5384281"/>
            <a:ext cx="6387572" cy="1111299"/>
          </a:xfrm>
          <a:prstGeom prst="rect">
            <a:avLst/>
          </a:prstGeom>
        </p:spPr>
      </p:pic>
      <p:pic>
        <p:nvPicPr>
          <p:cNvPr id="24" name="Picture 2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C79D930-3E0F-4750-8A3C-7F0CD692B0F9}"/>
              </a:ext>
            </a:extLst>
          </p:cNvPr>
          <p:cNvPicPr/>
          <p:nvPr/>
        </p:nvPicPr>
        <p:blipFill>
          <a:blip r:embed="rId12"/>
          <a:stretch>
            <a:fillRect/>
          </a:stretch>
        </p:blipFill>
        <p:spPr>
          <a:xfrm>
            <a:off x="742604" y="6601363"/>
            <a:ext cx="5943600" cy="3629025"/>
          </a:xfrm>
          <a:prstGeom prst="rect">
            <a:avLst/>
          </a:prstGeom>
        </p:spPr>
      </p:pic>
      <p:pic>
        <p:nvPicPr>
          <p:cNvPr id="25" name="Picture 2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516D98B-F510-418B-B671-3168B9E14A05}"/>
              </a:ext>
            </a:extLst>
          </p:cNvPr>
          <p:cNvPicPr/>
          <p:nvPr/>
        </p:nvPicPr>
        <p:blipFill>
          <a:blip r:embed="rId13"/>
          <a:stretch>
            <a:fillRect/>
          </a:stretch>
        </p:blipFill>
        <p:spPr>
          <a:xfrm>
            <a:off x="7428808" y="5158178"/>
            <a:ext cx="7892532" cy="459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8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/>
          <p:nvPr/>
        </p:nvSpPr>
        <p:spPr>
          <a:xfrm>
            <a:off x="2680188" y="1953643"/>
            <a:ext cx="12927624" cy="6835481"/>
          </a:xfrm>
          <a:custGeom>
            <a:avLst/>
            <a:gdLst/>
            <a:ahLst/>
            <a:cxnLst/>
            <a:rect l="l" t="t" r="r" b="b"/>
            <a:pathLst>
              <a:path w="12927624" h="6835481" extrusionOk="0">
                <a:moveTo>
                  <a:pt x="0" y="0"/>
                </a:moveTo>
                <a:lnTo>
                  <a:pt x="12927624" y="0"/>
                </a:lnTo>
                <a:lnTo>
                  <a:pt x="12927624" y="6835481"/>
                </a:lnTo>
                <a:lnTo>
                  <a:pt x="0" y="6835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7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38885" b="-38883"/>
            </a:stretch>
          </a:blipFill>
          <a:ln>
            <a:noFill/>
          </a:ln>
        </p:spPr>
      </p:sp>
      <p:grpSp>
        <p:nvGrpSpPr>
          <p:cNvPr id="111" name="Google Shape;111;p2"/>
          <p:cNvGrpSpPr/>
          <p:nvPr/>
        </p:nvGrpSpPr>
        <p:grpSpPr>
          <a:xfrm>
            <a:off x="3185371" y="386788"/>
            <a:ext cx="3197064" cy="1133962"/>
            <a:chOff x="0" y="-199817"/>
            <a:chExt cx="4262752" cy="1511951"/>
          </a:xfrm>
        </p:grpSpPr>
        <p:grpSp>
          <p:nvGrpSpPr>
            <p:cNvPr id="112" name="Google Shape;112;p2"/>
            <p:cNvGrpSpPr/>
            <p:nvPr/>
          </p:nvGrpSpPr>
          <p:grpSpPr>
            <a:xfrm>
              <a:off x="0" y="-199817"/>
              <a:ext cx="4262752" cy="1511951"/>
              <a:chOff x="0" y="-38100"/>
              <a:chExt cx="812800" cy="288291"/>
            </a:xfrm>
          </p:grpSpPr>
          <p:sp>
            <p:nvSpPr>
              <p:cNvPr id="113" name="Google Shape;113;p2"/>
              <p:cNvSpPr/>
              <p:nvPr/>
            </p:nvSpPr>
            <p:spPr>
              <a:xfrm>
                <a:off x="0" y="0"/>
                <a:ext cx="812800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250191" extrusionOk="0">
                    <a:moveTo>
                      <a:pt x="125096" y="0"/>
                    </a:moveTo>
                    <a:lnTo>
                      <a:pt x="687704" y="0"/>
                    </a:lnTo>
                    <a:cubicBezTo>
                      <a:pt x="720882" y="0"/>
                      <a:pt x="752700" y="13180"/>
                      <a:pt x="776160" y="36640"/>
                    </a:cubicBezTo>
                    <a:cubicBezTo>
                      <a:pt x="799620" y="60100"/>
                      <a:pt x="812800" y="91918"/>
                      <a:pt x="812800" y="125096"/>
                    </a:cubicBezTo>
                    <a:lnTo>
                      <a:pt x="812800" y="125096"/>
                    </a:lnTo>
                    <a:cubicBezTo>
                      <a:pt x="812800" y="158273"/>
                      <a:pt x="799620" y="190091"/>
                      <a:pt x="776160" y="213551"/>
                    </a:cubicBezTo>
                    <a:cubicBezTo>
                      <a:pt x="752700" y="237011"/>
                      <a:pt x="720882" y="250191"/>
                      <a:pt x="687704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 txBox="1"/>
              <p:nvPr/>
            </p:nvSpPr>
            <p:spPr>
              <a:xfrm>
                <a:off x="0" y="-38100"/>
                <a:ext cx="812800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5" name="Google Shape;115;p2"/>
            <p:cNvSpPr/>
            <p:nvPr/>
          </p:nvSpPr>
          <p:spPr>
            <a:xfrm>
              <a:off x="307712" y="290926"/>
              <a:ext cx="795332" cy="807432"/>
            </a:xfrm>
            <a:custGeom>
              <a:avLst/>
              <a:gdLst/>
              <a:ahLst/>
              <a:cxnLst/>
              <a:rect l="l" t="t" r="r" b="b"/>
              <a:pathLst>
                <a:path w="795332" h="807432" extrusionOk="0">
                  <a:moveTo>
                    <a:pt x="0" y="0"/>
                  </a:moveTo>
                  <a:lnTo>
                    <a:pt x="795332" y="0"/>
                  </a:lnTo>
                  <a:lnTo>
                    <a:pt x="7953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16" name="Google Shape;116;p2"/>
            <p:cNvSpPr/>
            <p:nvPr/>
          </p:nvSpPr>
          <p:spPr>
            <a:xfrm>
              <a:off x="2101609" y="290926"/>
              <a:ext cx="807432" cy="807432"/>
            </a:xfrm>
            <a:custGeom>
              <a:avLst/>
              <a:gdLst/>
              <a:ahLst/>
              <a:cxnLst/>
              <a:rect l="l" t="t" r="r" b="b"/>
              <a:pathLst>
                <a:path w="807432" h="807432" extrusionOk="0">
                  <a:moveTo>
                    <a:pt x="0" y="0"/>
                  </a:moveTo>
                  <a:lnTo>
                    <a:pt x="807432" y="0"/>
                  </a:lnTo>
                  <a:lnTo>
                    <a:pt x="8074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17" name="Google Shape;117;p2"/>
            <p:cNvSpPr/>
            <p:nvPr/>
          </p:nvSpPr>
          <p:spPr>
            <a:xfrm>
              <a:off x="1309292" y="292970"/>
              <a:ext cx="594967" cy="805388"/>
            </a:xfrm>
            <a:custGeom>
              <a:avLst/>
              <a:gdLst/>
              <a:ahLst/>
              <a:cxnLst/>
              <a:rect l="l" t="t" r="r" b="b"/>
              <a:pathLst>
                <a:path w="594967" h="805388" extrusionOk="0">
                  <a:moveTo>
                    <a:pt x="0" y="0"/>
                  </a:moveTo>
                  <a:lnTo>
                    <a:pt x="594967" y="0"/>
                  </a:lnTo>
                  <a:lnTo>
                    <a:pt x="594967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18" name="Google Shape;118;p2"/>
            <p:cNvSpPr/>
            <p:nvPr/>
          </p:nvSpPr>
          <p:spPr>
            <a:xfrm>
              <a:off x="3106390" y="245648"/>
              <a:ext cx="805388" cy="805388"/>
            </a:xfrm>
            <a:custGeom>
              <a:avLst/>
              <a:gdLst/>
              <a:ahLst/>
              <a:cxnLst/>
              <a:rect l="l" t="t" r="r" b="b"/>
              <a:pathLst>
                <a:path w="805388" h="805388" extrusionOk="0">
                  <a:moveTo>
                    <a:pt x="0" y="0"/>
                  </a:moveTo>
                  <a:lnTo>
                    <a:pt x="805388" y="0"/>
                  </a:lnTo>
                  <a:lnTo>
                    <a:pt x="805388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119" name="Google Shape;119;p2"/>
          <p:cNvGrpSpPr/>
          <p:nvPr/>
        </p:nvGrpSpPr>
        <p:grpSpPr>
          <a:xfrm>
            <a:off x="12062210" y="386788"/>
            <a:ext cx="2261856" cy="1133962"/>
            <a:chOff x="0" y="-199817"/>
            <a:chExt cx="3015808" cy="1511951"/>
          </a:xfrm>
        </p:grpSpPr>
        <p:sp>
          <p:nvSpPr>
            <p:cNvPr id="120" name="Google Shape;120;p2"/>
            <p:cNvSpPr/>
            <p:nvPr/>
          </p:nvSpPr>
          <p:spPr>
            <a:xfrm>
              <a:off x="219394" y="229712"/>
              <a:ext cx="852709" cy="852709"/>
            </a:xfrm>
            <a:custGeom>
              <a:avLst/>
              <a:gdLst/>
              <a:ahLst/>
              <a:cxnLst/>
              <a:rect l="l" t="t" r="r" b="b"/>
              <a:pathLst>
                <a:path w="852709" h="852709" extrusionOk="0">
                  <a:moveTo>
                    <a:pt x="0" y="0"/>
                  </a:moveTo>
                  <a:lnTo>
                    <a:pt x="852709" y="0"/>
                  </a:lnTo>
                  <a:lnTo>
                    <a:pt x="852709" y="852710"/>
                  </a:lnTo>
                  <a:lnTo>
                    <a:pt x="0" y="85271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21" name="Google Shape;121;p2"/>
            <p:cNvSpPr/>
            <p:nvPr/>
          </p:nvSpPr>
          <p:spPr>
            <a:xfrm>
              <a:off x="1072103" y="316326"/>
              <a:ext cx="1637421" cy="679482"/>
            </a:xfrm>
            <a:custGeom>
              <a:avLst/>
              <a:gdLst/>
              <a:ahLst/>
              <a:cxnLst/>
              <a:rect l="l" t="t" r="r" b="b"/>
              <a:pathLst>
                <a:path w="1637421" h="679482" extrusionOk="0">
                  <a:moveTo>
                    <a:pt x="0" y="0"/>
                  </a:moveTo>
                  <a:lnTo>
                    <a:pt x="1637421" y="0"/>
                  </a:lnTo>
                  <a:lnTo>
                    <a:pt x="1637421" y="679482"/>
                  </a:lnTo>
                  <a:lnTo>
                    <a:pt x="0" y="67948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122" name="Google Shape;122;p2"/>
            <p:cNvGrpSpPr/>
            <p:nvPr/>
          </p:nvGrpSpPr>
          <p:grpSpPr>
            <a:xfrm>
              <a:off x="0" y="-199817"/>
              <a:ext cx="3015808" cy="1511951"/>
              <a:chOff x="0" y="-38100"/>
              <a:chExt cx="575039" cy="288291"/>
            </a:xfrm>
          </p:grpSpPr>
          <p:sp>
            <p:nvSpPr>
              <p:cNvPr id="123" name="Google Shape;123;p2"/>
              <p:cNvSpPr/>
              <p:nvPr/>
            </p:nvSpPr>
            <p:spPr>
              <a:xfrm>
                <a:off x="0" y="0"/>
                <a:ext cx="575039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575039" h="250191" extrusionOk="0">
                    <a:moveTo>
                      <a:pt x="125096" y="0"/>
                    </a:moveTo>
                    <a:lnTo>
                      <a:pt x="449943" y="0"/>
                    </a:lnTo>
                    <a:cubicBezTo>
                      <a:pt x="483121" y="0"/>
                      <a:pt x="514939" y="13180"/>
                      <a:pt x="538399" y="36640"/>
                    </a:cubicBezTo>
                    <a:cubicBezTo>
                      <a:pt x="561859" y="60100"/>
                      <a:pt x="575039" y="91918"/>
                      <a:pt x="575039" y="125096"/>
                    </a:cubicBezTo>
                    <a:lnTo>
                      <a:pt x="575039" y="125096"/>
                    </a:lnTo>
                    <a:cubicBezTo>
                      <a:pt x="575039" y="158273"/>
                      <a:pt x="561859" y="190091"/>
                      <a:pt x="538399" y="213551"/>
                    </a:cubicBezTo>
                    <a:cubicBezTo>
                      <a:pt x="514939" y="237011"/>
                      <a:pt x="483121" y="250191"/>
                      <a:pt x="449943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 txBox="1"/>
              <p:nvPr/>
            </p:nvSpPr>
            <p:spPr>
              <a:xfrm>
                <a:off x="0" y="-38100"/>
                <a:ext cx="575039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5" name="Google Shape;125;p2"/>
          <p:cNvSpPr txBox="1"/>
          <p:nvPr/>
        </p:nvSpPr>
        <p:spPr>
          <a:xfrm>
            <a:off x="1976437" y="3237149"/>
            <a:ext cx="13979949" cy="498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</a:pP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Pencapaian</a:t>
            </a:r>
            <a: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sudah</a:t>
            </a:r>
            <a: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dilakukan</a:t>
            </a:r>
            <a: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b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3600" dirty="0">
                <a:solidFill>
                  <a:schemeClr val="lt1"/>
                </a:solidFill>
              </a:rPr>
              <a:t>C</a:t>
            </a:r>
            <a: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ase </a:t>
            </a:r>
            <a:r>
              <a:rPr lang="en-US" sz="3600" dirty="0">
                <a:solidFill>
                  <a:schemeClr val="lt1"/>
                </a:solidFill>
              </a:rPr>
              <a:t>1</a:t>
            </a:r>
            <a: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soal</a:t>
            </a:r>
            <a: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masalah</a:t>
            </a:r>
            <a:r>
              <a:rPr lang="en-US" sz="3600" dirty="0">
                <a:solidFill>
                  <a:schemeClr val="lt1"/>
                </a:solidFill>
              </a:rPr>
              <a:t>, </a:t>
            </a:r>
            <a:r>
              <a:rPr lang="en-US" sz="3600" dirty="0" err="1">
                <a:solidFill>
                  <a:schemeClr val="lt1"/>
                </a:solidFill>
              </a:rPr>
              <a:t>solusi</a:t>
            </a:r>
            <a:r>
              <a:rPr lang="en-US" sz="3600" dirty="0">
                <a:solidFill>
                  <a:schemeClr val="lt1"/>
                </a:solidFill>
              </a:rPr>
              <a:t>, </a:t>
            </a:r>
            <a:r>
              <a:rPr lang="en-US" sz="3600" dirty="0" err="1">
                <a:solidFill>
                  <a:schemeClr val="lt1"/>
                </a:solidFill>
              </a:rPr>
              <a:t>belum</a:t>
            </a:r>
            <a:r>
              <a:rPr lang="en-US" sz="3600" dirty="0">
                <a:solidFill>
                  <a:schemeClr val="lt1"/>
                </a:solidFill>
              </a:rPr>
              <a:t> </a:t>
            </a:r>
            <a:r>
              <a:rPr lang="en-US" sz="3600" dirty="0" err="1">
                <a:solidFill>
                  <a:schemeClr val="lt1"/>
                </a:solidFill>
              </a:rPr>
              <a:t>verifikasi</a:t>
            </a:r>
            <a:endParaRPr lang="en-US" sz="3600" dirty="0">
              <a:solidFill>
                <a:schemeClr val="lt1"/>
              </a:solidFill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</a:pPr>
            <a: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Case 2 : </a:t>
            </a: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soal</a:t>
            </a:r>
            <a: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masalah</a:t>
            </a:r>
            <a: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solusi</a:t>
            </a:r>
            <a: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berhasil</a:t>
            </a:r>
            <a: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verifikasi</a:t>
            </a:r>
            <a:endParaRPr lang="en-US" sz="3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</a:pPr>
            <a:r>
              <a:rPr lang="en-US" sz="3600" dirty="0">
                <a:solidFill>
                  <a:schemeClr val="lt1"/>
                </a:solidFill>
              </a:rPr>
              <a:t>3. Case 3 : </a:t>
            </a:r>
            <a:r>
              <a:rPr lang="en-US" sz="3600" dirty="0" err="1">
                <a:solidFill>
                  <a:schemeClr val="lt1"/>
                </a:solidFill>
              </a:rPr>
              <a:t>soal</a:t>
            </a:r>
            <a:r>
              <a:rPr lang="en-US" sz="3600" dirty="0">
                <a:solidFill>
                  <a:schemeClr val="lt1"/>
                </a:solidFill>
              </a:rPr>
              <a:t>, </a:t>
            </a:r>
            <a:r>
              <a:rPr lang="en-US" sz="3600" dirty="0" err="1">
                <a:solidFill>
                  <a:schemeClr val="lt1"/>
                </a:solidFill>
              </a:rPr>
              <a:t>masalah</a:t>
            </a:r>
            <a:r>
              <a:rPr lang="en-US" sz="3600" dirty="0">
                <a:solidFill>
                  <a:schemeClr val="lt1"/>
                </a:solidFill>
              </a:rPr>
              <a:t>, </a:t>
            </a:r>
            <a:r>
              <a:rPr lang="en-US" sz="3600" dirty="0" err="1">
                <a:solidFill>
                  <a:schemeClr val="lt1"/>
                </a:solidFill>
              </a:rPr>
              <a:t>solusi</a:t>
            </a:r>
            <a:r>
              <a:rPr lang="en-US" sz="3600" dirty="0">
                <a:solidFill>
                  <a:schemeClr val="lt1"/>
                </a:solidFill>
              </a:rPr>
              <a:t>, </a:t>
            </a:r>
            <a:r>
              <a:rPr lang="en-US" sz="3600" dirty="0" err="1">
                <a:solidFill>
                  <a:schemeClr val="lt1"/>
                </a:solidFill>
              </a:rPr>
              <a:t>belum</a:t>
            </a:r>
            <a:r>
              <a:rPr lang="en-US" sz="3600" dirty="0">
                <a:solidFill>
                  <a:schemeClr val="lt1"/>
                </a:solidFill>
              </a:rPr>
              <a:t> </a:t>
            </a:r>
            <a:r>
              <a:rPr lang="en-US" sz="3600" dirty="0" err="1">
                <a:solidFill>
                  <a:schemeClr val="lt1"/>
                </a:solidFill>
              </a:rPr>
              <a:t>verifikasi</a:t>
            </a:r>
            <a:endParaRPr lang="en-US" sz="3600" dirty="0">
              <a:solidFill>
                <a:schemeClr val="lt1"/>
              </a:solidFill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</a:pPr>
            <a: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Case 4 : </a:t>
            </a: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soal</a:t>
            </a:r>
            <a:r>
              <a:rPr lang="en-US" sz="3600" dirty="0">
                <a:solidFill>
                  <a:schemeClr val="lt1"/>
                </a:solidFill>
              </a:rPr>
              <a:t>, </a:t>
            </a:r>
            <a:r>
              <a:rPr lang="en-US" sz="3600" dirty="0" err="1">
                <a:solidFill>
                  <a:schemeClr val="lt1"/>
                </a:solidFill>
              </a:rPr>
              <a:t>masalah</a:t>
            </a:r>
            <a:r>
              <a:rPr lang="en-US" sz="3600" dirty="0">
                <a:solidFill>
                  <a:schemeClr val="lt1"/>
                </a:solidFill>
              </a:rPr>
              <a:t>, </a:t>
            </a:r>
            <a:r>
              <a:rPr lang="en-US" sz="3600" dirty="0" err="1">
                <a:solidFill>
                  <a:schemeClr val="lt1"/>
                </a:solidFill>
              </a:rPr>
              <a:t>solusi</a:t>
            </a:r>
            <a:r>
              <a:rPr lang="en-US" sz="3600" dirty="0">
                <a:solidFill>
                  <a:schemeClr val="lt1"/>
                </a:solidFill>
              </a:rPr>
              <a:t>, </a:t>
            </a:r>
            <a:r>
              <a:rPr lang="en-US" sz="3600" dirty="0" err="1">
                <a:solidFill>
                  <a:schemeClr val="lt1"/>
                </a:solidFill>
              </a:rPr>
              <a:t>berhasil</a:t>
            </a:r>
            <a:r>
              <a:rPr lang="en-US" sz="3600" dirty="0">
                <a:solidFill>
                  <a:schemeClr val="lt1"/>
                </a:solidFill>
              </a:rPr>
              <a:t> </a:t>
            </a:r>
            <a:r>
              <a:rPr lang="en-US" sz="3600" dirty="0" err="1">
                <a:solidFill>
                  <a:schemeClr val="lt1"/>
                </a:solidFill>
              </a:rPr>
              <a:t>verifikasi</a:t>
            </a:r>
            <a:endParaRPr lang="en-US" sz="3600" dirty="0">
              <a:solidFill>
                <a:schemeClr val="lt1"/>
              </a:solidFill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</a:pPr>
            <a: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5. Case 5 : </a:t>
            </a: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soal</a:t>
            </a:r>
            <a: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masalah</a:t>
            </a:r>
            <a: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solusi</a:t>
            </a:r>
            <a: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berhasil</a:t>
            </a:r>
            <a: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verifikasi</a:t>
            </a:r>
            <a:endParaRPr lang="en-US" sz="3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</a:pPr>
            <a: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6. Case 6 : </a:t>
            </a: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soal</a:t>
            </a:r>
            <a: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masalah</a:t>
            </a:r>
            <a: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solusi</a:t>
            </a:r>
            <a:r>
              <a:rPr lang="en-US" sz="3600" dirty="0">
                <a:solidFill>
                  <a:schemeClr val="lt1"/>
                </a:solidFill>
              </a:rPr>
              <a:t>, </a:t>
            </a:r>
            <a:r>
              <a:rPr lang="en-US" sz="3600" dirty="0" err="1">
                <a:solidFill>
                  <a:schemeClr val="lt1"/>
                </a:solidFill>
              </a:rPr>
              <a:t>berhasil</a:t>
            </a:r>
            <a:r>
              <a:rPr lang="en-US" sz="3600" dirty="0">
                <a:solidFill>
                  <a:schemeClr val="lt1"/>
                </a:solidFill>
              </a:rPr>
              <a:t> </a:t>
            </a:r>
            <a:r>
              <a:rPr lang="en-US" sz="3600" dirty="0" err="1">
                <a:solidFill>
                  <a:schemeClr val="lt1"/>
                </a:solidFill>
              </a:rPr>
              <a:t>verifikasi</a:t>
            </a:r>
            <a:endParaRPr lang="en-US" sz="3600" dirty="0">
              <a:solidFill>
                <a:schemeClr val="lt1"/>
              </a:solidFill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</a:pPr>
            <a: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7. Case 7 : </a:t>
            </a: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soal</a:t>
            </a:r>
            <a: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masalah</a:t>
            </a:r>
            <a: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solusi</a:t>
            </a:r>
            <a: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berhasil</a:t>
            </a:r>
            <a: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verifikasi</a:t>
            </a:r>
            <a:endParaRPr sz="3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/>
          <p:nvPr/>
        </p:nvSpPr>
        <p:spPr>
          <a:xfrm>
            <a:off x="2680188" y="1953643"/>
            <a:ext cx="12927624" cy="6835481"/>
          </a:xfrm>
          <a:custGeom>
            <a:avLst/>
            <a:gdLst/>
            <a:ahLst/>
            <a:cxnLst/>
            <a:rect l="l" t="t" r="r" b="b"/>
            <a:pathLst>
              <a:path w="12927624" h="6835481" extrusionOk="0">
                <a:moveTo>
                  <a:pt x="0" y="0"/>
                </a:moveTo>
                <a:lnTo>
                  <a:pt x="12927624" y="0"/>
                </a:lnTo>
                <a:lnTo>
                  <a:pt x="12927624" y="6835481"/>
                </a:lnTo>
                <a:lnTo>
                  <a:pt x="0" y="6835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7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0" y="265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7" name="Google Shape;157;p4"/>
          <p:cNvGrpSpPr/>
          <p:nvPr/>
        </p:nvGrpSpPr>
        <p:grpSpPr>
          <a:xfrm>
            <a:off x="3185371" y="386788"/>
            <a:ext cx="3197064" cy="1133962"/>
            <a:chOff x="0" y="-199817"/>
            <a:chExt cx="4262752" cy="1511951"/>
          </a:xfrm>
        </p:grpSpPr>
        <p:grpSp>
          <p:nvGrpSpPr>
            <p:cNvPr id="158" name="Google Shape;158;p4"/>
            <p:cNvGrpSpPr/>
            <p:nvPr/>
          </p:nvGrpSpPr>
          <p:grpSpPr>
            <a:xfrm>
              <a:off x="0" y="-199817"/>
              <a:ext cx="4262752" cy="1511951"/>
              <a:chOff x="0" y="-38100"/>
              <a:chExt cx="812800" cy="288291"/>
            </a:xfrm>
          </p:grpSpPr>
          <p:sp>
            <p:nvSpPr>
              <p:cNvPr id="159" name="Google Shape;159;p4"/>
              <p:cNvSpPr/>
              <p:nvPr/>
            </p:nvSpPr>
            <p:spPr>
              <a:xfrm>
                <a:off x="0" y="0"/>
                <a:ext cx="812800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250191" extrusionOk="0">
                    <a:moveTo>
                      <a:pt x="125096" y="0"/>
                    </a:moveTo>
                    <a:lnTo>
                      <a:pt x="687704" y="0"/>
                    </a:lnTo>
                    <a:cubicBezTo>
                      <a:pt x="720882" y="0"/>
                      <a:pt x="752700" y="13180"/>
                      <a:pt x="776160" y="36640"/>
                    </a:cubicBezTo>
                    <a:cubicBezTo>
                      <a:pt x="799620" y="60100"/>
                      <a:pt x="812800" y="91918"/>
                      <a:pt x="812800" y="125096"/>
                    </a:cubicBezTo>
                    <a:lnTo>
                      <a:pt x="812800" y="125096"/>
                    </a:lnTo>
                    <a:cubicBezTo>
                      <a:pt x="812800" y="158273"/>
                      <a:pt x="799620" y="190091"/>
                      <a:pt x="776160" y="213551"/>
                    </a:cubicBezTo>
                    <a:cubicBezTo>
                      <a:pt x="752700" y="237011"/>
                      <a:pt x="720882" y="250191"/>
                      <a:pt x="687704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 txBox="1"/>
              <p:nvPr/>
            </p:nvSpPr>
            <p:spPr>
              <a:xfrm>
                <a:off x="0" y="-38100"/>
                <a:ext cx="812800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1" name="Google Shape;161;p4"/>
            <p:cNvSpPr/>
            <p:nvPr/>
          </p:nvSpPr>
          <p:spPr>
            <a:xfrm>
              <a:off x="307712" y="290926"/>
              <a:ext cx="795332" cy="807432"/>
            </a:xfrm>
            <a:custGeom>
              <a:avLst/>
              <a:gdLst/>
              <a:ahLst/>
              <a:cxnLst/>
              <a:rect l="l" t="t" r="r" b="b"/>
              <a:pathLst>
                <a:path w="795332" h="807432" extrusionOk="0">
                  <a:moveTo>
                    <a:pt x="0" y="0"/>
                  </a:moveTo>
                  <a:lnTo>
                    <a:pt x="795332" y="0"/>
                  </a:lnTo>
                  <a:lnTo>
                    <a:pt x="7953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2" name="Google Shape;162;p4"/>
            <p:cNvSpPr/>
            <p:nvPr/>
          </p:nvSpPr>
          <p:spPr>
            <a:xfrm>
              <a:off x="2101609" y="290926"/>
              <a:ext cx="807432" cy="807432"/>
            </a:xfrm>
            <a:custGeom>
              <a:avLst/>
              <a:gdLst/>
              <a:ahLst/>
              <a:cxnLst/>
              <a:rect l="l" t="t" r="r" b="b"/>
              <a:pathLst>
                <a:path w="807432" h="807432" extrusionOk="0">
                  <a:moveTo>
                    <a:pt x="0" y="0"/>
                  </a:moveTo>
                  <a:lnTo>
                    <a:pt x="807432" y="0"/>
                  </a:lnTo>
                  <a:lnTo>
                    <a:pt x="8074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3" name="Google Shape;163;p4"/>
            <p:cNvSpPr/>
            <p:nvPr/>
          </p:nvSpPr>
          <p:spPr>
            <a:xfrm>
              <a:off x="1309292" y="292970"/>
              <a:ext cx="594967" cy="805388"/>
            </a:xfrm>
            <a:custGeom>
              <a:avLst/>
              <a:gdLst/>
              <a:ahLst/>
              <a:cxnLst/>
              <a:rect l="l" t="t" r="r" b="b"/>
              <a:pathLst>
                <a:path w="594967" h="805388" extrusionOk="0">
                  <a:moveTo>
                    <a:pt x="0" y="0"/>
                  </a:moveTo>
                  <a:lnTo>
                    <a:pt x="594967" y="0"/>
                  </a:lnTo>
                  <a:lnTo>
                    <a:pt x="594967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4" name="Google Shape;164;p4"/>
            <p:cNvSpPr/>
            <p:nvPr/>
          </p:nvSpPr>
          <p:spPr>
            <a:xfrm>
              <a:off x="3106390" y="245648"/>
              <a:ext cx="805388" cy="805388"/>
            </a:xfrm>
            <a:custGeom>
              <a:avLst/>
              <a:gdLst/>
              <a:ahLst/>
              <a:cxnLst/>
              <a:rect l="l" t="t" r="r" b="b"/>
              <a:pathLst>
                <a:path w="805388" h="805388" extrusionOk="0">
                  <a:moveTo>
                    <a:pt x="0" y="0"/>
                  </a:moveTo>
                  <a:lnTo>
                    <a:pt x="805388" y="0"/>
                  </a:lnTo>
                  <a:lnTo>
                    <a:pt x="805388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165" name="Google Shape;165;p4"/>
          <p:cNvGrpSpPr/>
          <p:nvPr/>
        </p:nvGrpSpPr>
        <p:grpSpPr>
          <a:xfrm>
            <a:off x="12062210" y="386788"/>
            <a:ext cx="2261856" cy="1133962"/>
            <a:chOff x="0" y="-199817"/>
            <a:chExt cx="3015808" cy="1511951"/>
          </a:xfrm>
        </p:grpSpPr>
        <p:sp>
          <p:nvSpPr>
            <p:cNvPr id="166" name="Google Shape;166;p4"/>
            <p:cNvSpPr/>
            <p:nvPr/>
          </p:nvSpPr>
          <p:spPr>
            <a:xfrm>
              <a:off x="219394" y="229712"/>
              <a:ext cx="852709" cy="852709"/>
            </a:xfrm>
            <a:custGeom>
              <a:avLst/>
              <a:gdLst/>
              <a:ahLst/>
              <a:cxnLst/>
              <a:rect l="l" t="t" r="r" b="b"/>
              <a:pathLst>
                <a:path w="852709" h="852709" extrusionOk="0">
                  <a:moveTo>
                    <a:pt x="0" y="0"/>
                  </a:moveTo>
                  <a:lnTo>
                    <a:pt x="852709" y="0"/>
                  </a:lnTo>
                  <a:lnTo>
                    <a:pt x="852709" y="852710"/>
                  </a:lnTo>
                  <a:lnTo>
                    <a:pt x="0" y="85271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7" name="Google Shape;167;p4"/>
            <p:cNvSpPr/>
            <p:nvPr/>
          </p:nvSpPr>
          <p:spPr>
            <a:xfrm>
              <a:off x="1072103" y="316326"/>
              <a:ext cx="1637421" cy="679482"/>
            </a:xfrm>
            <a:custGeom>
              <a:avLst/>
              <a:gdLst/>
              <a:ahLst/>
              <a:cxnLst/>
              <a:rect l="l" t="t" r="r" b="b"/>
              <a:pathLst>
                <a:path w="1637421" h="679482" extrusionOk="0">
                  <a:moveTo>
                    <a:pt x="0" y="0"/>
                  </a:moveTo>
                  <a:lnTo>
                    <a:pt x="1637421" y="0"/>
                  </a:lnTo>
                  <a:lnTo>
                    <a:pt x="1637421" y="679482"/>
                  </a:lnTo>
                  <a:lnTo>
                    <a:pt x="0" y="67948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168" name="Google Shape;168;p4"/>
            <p:cNvGrpSpPr/>
            <p:nvPr/>
          </p:nvGrpSpPr>
          <p:grpSpPr>
            <a:xfrm>
              <a:off x="0" y="-199817"/>
              <a:ext cx="3015808" cy="1511951"/>
              <a:chOff x="0" y="-38100"/>
              <a:chExt cx="575039" cy="288291"/>
            </a:xfrm>
          </p:grpSpPr>
          <p:sp>
            <p:nvSpPr>
              <p:cNvPr id="169" name="Google Shape;169;p4"/>
              <p:cNvSpPr/>
              <p:nvPr/>
            </p:nvSpPr>
            <p:spPr>
              <a:xfrm>
                <a:off x="0" y="0"/>
                <a:ext cx="575039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575039" h="250191" extrusionOk="0">
                    <a:moveTo>
                      <a:pt x="125096" y="0"/>
                    </a:moveTo>
                    <a:lnTo>
                      <a:pt x="449943" y="0"/>
                    </a:lnTo>
                    <a:cubicBezTo>
                      <a:pt x="483121" y="0"/>
                      <a:pt x="514939" y="13180"/>
                      <a:pt x="538399" y="36640"/>
                    </a:cubicBezTo>
                    <a:cubicBezTo>
                      <a:pt x="561859" y="60100"/>
                      <a:pt x="575039" y="91918"/>
                      <a:pt x="575039" y="125096"/>
                    </a:cubicBezTo>
                    <a:lnTo>
                      <a:pt x="575039" y="125096"/>
                    </a:lnTo>
                    <a:cubicBezTo>
                      <a:pt x="575039" y="158273"/>
                      <a:pt x="561859" y="190091"/>
                      <a:pt x="538399" y="213551"/>
                    </a:cubicBezTo>
                    <a:cubicBezTo>
                      <a:pt x="514939" y="237011"/>
                      <a:pt x="483121" y="250191"/>
                      <a:pt x="449943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4"/>
              <p:cNvSpPr txBox="1"/>
              <p:nvPr/>
            </p:nvSpPr>
            <p:spPr>
              <a:xfrm>
                <a:off x="0" y="-38100"/>
                <a:ext cx="575039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1" name="Google Shape;171;p4"/>
          <p:cNvSpPr txBox="1"/>
          <p:nvPr/>
        </p:nvSpPr>
        <p:spPr>
          <a:xfrm>
            <a:off x="225665" y="1851027"/>
            <a:ext cx="96774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A3E3F2"/>
                </a:solidFill>
              </a:rPr>
              <a:t>SOLUSI CASE 6</a:t>
            </a:r>
            <a:r>
              <a:rPr lang="en-US" sz="8000" dirty="0">
                <a:solidFill>
                  <a:srgbClr val="A3E3F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dirty="0"/>
          </a:p>
        </p:txBody>
      </p:sp>
      <p:sp>
        <p:nvSpPr>
          <p:cNvPr id="173" name="Google Shape;173;p4"/>
          <p:cNvSpPr txBox="1"/>
          <p:nvPr/>
        </p:nvSpPr>
        <p:spPr>
          <a:xfrm>
            <a:off x="1178946" y="7906445"/>
            <a:ext cx="8467974" cy="149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8874" marR="0" lvl="1" indent="0" algn="l" rtl="0">
              <a:lnSpc>
                <a:spcPct val="896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Menambahka</a:t>
            </a:r>
            <a:r>
              <a:rPr lang="en-US" sz="36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3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DNS Record dan </a:t>
            </a:r>
            <a:r>
              <a:rPr lang="en-US" sz="36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membenarkan</a:t>
            </a:r>
            <a:r>
              <a:rPr lang="en-US" sz="3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incoming &amp; outcoming mail server pada PC0</a:t>
            </a:r>
            <a:endParaRPr sz="2305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" name="Picture 2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4AC1E83-599B-4FC9-A82F-E414E4374B75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1418652" y="3204473"/>
            <a:ext cx="7835806" cy="2324790"/>
          </a:xfrm>
          <a:prstGeom prst="rect">
            <a:avLst/>
          </a:prstGeom>
        </p:spPr>
      </p:pic>
      <p:pic>
        <p:nvPicPr>
          <p:cNvPr id="22" name="Picture 2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B36F394-3BDD-47EB-AFF8-8EA272FCDFB6}"/>
              </a:ext>
            </a:extLst>
          </p:cNvPr>
          <p:cNvPicPr/>
          <p:nvPr/>
        </p:nvPicPr>
        <p:blipFill>
          <a:blip r:embed="rId12"/>
          <a:stretch>
            <a:fillRect/>
          </a:stretch>
        </p:blipFill>
        <p:spPr>
          <a:xfrm>
            <a:off x="9459334" y="2947701"/>
            <a:ext cx="6371215" cy="370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80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/>
          <p:nvPr/>
        </p:nvSpPr>
        <p:spPr>
          <a:xfrm>
            <a:off x="2680188" y="1953643"/>
            <a:ext cx="12927624" cy="6835481"/>
          </a:xfrm>
          <a:custGeom>
            <a:avLst/>
            <a:gdLst/>
            <a:ahLst/>
            <a:cxnLst/>
            <a:rect l="l" t="t" r="r" b="b"/>
            <a:pathLst>
              <a:path w="12927624" h="6835481" extrusionOk="0">
                <a:moveTo>
                  <a:pt x="0" y="0"/>
                </a:moveTo>
                <a:lnTo>
                  <a:pt x="12927624" y="0"/>
                </a:lnTo>
                <a:lnTo>
                  <a:pt x="12927624" y="6835481"/>
                </a:lnTo>
                <a:lnTo>
                  <a:pt x="0" y="6835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7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0" y="265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7" name="Google Shape;157;p4"/>
          <p:cNvGrpSpPr/>
          <p:nvPr/>
        </p:nvGrpSpPr>
        <p:grpSpPr>
          <a:xfrm>
            <a:off x="3185371" y="386788"/>
            <a:ext cx="3197064" cy="1133962"/>
            <a:chOff x="0" y="-199817"/>
            <a:chExt cx="4262752" cy="1511951"/>
          </a:xfrm>
        </p:grpSpPr>
        <p:grpSp>
          <p:nvGrpSpPr>
            <p:cNvPr id="158" name="Google Shape;158;p4"/>
            <p:cNvGrpSpPr/>
            <p:nvPr/>
          </p:nvGrpSpPr>
          <p:grpSpPr>
            <a:xfrm>
              <a:off x="0" y="-199817"/>
              <a:ext cx="4262752" cy="1511951"/>
              <a:chOff x="0" y="-38100"/>
              <a:chExt cx="812800" cy="288291"/>
            </a:xfrm>
          </p:grpSpPr>
          <p:sp>
            <p:nvSpPr>
              <p:cNvPr id="159" name="Google Shape;159;p4"/>
              <p:cNvSpPr/>
              <p:nvPr/>
            </p:nvSpPr>
            <p:spPr>
              <a:xfrm>
                <a:off x="0" y="0"/>
                <a:ext cx="812800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250191" extrusionOk="0">
                    <a:moveTo>
                      <a:pt x="125096" y="0"/>
                    </a:moveTo>
                    <a:lnTo>
                      <a:pt x="687704" y="0"/>
                    </a:lnTo>
                    <a:cubicBezTo>
                      <a:pt x="720882" y="0"/>
                      <a:pt x="752700" y="13180"/>
                      <a:pt x="776160" y="36640"/>
                    </a:cubicBezTo>
                    <a:cubicBezTo>
                      <a:pt x="799620" y="60100"/>
                      <a:pt x="812800" y="91918"/>
                      <a:pt x="812800" y="125096"/>
                    </a:cubicBezTo>
                    <a:lnTo>
                      <a:pt x="812800" y="125096"/>
                    </a:lnTo>
                    <a:cubicBezTo>
                      <a:pt x="812800" y="158273"/>
                      <a:pt x="799620" y="190091"/>
                      <a:pt x="776160" y="213551"/>
                    </a:cubicBezTo>
                    <a:cubicBezTo>
                      <a:pt x="752700" y="237011"/>
                      <a:pt x="720882" y="250191"/>
                      <a:pt x="687704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 txBox="1"/>
              <p:nvPr/>
            </p:nvSpPr>
            <p:spPr>
              <a:xfrm>
                <a:off x="0" y="-38100"/>
                <a:ext cx="812800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1" name="Google Shape;161;p4"/>
            <p:cNvSpPr/>
            <p:nvPr/>
          </p:nvSpPr>
          <p:spPr>
            <a:xfrm>
              <a:off x="307712" y="290926"/>
              <a:ext cx="795332" cy="807432"/>
            </a:xfrm>
            <a:custGeom>
              <a:avLst/>
              <a:gdLst/>
              <a:ahLst/>
              <a:cxnLst/>
              <a:rect l="l" t="t" r="r" b="b"/>
              <a:pathLst>
                <a:path w="795332" h="807432" extrusionOk="0">
                  <a:moveTo>
                    <a:pt x="0" y="0"/>
                  </a:moveTo>
                  <a:lnTo>
                    <a:pt x="795332" y="0"/>
                  </a:lnTo>
                  <a:lnTo>
                    <a:pt x="7953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2" name="Google Shape;162;p4"/>
            <p:cNvSpPr/>
            <p:nvPr/>
          </p:nvSpPr>
          <p:spPr>
            <a:xfrm>
              <a:off x="2101609" y="290926"/>
              <a:ext cx="807432" cy="807432"/>
            </a:xfrm>
            <a:custGeom>
              <a:avLst/>
              <a:gdLst/>
              <a:ahLst/>
              <a:cxnLst/>
              <a:rect l="l" t="t" r="r" b="b"/>
              <a:pathLst>
                <a:path w="807432" h="807432" extrusionOk="0">
                  <a:moveTo>
                    <a:pt x="0" y="0"/>
                  </a:moveTo>
                  <a:lnTo>
                    <a:pt x="807432" y="0"/>
                  </a:lnTo>
                  <a:lnTo>
                    <a:pt x="8074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3" name="Google Shape;163;p4"/>
            <p:cNvSpPr/>
            <p:nvPr/>
          </p:nvSpPr>
          <p:spPr>
            <a:xfrm>
              <a:off x="1309292" y="292970"/>
              <a:ext cx="594967" cy="805388"/>
            </a:xfrm>
            <a:custGeom>
              <a:avLst/>
              <a:gdLst/>
              <a:ahLst/>
              <a:cxnLst/>
              <a:rect l="l" t="t" r="r" b="b"/>
              <a:pathLst>
                <a:path w="594967" h="805388" extrusionOk="0">
                  <a:moveTo>
                    <a:pt x="0" y="0"/>
                  </a:moveTo>
                  <a:lnTo>
                    <a:pt x="594967" y="0"/>
                  </a:lnTo>
                  <a:lnTo>
                    <a:pt x="594967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4" name="Google Shape;164;p4"/>
            <p:cNvSpPr/>
            <p:nvPr/>
          </p:nvSpPr>
          <p:spPr>
            <a:xfrm>
              <a:off x="3106390" y="245648"/>
              <a:ext cx="805388" cy="805388"/>
            </a:xfrm>
            <a:custGeom>
              <a:avLst/>
              <a:gdLst/>
              <a:ahLst/>
              <a:cxnLst/>
              <a:rect l="l" t="t" r="r" b="b"/>
              <a:pathLst>
                <a:path w="805388" h="805388" extrusionOk="0">
                  <a:moveTo>
                    <a:pt x="0" y="0"/>
                  </a:moveTo>
                  <a:lnTo>
                    <a:pt x="805388" y="0"/>
                  </a:lnTo>
                  <a:lnTo>
                    <a:pt x="805388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165" name="Google Shape;165;p4"/>
          <p:cNvGrpSpPr/>
          <p:nvPr/>
        </p:nvGrpSpPr>
        <p:grpSpPr>
          <a:xfrm>
            <a:off x="12062210" y="386788"/>
            <a:ext cx="2261856" cy="1133962"/>
            <a:chOff x="0" y="-199817"/>
            <a:chExt cx="3015808" cy="1511951"/>
          </a:xfrm>
        </p:grpSpPr>
        <p:sp>
          <p:nvSpPr>
            <p:cNvPr id="166" name="Google Shape;166;p4"/>
            <p:cNvSpPr/>
            <p:nvPr/>
          </p:nvSpPr>
          <p:spPr>
            <a:xfrm>
              <a:off x="219394" y="229712"/>
              <a:ext cx="852709" cy="852709"/>
            </a:xfrm>
            <a:custGeom>
              <a:avLst/>
              <a:gdLst/>
              <a:ahLst/>
              <a:cxnLst/>
              <a:rect l="l" t="t" r="r" b="b"/>
              <a:pathLst>
                <a:path w="852709" h="852709" extrusionOk="0">
                  <a:moveTo>
                    <a:pt x="0" y="0"/>
                  </a:moveTo>
                  <a:lnTo>
                    <a:pt x="852709" y="0"/>
                  </a:lnTo>
                  <a:lnTo>
                    <a:pt x="852709" y="852710"/>
                  </a:lnTo>
                  <a:lnTo>
                    <a:pt x="0" y="85271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7" name="Google Shape;167;p4"/>
            <p:cNvSpPr/>
            <p:nvPr/>
          </p:nvSpPr>
          <p:spPr>
            <a:xfrm>
              <a:off x="1072103" y="316326"/>
              <a:ext cx="1637421" cy="679482"/>
            </a:xfrm>
            <a:custGeom>
              <a:avLst/>
              <a:gdLst/>
              <a:ahLst/>
              <a:cxnLst/>
              <a:rect l="l" t="t" r="r" b="b"/>
              <a:pathLst>
                <a:path w="1637421" h="679482" extrusionOk="0">
                  <a:moveTo>
                    <a:pt x="0" y="0"/>
                  </a:moveTo>
                  <a:lnTo>
                    <a:pt x="1637421" y="0"/>
                  </a:lnTo>
                  <a:lnTo>
                    <a:pt x="1637421" y="679482"/>
                  </a:lnTo>
                  <a:lnTo>
                    <a:pt x="0" y="67948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168" name="Google Shape;168;p4"/>
            <p:cNvGrpSpPr/>
            <p:nvPr/>
          </p:nvGrpSpPr>
          <p:grpSpPr>
            <a:xfrm>
              <a:off x="0" y="-199817"/>
              <a:ext cx="3015808" cy="1511951"/>
              <a:chOff x="0" y="-38100"/>
              <a:chExt cx="575039" cy="288291"/>
            </a:xfrm>
          </p:grpSpPr>
          <p:sp>
            <p:nvSpPr>
              <p:cNvPr id="169" name="Google Shape;169;p4"/>
              <p:cNvSpPr/>
              <p:nvPr/>
            </p:nvSpPr>
            <p:spPr>
              <a:xfrm>
                <a:off x="0" y="0"/>
                <a:ext cx="575039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575039" h="250191" extrusionOk="0">
                    <a:moveTo>
                      <a:pt x="125096" y="0"/>
                    </a:moveTo>
                    <a:lnTo>
                      <a:pt x="449943" y="0"/>
                    </a:lnTo>
                    <a:cubicBezTo>
                      <a:pt x="483121" y="0"/>
                      <a:pt x="514939" y="13180"/>
                      <a:pt x="538399" y="36640"/>
                    </a:cubicBezTo>
                    <a:cubicBezTo>
                      <a:pt x="561859" y="60100"/>
                      <a:pt x="575039" y="91918"/>
                      <a:pt x="575039" y="125096"/>
                    </a:cubicBezTo>
                    <a:lnTo>
                      <a:pt x="575039" y="125096"/>
                    </a:lnTo>
                    <a:cubicBezTo>
                      <a:pt x="575039" y="158273"/>
                      <a:pt x="561859" y="190091"/>
                      <a:pt x="538399" y="213551"/>
                    </a:cubicBezTo>
                    <a:cubicBezTo>
                      <a:pt x="514939" y="237011"/>
                      <a:pt x="483121" y="250191"/>
                      <a:pt x="449943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4"/>
              <p:cNvSpPr txBox="1"/>
              <p:nvPr/>
            </p:nvSpPr>
            <p:spPr>
              <a:xfrm>
                <a:off x="0" y="-38100"/>
                <a:ext cx="575039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1" name="Google Shape;171;p4"/>
          <p:cNvSpPr txBox="1"/>
          <p:nvPr/>
        </p:nvSpPr>
        <p:spPr>
          <a:xfrm>
            <a:off x="225665" y="1851027"/>
            <a:ext cx="96774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A3E3F2"/>
                </a:solidFill>
              </a:rPr>
              <a:t>VERIFIKASI CASE 6</a:t>
            </a:r>
            <a:r>
              <a:rPr lang="en-US" sz="8000" dirty="0">
                <a:solidFill>
                  <a:srgbClr val="A3E3F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dirty="0"/>
          </a:p>
        </p:txBody>
      </p:sp>
      <p:sp>
        <p:nvSpPr>
          <p:cNvPr id="173" name="Google Shape;173;p4"/>
          <p:cNvSpPr txBox="1"/>
          <p:nvPr/>
        </p:nvSpPr>
        <p:spPr>
          <a:xfrm>
            <a:off x="1178946" y="7906445"/>
            <a:ext cx="8467974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8874" marR="0" lvl="1" indent="0" algn="l" rtl="0">
              <a:lnSpc>
                <a:spcPct val="896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Mengirim</a:t>
            </a:r>
            <a:r>
              <a:rPr lang="en-US" sz="36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test mail </a:t>
            </a:r>
            <a:r>
              <a:rPr lang="en-US" sz="36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antar</a:t>
            </a:r>
            <a:r>
              <a:rPr lang="en-US" sz="36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client</a:t>
            </a:r>
            <a:endParaRPr sz="2305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" name="Picture 2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653E386-20AF-433F-B3BC-74FE1C72C02D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1040854" y="3184749"/>
            <a:ext cx="5943600" cy="4044950"/>
          </a:xfrm>
          <a:prstGeom prst="rect">
            <a:avLst/>
          </a:prstGeom>
        </p:spPr>
      </p:pic>
      <p:pic>
        <p:nvPicPr>
          <p:cNvPr id="22" name="Picture 2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E0E6D0F-81DF-4D8E-825F-CACAF80A3753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8843962" y="3196834"/>
            <a:ext cx="5943600" cy="404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08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/>
          <p:nvPr/>
        </p:nvSpPr>
        <p:spPr>
          <a:xfrm>
            <a:off x="2680188" y="1953643"/>
            <a:ext cx="12927624" cy="6835481"/>
          </a:xfrm>
          <a:custGeom>
            <a:avLst/>
            <a:gdLst/>
            <a:ahLst/>
            <a:cxnLst/>
            <a:rect l="l" t="t" r="r" b="b"/>
            <a:pathLst>
              <a:path w="12927624" h="6835481" extrusionOk="0">
                <a:moveTo>
                  <a:pt x="0" y="0"/>
                </a:moveTo>
                <a:lnTo>
                  <a:pt x="12927624" y="0"/>
                </a:lnTo>
                <a:lnTo>
                  <a:pt x="12927624" y="6835481"/>
                </a:lnTo>
                <a:lnTo>
                  <a:pt x="0" y="6835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7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38885" b="-38883"/>
            </a:stretch>
          </a:blipFill>
          <a:ln>
            <a:noFill/>
          </a:ln>
        </p:spPr>
      </p:sp>
      <p:grpSp>
        <p:nvGrpSpPr>
          <p:cNvPr id="132" name="Google Shape;132;p3"/>
          <p:cNvGrpSpPr/>
          <p:nvPr/>
        </p:nvGrpSpPr>
        <p:grpSpPr>
          <a:xfrm>
            <a:off x="3185371" y="386788"/>
            <a:ext cx="3197064" cy="1133962"/>
            <a:chOff x="0" y="-199817"/>
            <a:chExt cx="4262752" cy="1511951"/>
          </a:xfrm>
        </p:grpSpPr>
        <p:grpSp>
          <p:nvGrpSpPr>
            <p:cNvPr id="133" name="Google Shape;133;p3"/>
            <p:cNvGrpSpPr/>
            <p:nvPr/>
          </p:nvGrpSpPr>
          <p:grpSpPr>
            <a:xfrm>
              <a:off x="0" y="-199817"/>
              <a:ext cx="4262752" cy="1511951"/>
              <a:chOff x="0" y="-38100"/>
              <a:chExt cx="812800" cy="288291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0" y="0"/>
                <a:ext cx="812800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250191" extrusionOk="0">
                    <a:moveTo>
                      <a:pt x="125096" y="0"/>
                    </a:moveTo>
                    <a:lnTo>
                      <a:pt x="687704" y="0"/>
                    </a:lnTo>
                    <a:cubicBezTo>
                      <a:pt x="720882" y="0"/>
                      <a:pt x="752700" y="13180"/>
                      <a:pt x="776160" y="36640"/>
                    </a:cubicBezTo>
                    <a:cubicBezTo>
                      <a:pt x="799620" y="60100"/>
                      <a:pt x="812800" y="91918"/>
                      <a:pt x="812800" y="125096"/>
                    </a:cubicBezTo>
                    <a:lnTo>
                      <a:pt x="812800" y="125096"/>
                    </a:lnTo>
                    <a:cubicBezTo>
                      <a:pt x="812800" y="158273"/>
                      <a:pt x="799620" y="190091"/>
                      <a:pt x="776160" y="213551"/>
                    </a:cubicBezTo>
                    <a:cubicBezTo>
                      <a:pt x="752700" y="237011"/>
                      <a:pt x="720882" y="250191"/>
                      <a:pt x="687704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"/>
              <p:cNvSpPr txBox="1"/>
              <p:nvPr/>
            </p:nvSpPr>
            <p:spPr>
              <a:xfrm>
                <a:off x="0" y="-38100"/>
                <a:ext cx="812800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6" name="Google Shape;136;p3"/>
            <p:cNvSpPr/>
            <p:nvPr/>
          </p:nvSpPr>
          <p:spPr>
            <a:xfrm>
              <a:off x="307712" y="290926"/>
              <a:ext cx="795332" cy="807432"/>
            </a:xfrm>
            <a:custGeom>
              <a:avLst/>
              <a:gdLst/>
              <a:ahLst/>
              <a:cxnLst/>
              <a:rect l="l" t="t" r="r" b="b"/>
              <a:pathLst>
                <a:path w="795332" h="807432" extrusionOk="0">
                  <a:moveTo>
                    <a:pt x="0" y="0"/>
                  </a:moveTo>
                  <a:lnTo>
                    <a:pt x="795332" y="0"/>
                  </a:lnTo>
                  <a:lnTo>
                    <a:pt x="7953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7" name="Google Shape;137;p3"/>
            <p:cNvSpPr/>
            <p:nvPr/>
          </p:nvSpPr>
          <p:spPr>
            <a:xfrm>
              <a:off x="2101609" y="290926"/>
              <a:ext cx="807432" cy="807432"/>
            </a:xfrm>
            <a:custGeom>
              <a:avLst/>
              <a:gdLst/>
              <a:ahLst/>
              <a:cxnLst/>
              <a:rect l="l" t="t" r="r" b="b"/>
              <a:pathLst>
                <a:path w="807432" h="807432" extrusionOk="0">
                  <a:moveTo>
                    <a:pt x="0" y="0"/>
                  </a:moveTo>
                  <a:lnTo>
                    <a:pt x="807432" y="0"/>
                  </a:lnTo>
                  <a:lnTo>
                    <a:pt x="8074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8" name="Google Shape;138;p3"/>
            <p:cNvSpPr/>
            <p:nvPr/>
          </p:nvSpPr>
          <p:spPr>
            <a:xfrm>
              <a:off x="1309292" y="292970"/>
              <a:ext cx="594967" cy="805388"/>
            </a:xfrm>
            <a:custGeom>
              <a:avLst/>
              <a:gdLst/>
              <a:ahLst/>
              <a:cxnLst/>
              <a:rect l="l" t="t" r="r" b="b"/>
              <a:pathLst>
                <a:path w="594967" h="805388" extrusionOk="0">
                  <a:moveTo>
                    <a:pt x="0" y="0"/>
                  </a:moveTo>
                  <a:lnTo>
                    <a:pt x="594967" y="0"/>
                  </a:lnTo>
                  <a:lnTo>
                    <a:pt x="594967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9" name="Google Shape;139;p3"/>
            <p:cNvSpPr/>
            <p:nvPr/>
          </p:nvSpPr>
          <p:spPr>
            <a:xfrm>
              <a:off x="3106390" y="245648"/>
              <a:ext cx="805388" cy="805388"/>
            </a:xfrm>
            <a:custGeom>
              <a:avLst/>
              <a:gdLst/>
              <a:ahLst/>
              <a:cxnLst/>
              <a:rect l="l" t="t" r="r" b="b"/>
              <a:pathLst>
                <a:path w="805388" h="805388" extrusionOk="0">
                  <a:moveTo>
                    <a:pt x="0" y="0"/>
                  </a:moveTo>
                  <a:lnTo>
                    <a:pt x="805388" y="0"/>
                  </a:lnTo>
                  <a:lnTo>
                    <a:pt x="805388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140" name="Google Shape;140;p3"/>
          <p:cNvGrpSpPr/>
          <p:nvPr/>
        </p:nvGrpSpPr>
        <p:grpSpPr>
          <a:xfrm>
            <a:off x="12062210" y="386788"/>
            <a:ext cx="2261856" cy="1133962"/>
            <a:chOff x="0" y="-199817"/>
            <a:chExt cx="3015808" cy="1511951"/>
          </a:xfrm>
        </p:grpSpPr>
        <p:sp>
          <p:nvSpPr>
            <p:cNvPr id="141" name="Google Shape;141;p3"/>
            <p:cNvSpPr/>
            <p:nvPr/>
          </p:nvSpPr>
          <p:spPr>
            <a:xfrm>
              <a:off x="219394" y="229712"/>
              <a:ext cx="852709" cy="852709"/>
            </a:xfrm>
            <a:custGeom>
              <a:avLst/>
              <a:gdLst/>
              <a:ahLst/>
              <a:cxnLst/>
              <a:rect l="l" t="t" r="r" b="b"/>
              <a:pathLst>
                <a:path w="852709" h="852709" extrusionOk="0">
                  <a:moveTo>
                    <a:pt x="0" y="0"/>
                  </a:moveTo>
                  <a:lnTo>
                    <a:pt x="852709" y="0"/>
                  </a:lnTo>
                  <a:lnTo>
                    <a:pt x="852709" y="852710"/>
                  </a:lnTo>
                  <a:lnTo>
                    <a:pt x="0" y="85271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42" name="Google Shape;142;p3"/>
            <p:cNvSpPr/>
            <p:nvPr/>
          </p:nvSpPr>
          <p:spPr>
            <a:xfrm>
              <a:off x="1072103" y="316326"/>
              <a:ext cx="1637421" cy="679482"/>
            </a:xfrm>
            <a:custGeom>
              <a:avLst/>
              <a:gdLst/>
              <a:ahLst/>
              <a:cxnLst/>
              <a:rect l="l" t="t" r="r" b="b"/>
              <a:pathLst>
                <a:path w="1637421" h="679482" extrusionOk="0">
                  <a:moveTo>
                    <a:pt x="0" y="0"/>
                  </a:moveTo>
                  <a:lnTo>
                    <a:pt x="1637421" y="0"/>
                  </a:lnTo>
                  <a:lnTo>
                    <a:pt x="1637421" y="679482"/>
                  </a:lnTo>
                  <a:lnTo>
                    <a:pt x="0" y="67948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143" name="Google Shape;143;p3"/>
            <p:cNvGrpSpPr/>
            <p:nvPr/>
          </p:nvGrpSpPr>
          <p:grpSpPr>
            <a:xfrm>
              <a:off x="0" y="-199817"/>
              <a:ext cx="3015808" cy="1511951"/>
              <a:chOff x="0" y="-38100"/>
              <a:chExt cx="575039" cy="288291"/>
            </a:xfrm>
          </p:grpSpPr>
          <p:sp>
            <p:nvSpPr>
              <p:cNvPr id="144" name="Google Shape;144;p3"/>
              <p:cNvSpPr/>
              <p:nvPr/>
            </p:nvSpPr>
            <p:spPr>
              <a:xfrm>
                <a:off x="0" y="0"/>
                <a:ext cx="575039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575039" h="250191" extrusionOk="0">
                    <a:moveTo>
                      <a:pt x="125096" y="0"/>
                    </a:moveTo>
                    <a:lnTo>
                      <a:pt x="449943" y="0"/>
                    </a:lnTo>
                    <a:cubicBezTo>
                      <a:pt x="483121" y="0"/>
                      <a:pt x="514939" y="13180"/>
                      <a:pt x="538399" y="36640"/>
                    </a:cubicBezTo>
                    <a:cubicBezTo>
                      <a:pt x="561859" y="60100"/>
                      <a:pt x="575039" y="91918"/>
                      <a:pt x="575039" y="125096"/>
                    </a:cubicBezTo>
                    <a:lnTo>
                      <a:pt x="575039" y="125096"/>
                    </a:lnTo>
                    <a:cubicBezTo>
                      <a:pt x="575039" y="158273"/>
                      <a:pt x="561859" y="190091"/>
                      <a:pt x="538399" y="213551"/>
                    </a:cubicBezTo>
                    <a:cubicBezTo>
                      <a:pt x="514939" y="237011"/>
                      <a:pt x="483121" y="250191"/>
                      <a:pt x="449943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3"/>
              <p:cNvSpPr txBox="1"/>
              <p:nvPr/>
            </p:nvSpPr>
            <p:spPr>
              <a:xfrm>
                <a:off x="0" y="-38100"/>
                <a:ext cx="575039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6" name="Google Shape;146;p3"/>
          <p:cNvSpPr txBox="1"/>
          <p:nvPr/>
        </p:nvSpPr>
        <p:spPr>
          <a:xfrm>
            <a:off x="-3352800" y="1670612"/>
            <a:ext cx="116586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A3E3F2"/>
                </a:solidFill>
                <a:latin typeface="Arial"/>
                <a:ea typeface="Arial"/>
                <a:cs typeface="Arial"/>
                <a:sym typeface="Arial"/>
              </a:rPr>
              <a:t>SOAL</a:t>
            </a:r>
            <a:endParaRPr dirty="0"/>
          </a:p>
        </p:txBody>
      </p:sp>
      <p:sp>
        <p:nvSpPr>
          <p:cNvPr id="147" name="Google Shape;147;p3"/>
          <p:cNvSpPr txBox="1"/>
          <p:nvPr/>
        </p:nvSpPr>
        <p:spPr>
          <a:xfrm>
            <a:off x="1170038" y="1605788"/>
            <a:ext cx="2612924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3357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FF66C4"/>
                </a:solidFill>
                <a:latin typeface="Arial"/>
                <a:ea typeface="Arial"/>
                <a:cs typeface="Arial"/>
                <a:sym typeface="Arial"/>
              </a:rPr>
              <a:t>Case 7</a:t>
            </a:r>
            <a:endParaRPr dirty="0"/>
          </a:p>
        </p:txBody>
      </p:sp>
      <p:sp>
        <p:nvSpPr>
          <p:cNvPr id="148" name="Google Shape;148;p3"/>
          <p:cNvSpPr txBox="1"/>
          <p:nvPr/>
        </p:nvSpPr>
        <p:spPr>
          <a:xfrm>
            <a:off x="1281176" y="3728001"/>
            <a:ext cx="14492223" cy="993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8874" lvl="1">
              <a:lnSpc>
                <a:spcPct val="140000"/>
              </a:lnSpc>
            </a:pP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There is an issue also with High Availability on NAT-Gateway. Make sure the IP address</a:t>
            </a:r>
          </a:p>
          <a:p>
            <a:pPr marL="248874" lvl="1">
              <a:lnSpc>
                <a:spcPct val="140000"/>
              </a:lnSpc>
            </a:pP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10.200.200.254 can be used for HA.</a:t>
            </a:r>
          </a:p>
        </p:txBody>
      </p:sp>
      <p:sp>
        <p:nvSpPr>
          <p:cNvPr id="149" name="Google Shape;149;p3"/>
          <p:cNvSpPr txBox="1"/>
          <p:nvPr/>
        </p:nvSpPr>
        <p:spPr>
          <a:xfrm>
            <a:off x="1286257" y="4797564"/>
            <a:ext cx="8467974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8874" marR="0" lvl="1" indent="0" algn="l" rtl="0">
              <a:lnSpc>
                <a:spcPct val="896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Masalah</a:t>
            </a:r>
            <a:endParaRPr sz="2305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2CA8FAF-EBF6-45E4-B750-6598EE3B11CB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822614" y="5702412"/>
            <a:ext cx="5505395" cy="1231106"/>
          </a:xfrm>
          <a:prstGeom prst="rect">
            <a:avLst/>
          </a:prstGeom>
        </p:spPr>
      </p:pic>
      <p:pic>
        <p:nvPicPr>
          <p:cNvPr id="24" name="Picture 23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FAB064C7-83A9-4C76-915F-5A90F5EDCA0F}"/>
              </a:ext>
            </a:extLst>
          </p:cNvPr>
          <p:cNvPicPr/>
          <p:nvPr/>
        </p:nvPicPr>
        <p:blipFill>
          <a:blip r:embed="rId12"/>
          <a:stretch>
            <a:fillRect/>
          </a:stretch>
        </p:blipFill>
        <p:spPr>
          <a:xfrm>
            <a:off x="519023" y="7515119"/>
            <a:ext cx="7210515" cy="1321649"/>
          </a:xfrm>
          <a:prstGeom prst="rect">
            <a:avLst/>
          </a:prstGeom>
        </p:spPr>
      </p:pic>
      <p:pic>
        <p:nvPicPr>
          <p:cNvPr id="25" name="Picture 2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8D8B2BE-3B01-436D-9409-828772F411AA}"/>
              </a:ext>
            </a:extLst>
          </p:cNvPr>
          <p:cNvPicPr/>
          <p:nvPr/>
        </p:nvPicPr>
        <p:blipFill>
          <a:blip r:embed="rId13"/>
          <a:stretch>
            <a:fillRect/>
          </a:stretch>
        </p:blipFill>
        <p:spPr>
          <a:xfrm>
            <a:off x="8958111" y="5248750"/>
            <a:ext cx="8874831" cy="343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82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/>
          <p:nvPr/>
        </p:nvSpPr>
        <p:spPr>
          <a:xfrm>
            <a:off x="2680188" y="1953643"/>
            <a:ext cx="12927624" cy="6835481"/>
          </a:xfrm>
          <a:custGeom>
            <a:avLst/>
            <a:gdLst/>
            <a:ahLst/>
            <a:cxnLst/>
            <a:rect l="l" t="t" r="r" b="b"/>
            <a:pathLst>
              <a:path w="12927624" h="6835481" extrusionOk="0">
                <a:moveTo>
                  <a:pt x="0" y="0"/>
                </a:moveTo>
                <a:lnTo>
                  <a:pt x="12927624" y="0"/>
                </a:lnTo>
                <a:lnTo>
                  <a:pt x="12927624" y="6835481"/>
                </a:lnTo>
                <a:lnTo>
                  <a:pt x="0" y="6835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7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0" y="265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7" name="Google Shape;157;p4"/>
          <p:cNvGrpSpPr/>
          <p:nvPr/>
        </p:nvGrpSpPr>
        <p:grpSpPr>
          <a:xfrm>
            <a:off x="3185371" y="386788"/>
            <a:ext cx="3197064" cy="1133962"/>
            <a:chOff x="0" y="-199817"/>
            <a:chExt cx="4262752" cy="1511951"/>
          </a:xfrm>
        </p:grpSpPr>
        <p:grpSp>
          <p:nvGrpSpPr>
            <p:cNvPr id="158" name="Google Shape;158;p4"/>
            <p:cNvGrpSpPr/>
            <p:nvPr/>
          </p:nvGrpSpPr>
          <p:grpSpPr>
            <a:xfrm>
              <a:off x="0" y="-199817"/>
              <a:ext cx="4262752" cy="1511951"/>
              <a:chOff x="0" y="-38100"/>
              <a:chExt cx="812800" cy="288291"/>
            </a:xfrm>
          </p:grpSpPr>
          <p:sp>
            <p:nvSpPr>
              <p:cNvPr id="159" name="Google Shape;159;p4"/>
              <p:cNvSpPr/>
              <p:nvPr/>
            </p:nvSpPr>
            <p:spPr>
              <a:xfrm>
                <a:off x="0" y="0"/>
                <a:ext cx="812800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250191" extrusionOk="0">
                    <a:moveTo>
                      <a:pt x="125096" y="0"/>
                    </a:moveTo>
                    <a:lnTo>
                      <a:pt x="687704" y="0"/>
                    </a:lnTo>
                    <a:cubicBezTo>
                      <a:pt x="720882" y="0"/>
                      <a:pt x="752700" y="13180"/>
                      <a:pt x="776160" y="36640"/>
                    </a:cubicBezTo>
                    <a:cubicBezTo>
                      <a:pt x="799620" y="60100"/>
                      <a:pt x="812800" y="91918"/>
                      <a:pt x="812800" y="125096"/>
                    </a:cubicBezTo>
                    <a:lnTo>
                      <a:pt x="812800" y="125096"/>
                    </a:lnTo>
                    <a:cubicBezTo>
                      <a:pt x="812800" y="158273"/>
                      <a:pt x="799620" y="190091"/>
                      <a:pt x="776160" y="213551"/>
                    </a:cubicBezTo>
                    <a:cubicBezTo>
                      <a:pt x="752700" y="237011"/>
                      <a:pt x="720882" y="250191"/>
                      <a:pt x="687704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 txBox="1"/>
              <p:nvPr/>
            </p:nvSpPr>
            <p:spPr>
              <a:xfrm>
                <a:off x="0" y="-38100"/>
                <a:ext cx="812800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1" name="Google Shape;161;p4"/>
            <p:cNvSpPr/>
            <p:nvPr/>
          </p:nvSpPr>
          <p:spPr>
            <a:xfrm>
              <a:off x="307712" y="290926"/>
              <a:ext cx="795332" cy="807432"/>
            </a:xfrm>
            <a:custGeom>
              <a:avLst/>
              <a:gdLst/>
              <a:ahLst/>
              <a:cxnLst/>
              <a:rect l="l" t="t" r="r" b="b"/>
              <a:pathLst>
                <a:path w="795332" h="807432" extrusionOk="0">
                  <a:moveTo>
                    <a:pt x="0" y="0"/>
                  </a:moveTo>
                  <a:lnTo>
                    <a:pt x="795332" y="0"/>
                  </a:lnTo>
                  <a:lnTo>
                    <a:pt x="7953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2" name="Google Shape;162;p4"/>
            <p:cNvSpPr/>
            <p:nvPr/>
          </p:nvSpPr>
          <p:spPr>
            <a:xfrm>
              <a:off x="2101609" y="290926"/>
              <a:ext cx="807432" cy="807432"/>
            </a:xfrm>
            <a:custGeom>
              <a:avLst/>
              <a:gdLst/>
              <a:ahLst/>
              <a:cxnLst/>
              <a:rect l="l" t="t" r="r" b="b"/>
              <a:pathLst>
                <a:path w="807432" h="807432" extrusionOk="0">
                  <a:moveTo>
                    <a:pt x="0" y="0"/>
                  </a:moveTo>
                  <a:lnTo>
                    <a:pt x="807432" y="0"/>
                  </a:lnTo>
                  <a:lnTo>
                    <a:pt x="8074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3" name="Google Shape;163;p4"/>
            <p:cNvSpPr/>
            <p:nvPr/>
          </p:nvSpPr>
          <p:spPr>
            <a:xfrm>
              <a:off x="1309292" y="292970"/>
              <a:ext cx="594967" cy="805388"/>
            </a:xfrm>
            <a:custGeom>
              <a:avLst/>
              <a:gdLst/>
              <a:ahLst/>
              <a:cxnLst/>
              <a:rect l="l" t="t" r="r" b="b"/>
              <a:pathLst>
                <a:path w="594967" h="805388" extrusionOk="0">
                  <a:moveTo>
                    <a:pt x="0" y="0"/>
                  </a:moveTo>
                  <a:lnTo>
                    <a:pt x="594967" y="0"/>
                  </a:lnTo>
                  <a:lnTo>
                    <a:pt x="594967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4" name="Google Shape;164;p4"/>
            <p:cNvSpPr/>
            <p:nvPr/>
          </p:nvSpPr>
          <p:spPr>
            <a:xfrm>
              <a:off x="3106390" y="245648"/>
              <a:ext cx="805388" cy="805388"/>
            </a:xfrm>
            <a:custGeom>
              <a:avLst/>
              <a:gdLst/>
              <a:ahLst/>
              <a:cxnLst/>
              <a:rect l="l" t="t" r="r" b="b"/>
              <a:pathLst>
                <a:path w="805388" h="805388" extrusionOk="0">
                  <a:moveTo>
                    <a:pt x="0" y="0"/>
                  </a:moveTo>
                  <a:lnTo>
                    <a:pt x="805388" y="0"/>
                  </a:lnTo>
                  <a:lnTo>
                    <a:pt x="805388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165" name="Google Shape;165;p4"/>
          <p:cNvGrpSpPr/>
          <p:nvPr/>
        </p:nvGrpSpPr>
        <p:grpSpPr>
          <a:xfrm>
            <a:off x="12062210" y="386788"/>
            <a:ext cx="2261856" cy="1133962"/>
            <a:chOff x="0" y="-199817"/>
            <a:chExt cx="3015808" cy="1511951"/>
          </a:xfrm>
        </p:grpSpPr>
        <p:sp>
          <p:nvSpPr>
            <p:cNvPr id="166" name="Google Shape;166;p4"/>
            <p:cNvSpPr/>
            <p:nvPr/>
          </p:nvSpPr>
          <p:spPr>
            <a:xfrm>
              <a:off x="219394" y="229712"/>
              <a:ext cx="852709" cy="852709"/>
            </a:xfrm>
            <a:custGeom>
              <a:avLst/>
              <a:gdLst/>
              <a:ahLst/>
              <a:cxnLst/>
              <a:rect l="l" t="t" r="r" b="b"/>
              <a:pathLst>
                <a:path w="852709" h="852709" extrusionOk="0">
                  <a:moveTo>
                    <a:pt x="0" y="0"/>
                  </a:moveTo>
                  <a:lnTo>
                    <a:pt x="852709" y="0"/>
                  </a:lnTo>
                  <a:lnTo>
                    <a:pt x="852709" y="852710"/>
                  </a:lnTo>
                  <a:lnTo>
                    <a:pt x="0" y="85271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7" name="Google Shape;167;p4"/>
            <p:cNvSpPr/>
            <p:nvPr/>
          </p:nvSpPr>
          <p:spPr>
            <a:xfrm>
              <a:off x="1072103" y="316326"/>
              <a:ext cx="1637421" cy="679482"/>
            </a:xfrm>
            <a:custGeom>
              <a:avLst/>
              <a:gdLst/>
              <a:ahLst/>
              <a:cxnLst/>
              <a:rect l="l" t="t" r="r" b="b"/>
              <a:pathLst>
                <a:path w="1637421" h="679482" extrusionOk="0">
                  <a:moveTo>
                    <a:pt x="0" y="0"/>
                  </a:moveTo>
                  <a:lnTo>
                    <a:pt x="1637421" y="0"/>
                  </a:lnTo>
                  <a:lnTo>
                    <a:pt x="1637421" y="679482"/>
                  </a:lnTo>
                  <a:lnTo>
                    <a:pt x="0" y="67948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168" name="Google Shape;168;p4"/>
            <p:cNvGrpSpPr/>
            <p:nvPr/>
          </p:nvGrpSpPr>
          <p:grpSpPr>
            <a:xfrm>
              <a:off x="0" y="-199817"/>
              <a:ext cx="3015808" cy="1511951"/>
              <a:chOff x="0" y="-38100"/>
              <a:chExt cx="575039" cy="288291"/>
            </a:xfrm>
          </p:grpSpPr>
          <p:sp>
            <p:nvSpPr>
              <p:cNvPr id="169" name="Google Shape;169;p4"/>
              <p:cNvSpPr/>
              <p:nvPr/>
            </p:nvSpPr>
            <p:spPr>
              <a:xfrm>
                <a:off x="0" y="0"/>
                <a:ext cx="575039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575039" h="250191" extrusionOk="0">
                    <a:moveTo>
                      <a:pt x="125096" y="0"/>
                    </a:moveTo>
                    <a:lnTo>
                      <a:pt x="449943" y="0"/>
                    </a:lnTo>
                    <a:cubicBezTo>
                      <a:pt x="483121" y="0"/>
                      <a:pt x="514939" y="13180"/>
                      <a:pt x="538399" y="36640"/>
                    </a:cubicBezTo>
                    <a:cubicBezTo>
                      <a:pt x="561859" y="60100"/>
                      <a:pt x="575039" y="91918"/>
                      <a:pt x="575039" y="125096"/>
                    </a:cubicBezTo>
                    <a:lnTo>
                      <a:pt x="575039" y="125096"/>
                    </a:lnTo>
                    <a:cubicBezTo>
                      <a:pt x="575039" y="158273"/>
                      <a:pt x="561859" y="190091"/>
                      <a:pt x="538399" y="213551"/>
                    </a:cubicBezTo>
                    <a:cubicBezTo>
                      <a:pt x="514939" y="237011"/>
                      <a:pt x="483121" y="250191"/>
                      <a:pt x="449943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4"/>
              <p:cNvSpPr txBox="1"/>
              <p:nvPr/>
            </p:nvSpPr>
            <p:spPr>
              <a:xfrm>
                <a:off x="0" y="-38100"/>
                <a:ext cx="575039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1" name="Google Shape;171;p4"/>
          <p:cNvSpPr txBox="1"/>
          <p:nvPr/>
        </p:nvSpPr>
        <p:spPr>
          <a:xfrm>
            <a:off x="225665" y="1851027"/>
            <a:ext cx="96774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A3E3F2"/>
                </a:solidFill>
              </a:rPr>
              <a:t>SOLUSI CASE 7</a:t>
            </a:r>
            <a:r>
              <a:rPr lang="en-US" sz="8000" dirty="0">
                <a:solidFill>
                  <a:srgbClr val="A3E3F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dirty="0"/>
          </a:p>
        </p:txBody>
      </p:sp>
      <p:sp>
        <p:nvSpPr>
          <p:cNvPr id="173" name="Google Shape;173;p4"/>
          <p:cNvSpPr txBox="1"/>
          <p:nvPr/>
        </p:nvSpPr>
        <p:spPr>
          <a:xfrm>
            <a:off x="1021784" y="9135820"/>
            <a:ext cx="16008916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8874" marR="0" lvl="1" indent="0" algn="l" rtl="0">
              <a:lnSpc>
                <a:spcPct val="896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Menambahkan</a:t>
            </a:r>
            <a:r>
              <a:rPr lang="en-US" sz="36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6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konfigurasi</a:t>
            </a:r>
            <a:r>
              <a:rPr lang="en-US" sz="36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di interface gig0/0.200 dan standby</a:t>
            </a:r>
            <a:endParaRPr sz="2305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A4FE0BC-0846-4714-9616-012F5F39B6BF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1397584" y="3521195"/>
            <a:ext cx="9160879" cy="90819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44A643C-7CAD-431A-A5F1-9B7DB3737066}"/>
              </a:ext>
            </a:extLst>
          </p:cNvPr>
          <p:cNvPicPr/>
          <p:nvPr/>
        </p:nvPicPr>
        <p:blipFill>
          <a:blip r:embed="rId12"/>
          <a:stretch>
            <a:fillRect/>
          </a:stretch>
        </p:blipFill>
        <p:spPr>
          <a:xfrm>
            <a:off x="1397584" y="4989538"/>
            <a:ext cx="9675229" cy="742686"/>
          </a:xfrm>
          <a:prstGeom prst="rect">
            <a:avLst/>
          </a:prstGeom>
        </p:spPr>
      </p:pic>
      <p:pic>
        <p:nvPicPr>
          <p:cNvPr id="23" name="Picture 2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7134615-88BB-4C5D-B0A9-204F0CF61BAD}"/>
              </a:ext>
            </a:extLst>
          </p:cNvPr>
          <p:cNvPicPr/>
          <p:nvPr/>
        </p:nvPicPr>
        <p:blipFill>
          <a:blip r:embed="rId13"/>
          <a:stretch>
            <a:fillRect/>
          </a:stretch>
        </p:blipFill>
        <p:spPr>
          <a:xfrm>
            <a:off x="1397583" y="5925436"/>
            <a:ext cx="7068595" cy="286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59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/>
          <p:nvPr/>
        </p:nvSpPr>
        <p:spPr>
          <a:xfrm>
            <a:off x="2680188" y="1953643"/>
            <a:ext cx="12927624" cy="6835481"/>
          </a:xfrm>
          <a:custGeom>
            <a:avLst/>
            <a:gdLst/>
            <a:ahLst/>
            <a:cxnLst/>
            <a:rect l="l" t="t" r="r" b="b"/>
            <a:pathLst>
              <a:path w="12927624" h="6835481" extrusionOk="0">
                <a:moveTo>
                  <a:pt x="0" y="0"/>
                </a:moveTo>
                <a:lnTo>
                  <a:pt x="12927624" y="0"/>
                </a:lnTo>
                <a:lnTo>
                  <a:pt x="12927624" y="6835481"/>
                </a:lnTo>
                <a:lnTo>
                  <a:pt x="0" y="6835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7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0" y="265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7" name="Google Shape;157;p4"/>
          <p:cNvGrpSpPr/>
          <p:nvPr/>
        </p:nvGrpSpPr>
        <p:grpSpPr>
          <a:xfrm>
            <a:off x="3185371" y="386788"/>
            <a:ext cx="3197064" cy="1133962"/>
            <a:chOff x="0" y="-199817"/>
            <a:chExt cx="4262752" cy="1511951"/>
          </a:xfrm>
        </p:grpSpPr>
        <p:grpSp>
          <p:nvGrpSpPr>
            <p:cNvPr id="158" name="Google Shape;158;p4"/>
            <p:cNvGrpSpPr/>
            <p:nvPr/>
          </p:nvGrpSpPr>
          <p:grpSpPr>
            <a:xfrm>
              <a:off x="0" y="-199817"/>
              <a:ext cx="4262752" cy="1511951"/>
              <a:chOff x="0" y="-38100"/>
              <a:chExt cx="812800" cy="288291"/>
            </a:xfrm>
          </p:grpSpPr>
          <p:sp>
            <p:nvSpPr>
              <p:cNvPr id="159" name="Google Shape;159;p4"/>
              <p:cNvSpPr/>
              <p:nvPr/>
            </p:nvSpPr>
            <p:spPr>
              <a:xfrm>
                <a:off x="0" y="0"/>
                <a:ext cx="812800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250191" extrusionOk="0">
                    <a:moveTo>
                      <a:pt x="125096" y="0"/>
                    </a:moveTo>
                    <a:lnTo>
                      <a:pt x="687704" y="0"/>
                    </a:lnTo>
                    <a:cubicBezTo>
                      <a:pt x="720882" y="0"/>
                      <a:pt x="752700" y="13180"/>
                      <a:pt x="776160" y="36640"/>
                    </a:cubicBezTo>
                    <a:cubicBezTo>
                      <a:pt x="799620" y="60100"/>
                      <a:pt x="812800" y="91918"/>
                      <a:pt x="812800" y="125096"/>
                    </a:cubicBezTo>
                    <a:lnTo>
                      <a:pt x="812800" y="125096"/>
                    </a:lnTo>
                    <a:cubicBezTo>
                      <a:pt x="812800" y="158273"/>
                      <a:pt x="799620" y="190091"/>
                      <a:pt x="776160" y="213551"/>
                    </a:cubicBezTo>
                    <a:cubicBezTo>
                      <a:pt x="752700" y="237011"/>
                      <a:pt x="720882" y="250191"/>
                      <a:pt x="687704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 txBox="1"/>
              <p:nvPr/>
            </p:nvSpPr>
            <p:spPr>
              <a:xfrm>
                <a:off x="0" y="-38100"/>
                <a:ext cx="812800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1" name="Google Shape;161;p4"/>
            <p:cNvSpPr/>
            <p:nvPr/>
          </p:nvSpPr>
          <p:spPr>
            <a:xfrm>
              <a:off x="307712" y="290926"/>
              <a:ext cx="795332" cy="807432"/>
            </a:xfrm>
            <a:custGeom>
              <a:avLst/>
              <a:gdLst/>
              <a:ahLst/>
              <a:cxnLst/>
              <a:rect l="l" t="t" r="r" b="b"/>
              <a:pathLst>
                <a:path w="795332" h="807432" extrusionOk="0">
                  <a:moveTo>
                    <a:pt x="0" y="0"/>
                  </a:moveTo>
                  <a:lnTo>
                    <a:pt x="795332" y="0"/>
                  </a:lnTo>
                  <a:lnTo>
                    <a:pt x="7953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2" name="Google Shape;162;p4"/>
            <p:cNvSpPr/>
            <p:nvPr/>
          </p:nvSpPr>
          <p:spPr>
            <a:xfrm>
              <a:off x="2101609" y="290926"/>
              <a:ext cx="807432" cy="807432"/>
            </a:xfrm>
            <a:custGeom>
              <a:avLst/>
              <a:gdLst/>
              <a:ahLst/>
              <a:cxnLst/>
              <a:rect l="l" t="t" r="r" b="b"/>
              <a:pathLst>
                <a:path w="807432" h="807432" extrusionOk="0">
                  <a:moveTo>
                    <a:pt x="0" y="0"/>
                  </a:moveTo>
                  <a:lnTo>
                    <a:pt x="807432" y="0"/>
                  </a:lnTo>
                  <a:lnTo>
                    <a:pt x="8074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3" name="Google Shape;163;p4"/>
            <p:cNvSpPr/>
            <p:nvPr/>
          </p:nvSpPr>
          <p:spPr>
            <a:xfrm>
              <a:off x="1309292" y="292970"/>
              <a:ext cx="594967" cy="805388"/>
            </a:xfrm>
            <a:custGeom>
              <a:avLst/>
              <a:gdLst/>
              <a:ahLst/>
              <a:cxnLst/>
              <a:rect l="l" t="t" r="r" b="b"/>
              <a:pathLst>
                <a:path w="594967" h="805388" extrusionOk="0">
                  <a:moveTo>
                    <a:pt x="0" y="0"/>
                  </a:moveTo>
                  <a:lnTo>
                    <a:pt x="594967" y="0"/>
                  </a:lnTo>
                  <a:lnTo>
                    <a:pt x="594967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4" name="Google Shape;164;p4"/>
            <p:cNvSpPr/>
            <p:nvPr/>
          </p:nvSpPr>
          <p:spPr>
            <a:xfrm>
              <a:off x="3106390" y="245648"/>
              <a:ext cx="805388" cy="805388"/>
            </a:xfrm>
            <a:custGeom>
              <a:avLst/>
              <a:gdLst/>
              <a:ahLst/>
              <a:cxnLst/>
              <a:rect l="l" t="t" r="r" b="b"/>
              <a:pathLst>
                <a:path w="805388" h="805388" extrusionOk="0">
                  <a:moveTo>
                    <a:pt x="0" y="0"/>
                  </a:moveTo>
                  <a:lnTo>
                    <a:pt x="805388" y="0"/>
                  </a:lnTo>
                  <a:lnTo>
                    <a:pt x="805388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165" name="Google Shape;165;p4"/>
          <p:cNvGrpSpPr/>
          <p:nvPr/>
        </p:nvGrpSpPr>
        <p:grpSpPr>
          <a:xfrm>
            <a:off x="12062210" y="386788"/>
            <a:ext cx="2261856" cy="1133962"/>
            <a:chOff x="0" y="-199817"/>
            <a:chExt cx="3015808" cy="1511951"/>
          </a:xfrm>
        </p:grpSpPr>
        <p:sp>
          <p:nvSpPr>
            <p:cNvPr id="166" name="Google Shape;166;p4"/>
            <p:cNvSpPr/>
            <p:nvPr/>
          </p:nvSpPr>
          <p:spPr>
            <a:xfrm>
              <a:off x="219394" y="229712"/>
              <a:ext cx="852709" cy="852709"/>
            </a:xfrm>
            <a:custGeom>
              <a:avLst/>
              <a:gdLst/>
              <a:ahLst/>
              <a:cxnLst/>
              <a:rect l="l" t="t" r="r" b="b"/>
              <a:pathLst>
                <a:path w="852709" h="852709" extrusionOk="0">
                  <a:moveTo>
                    <a:pt x="0" y="0"/>
                  </a:moveTo>
                  <a:lnTo>
                    <a:pt x="852709" y="0"/>
                  </a:lnTo>
                  <a:lnTo>
                    <a:pt x="852709" y="852710"/>
                  </a:lnTo>
                  <a:lnTo>
                    <a:pt x="0" y="85271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7" name="Google Shape;167;p4"/>
            <p:cNvSpPr/>
            <p:nvPr/>
          </p:nvSpPr>
          <p:spPr>
            <a:xfrm>
              <a:off x="1072103" y="316326"/>
              <a:ext cx="1637421" cy="679482"/>
            </a:xfrm>
            <a:custGeom>
              <a:avLst/>
              <a:gdLst/>
              <a:ahLst/>
              <a:cxnLst/>
              <a:rect l="l" t="t" r="r" b="b"/>
              <a:pathLst>
                <a:path w="1637421" h="679482" extrusionOk="0">
                  <a:moveTo>
                    <a:pt x="0" y="0"/>
                  </a:moveTo>
                  <a:lnTo>
                    <a:pt x="1637421" y="0"/>
                  </a:lnTo>
                  <a:lnTo>
                    <a:pt x="1637421" y="679482"/>
                  </a:lnTo>
                  <a:lnTo>
                    <a:pt x="0" y="67948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168" name="Google Shape;168;p4"/>
            <p:cNvGrpSpPr/>
            <p:nvPr/>
          </p:nvGrpSpPr>
          <p:grpSpPr>
            <a:xfrm>
              <a:off x="0" y="-199817"/>
              <a:ext cx="3015808" cy="1511951"/>
              <a:chOff x="0" y="-38100"/>
              <a:chExt cx="575039" cy="288291"/>
            </a:xfrm>
          </p:grpSpPr>
          <p:sp>
            <p:nvSpPr>
              <p:cNvPr id="169" name="Google Shape;169;p4"/>
              <p:cNvSpPr/>
              <p:nvPr/>
            </p:nvSpPr>
            <p:spPr>
              <a:xfrm>
                <a:off x="0" y="0"/>
                <a:ext cx="575039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575039" h="250191" extrusionOk="0">
                    <a:moveTo>
                      <a:pt x="125096" y="0"/>
                    </a:moveTo>
                    <a:lnTo>
                      <a:pt x="449943" y="0"/>
                    </a:lnTo>
                    <a:cubicBezTo>
                      <a:pt x="483121" y="0"/>
                      <a:pt x="514939" y="13180"/>
                      <a:pt x="538399" y="36640"/>
                    </a:cubicBezTo>
                    <a:cubicBezTo>
                      <a:pt x="561859" y="60100"/>
                      <a:pt x="575039" y="91918"/>
                      <a:pt x="575039" y="125096"/>
                    </a:cubicBezTo>
                    <a:lnTo>
                      <a:pt x="575039" y="125096"/>
                    </a:lnTo>
                    <a:cubicBezTo>
                      <a:pt x="575039" y="158273"/>
                      <a:pt x="561859" y="190091"/>
                      <a:pt x="538399" y="213551"/>
                    </a:cubicBezTo>
                    <a:cubicBezTo>
                      <a:pt x="514939" y="237011"/>
                      <a:pt x="483121" y="250191"/>
                      <a:pt x="449943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4"/>
              <p:cNvSpPr txBox="1"/>
              <p:nvPr/>
            </p:nvSpPr>
            <p:spPr>
              <a:xfrm>
                <a:off x="0" y="-38100"/>
                <a:ext cx="575039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1" name="Google Shape;171;p4"/>
          <p:cNvSpPr txBox="1"/>
          <p:nvPr/>
        </p:nvSpPr>
        <p:spPr>
          <a:xfrm>
            <a:off x="225665" y="1851027"/>
            <a:ext cx="96774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A3E3F2"/>
                </a:solidFill>
              </a:rPr>
              <a:t>VERIFIKASI CASE 7</a:t>
            </a:r>
            <a:r>
              <a:rPr lang="en-US" sz="8000" dirty="0">
                <a:solidFill>
                  <a:srgbClr val="A3E3F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dirty="0"/>
          </a:p>
        </p:txBody>
      </p:sp>
      <p:sp>
        <p:nvSpPr>
          <p:cNvPr id="173" name="Google Shape;173;p4"/>
          <p:cNvSpPr txBox="1"/>
          <p:nvPr/>
        </p:nvSpPr>
        <p:spPr>
          <a:xfrm>
            <a:off x="1178946" y="7906445"/>
            <a:ext cx="8467974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8874" marR="0" lvl="1" indent="0" algn="l" rtl="0">
              <a:lnSpc>
                <a:spcPct val="896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Ping </a:t>
            </a:r>
            <a:r>
              <a:rPr lang="en-US" sz="36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dari</a:t>
            </a:r>
            <a:r>
              <a:rPr lang="en-US" sz="36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PC </a:t>
            </a:r>
            <a:r>
              <a:rPr lang="en-US" sz="36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ke</a:t>
            </a:r>
            <a:r>
              <a:rPr lang="en-US" sz="36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IP Virtual</a:t>
            </a:r>
            <a:endParaRPr sz="2305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" name="Picture 20" descr="A computer screen with numbers and symbols&#10;&#10;AI-generated content may be incorrect.">
            <a:extLst>
              <a:ext uri="{FF2B5EF4-FFF2-40B4-BE49-F238E27FC236}">
                <a16:creationId xmlns:a16="http://schemas.microsoft.com/office/drawing/2014/main" id="{E08F0685-710B-470C-9E4F-7A203A9F1359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1058400" y="3082133"/>
            <a:ext cx="8588520" cy="425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35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5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5" b="-38883"/>
            </a:stretch>
          </a:blipFill>
          <a:ln>
            <a:noFill/>
          </a:ln>
        </p:spPr>
      </p:sp>
      <p:sp>
        <p:nvSpPr>
          <p:cNvPr id="431" name="Google Shape;431;p25"/>
          <p:cNvSpPr/>
          <p:nvPr/>
        </p:nvSpPr>
        <p:spPr>
          <a:xfrm>
            <a:off x="0" y="0"/>
            <a:ext cx="18288000" cy="10213054"/>
          </a:xfrm>
          <a:custGeom>
            <a:avLst/>
            <a:gdLst/>
            <a:ahLst/>
            <a:cxnLst/>
            <a:rect l="l" t="t" r="r" b="b"/>
            <a:pathLst>
              <a:path w="18288000" h="10213054" extrusionOk="0">
                <a:moveTo>
                  <a:pt x="0" y="0"/>
                </a:moveTo>
                <a:lnTo>
                  <a:pt x="18288000" y="0"/>
                </a:lnTo>
                <a:lnTo>
                  <a:pt x="18288000" y="10213054"/>
                </a:lnTo>
                <a:lnTo>
                  <a:pt x="0" y="102130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50000"/>
            </a:blip>
            <a:stretch>
              <a:fillRect t="-695" b="-695"/>
            </a:stretch>
          </a:blipFill>
          <a:ln>
            <a:noFill/>
          </a:ln>
        </p:spPr>
      </p:sp>
      <p:sp>
        <p:nvSpPr>
          <p:cNvPr id="432" name="Google Shape;432;p25"/>
          <p:cNvSpPr txBox="1"/>
          <p:nvPr/>
        </p:nvSpPr>
        <p:spPr>
          <a:xfrm>
            <a:off x="5456262" y="4396914"/>
            <a:ext cx="737547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499" b="1">
                <a:solidFill>
                  <a:srgbClr val="FF66C4"/>
                </a:solidFill>
                <a:latin typeface="Open Sans"/>
                <a:ea typeface="Open Sans"/>
                <a:cs typeface="Open Sans"/>
                <a:sym typeface="Open Sans"/>
              </a:rPr>
              <a:t>TERIMA KASIH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/>
          <p:nvPr/>
        </p:nvSpPr>
        <p:spPr>
          <a:xfrm>
            <a:off x="2680188" y="1953643"/>
            <a:ext cx="12927624" cy="6835481"/>
          </a:xfrm>
          <a:custGeom>
            <a:avLst/>
            <a:gdLst/>
            <a:ahLst/>
            <a:cxnLst/>
            <a:rect l="l" t="t" r="r" b="b"/>
            <a:pathLst>
              <a:path w="12927624" h="6835481" extrusionOk="0">
                <a:moveTo>
                  <a:pt x="0" y="0"/>
                </a:moveTo>
                <a:lnTo>
                  <a:pt x="12927624" y="0"/>
                </a:lnTo>
                <a:lnTo>
                  <a:pt x="12927624" y="6835481"/>
                </a:lnTo>
                <a:lnTo>
                  <a:pt x="0" y="6835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7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38885" b="-38883"/>
            </a:stretch>
          </a:blipFill>
          <a:ln>
            <a:noFill/>
          </a:ln>
        </p:spPr>
      </p:sp>
      <p:grpSp>
        <p:nvGrpSpPr>
          <p:cNvPr id="132" name="Google Shape;132;p3"/>
          <p:cNvGrpSpPr/>
          <p:nvPr/>
        </p:nvGrpSpPr>
        <p:grpSpPr>
          <a:xfrm>
            <a:off x="3185371" y="386788"/>
            <a:ext cx="3197064" cy="1133962"/>
            <a:chOff x="0" y="-199817"/>
            <a:chExt cx="4262752" cy="1511951"/>
          </a:xfrm>
        </p:grpSpPr>
        <p:grpSp>
          <p:nvGrpSpPr>
            <p:cNvPr id="133" name="Google Shape;133;p3"/>
            <p:cNvGrpSpPr/>
            <p:nvPr/>
          </p:nvGrpSpPr>
          <p:grpSpPr>
            <a:xfrm>
              <a:off x="0" y="-199817"/>
              <a:ext cx="4262752" cy="1511951"/>
              <a:chOff x="0" y="-38100"/>
              <a:chExt cx="812800" cy="288291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0" y="0"/>
                <a:ext cx="812800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250191" extrusionOk="0">
                    <a:moveTo>
                      <a:pt x="125096" y="0"/>
                    </a:moveTo>
                    <a:lnTo>
                      <a:pt x="687704" y="0"/>
                    </a:lnTo>
                    <a:cubicBezTo>
                      <a:pt x="720882" y="0"/>
                      <a:pt x="752700" y="13180"/>
                      <a:pt x="776160" y="36640"/>
                    </a:cubicBezTo>
                    <a:cubicBezTo>
                      <a:pt x="799620" y="60100"/>
                      <a:pt x="812800" y="91918"/>
                      <a:pt x="812800" y="125096"/>
                    </a:cubicBezTo>
                    <a:lnTo>
                      <a:pt x="812800" y="125096"/>
                    </a:lnTo>
                    <a:cubicBezTo>
                      <a:pt x="812800" y="158273"/>
                      <a:pt x="799620" y="190091"/>
                      <a:pt x="776160" y="213551"/>
                    </a:cubicBezTo>
                    <a:cubicBezTo>
                      <a:pt x="752700" y="237011"/>
                      <a:pt x="720882" y="250191"/>
                      <a:pt x="687704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"/>
              <p:cNvSpPr txBox="1"/>
              <p:nvPr/>
            </p:nvSpPr>
            <p:spPr>
              <a:xfrm>
                <a:off x="0" y="-38100"/>
                <a:ext cx="812800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6" name="Google Shape;136;p3"/>
            <p:cNvSpPr/>
            <p:nvPr/>
          </p:nvSpPr>
          <p:spPr>
            <a:xfrm>
              <a:off x="307712" y="290926"/>
              <a:ext cx="795332" cy="807432"/>
            </a:xfrm>
            <a:custGeom>
              <a:avLst/>
              <a:gdLst/>
              <a:ahLst/>
              <a:cxnLst/>
              <a:rect l="l" t="t" r="r" b="b"/>
              <a:pathLst>
                <a:path w="795332" h="807432" extrusionOk="0">
                  <a:moveTo>
                    <a:pt x="0" y="0"/>
                  </a:moveTo>
                  <a:lnTo>
                    <a:pt x="795332" y="0"/>
                  </a:lnTo>
                  <a:lnTo>
                    <a:pt x="7953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7" name="Google Shape;137;p3"/>
            <p:cNvSpPr/>
            <p:nvPr/>
          </p:nvSpPr>
          <p:spPr>
            <a:xfrm>
              <a:off x="2101609" y="290926"/>
              <a:ext cx="807432" cy="807432"/>
            </a:xfrm>
            <a:custGeom>
              <a:avLst/>
              <a:gdLst/>
              <a:ahLst/>
              <a:cxnLst/>
              <a:rect l="l" t="t" r="r" b="b"/>
              <a:pathLst>
                <a:path w="807432" h="807432" extrusionOk="0">
                  <a:moveTo>
                    <a:pt x="0" y="0"/>
                  </a:moveTo>
                  <a:lnTo>
                    <a:pt x="807432" y="0"/>
                  </a:lnTo>
                  <a:lnTo>
                    <a:pt x="8074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8" name="Google Shape;138;p3"/>
            <p:cNvSpPr/>
            <p:nvPr/>
          </p:nvSpPr>
          <p:spPr>
            <a:xfrm>
              <a:off x="1309292" y="292970"/>
              <a:ext cx="594967" cy="805388"/>
            </a:xfrm>
            <a:custGeom>
              <a:avLst/>
              <a:gdLst/>
              <a:ahLst/>
              <a:cxnLst/>
              <a:rect l="l" t="t" r="r" b="b"/>
              <a:pathLst>
                <a:path w="594967" h="805388" extrusionOk="0">
                  <a:moveTo>
                    <a:pt x="0" y="0"/>
                  </a:moveTo>
                  <a:lnTo>
                    <a:pt x="594967" y="0"/>
                  </a:lnTo>
                  <a:lnTo>
                    <a:pt x="594967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9" name="Google Shape;139;p3"/>
            <p:cNvSpPr/>
            <p:nvPr/>
          </p:nvSpPr>
          <p:spPr>
            <a:xfrm>
              <a:off x="3106390" y="245648"/>
              <a:ext cx="805388" cy="805388"/>
            </a:xfrm>
            <a:custGeom>
              <a:avLst/>
              <a:gdLst/>
              <a:ahLst/>
              <a:cxnLst/>
              <a:rect l="l" t="t" r="r" b="b"/>
              <a:pathLst>
                <a:path w="805388" h="805388" extrusionOk="0">
                  <a:moveTo>
                    <a:pt x="0" y="0"/>
                  </a:moveTo>
                  <a:lnTo>
                    <a:pt x="805388" y="0"/>
                  </a:lnTo>
                  <a:lnTo>
                    <a:pt x="805388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140" name="Google Shape;140;p3"/>
          <p:cNvGrpSpPr/>
          <p:nvPr/>
        </p:nvGrpSpPr>
        <p:grpSpPr>
          <a:xfrm>
            <a:off x="12062210" y="386788"/>
            <a:ext cx="2261856" cy="1133962"/>
            <a:chOff x="0" y="-199817"/>
            <a:chExt cx="3015808" cy="1511951"/>
          </a:xfrm>
        </p:grpSpPr>
        <p:sp>
          <p:nvSpPr>
            <p:cNvPr id="141" name="Google Shape;141;p3"/>
            <p:cNvSpPr/>
            <p:nvPr/>
          </p:nvSpPr>
          <p:spPr>
            <a:xfrm>
              <a:off x="219394" y="229712"/>
              <a:ext cx="852709" cy="852709"/>
            </a:xfrm>
            <a:custGeom>
              <a:avLst/>
              <a:gdLst/>
              <a:ahLst/>
              <a:cxnLst/>
              <a:rect l="l" t="t" r="r" b="b"/>
              <a:pathLst>
                <a:path w="852709" h="852709" extrusionOk="0">
                  <a:moveTo>
                    <a:pt x="0" y="0"/>
                  </a:moveTo>
                  <a:lnTo>
                    <a:pt x="852709" y="0"/>
                  </a:lnTo>
                  <a:lnTo>
                    <a:pt x="852709" y="852710"/>
                  </a:lnTo>
                  <a:lnTo>
                    <a:pt x="0" y="85271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42" name="Google Shape;142;p3"/>
            <p:cNvSpPr/>
            <p:nvPr/>
          </p:nvSpPr>
          <p:spPr>
            <a:xfrm>
              <a:off x="1072103" y="316326"/>
              <a:ext cx="1637421" cy="679482"/>
            </a:xfrm>
            <a:custGeom>
              <a:avLst/>
              <a:gdLst/>
              <a:ahLst/>
              <a:cxnLst/>
              <a:rect l="l" t="t" r="r" b="b"/>
              <a:pathLst>
                <a:path w="1637421" h="679482" extrusionOk="0">
                  <a:moveTo>
                    <a:pt x="0" y="0"/>
                  </a:moveTo>
                  <a:lnTo>
                    <a:pt x="1637421" y="0"/>
                  </a:lnTo>
                  <a:lnTo>
                    <a:pt x="1637421" y="679482"/>
                  </a:lnTo>
                  <a:lnTo>
                    <a:pt x="0" y="67948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143" name="Google Shape;143;p3"/>
            <p:cNvGrpSpPr/>
            <p:nvPr/>
          </p:nvGrpSpPr>
          <p:grpSpPr>
            <a:xfrm>
              <a:off x="0" y="-199817"/>
              <a:ext cx="3015808" cy="1511951"/>
              <a:chOff x="0" y="-38100"/>
              <a:chExt cx="575039" cy="288291"/>
            </a:xfrm>
          </p:grpSpPr>
          <p:sp>
            <p:nvSpPr>
              <p:cNvPr id="144" name="Google Shape;144;p3"/>
              <p:cNvSpPr/>
              <p:nvPr/>
            </p:nvSpPr>
            <p:spPr>
              <a:xfrm>
                <a:off x="0" y="0"/>
                <a:ext cx="575039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575039" h="250191" extrusionOk="0">
                    <a:moveTo>
                      <a:pt x="125096" y="0"/>
                    </a:moveTo>
                    <a:lnTo>
                      <a:pt x="449943" y="0"/>
                    </a:lnTo>
                    <a:cubicBezTo>
                      <a:pt x="483121" y="0"/>
                      <a:pt x="514939" y="13180"/>
                      <a:pt x="538399" y="36640"/>
                    </a:cubicBezTo>
                    <a:cubicBezTo>
                      <a:pt x="561859" y="60100"/>
                      <a:pt x="575039" y="91918"/>
                      <a:pt x="575039" y="125096"/>
                    </a:cubicBezTo>
                    <a:lnTo>
                      <a:pt x="575039" y="125096"/>
                    </a:lnTo>
                    <a:cubicBezTo>
                      <a:pt x="575039" y="158273"/>
                      <a:pt x="561859" y="190091"/>
                      <a:pt x="538399" y="213551"/>
                    </a:cubicBezTo>
                    <a:cubicBezTo>
                      <a:pt x="514939" y="237011"/>
                      <a:pt x="483121" y="250191"/>
                      <a:pt x="449943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3"/>
              <p:cNvSpPr txBox="1"/>
              <p:nvPr/>
            </p:nvSpPr>
            <p:spPr>
              <a:xfrm>
                <a:off x="0" y="-38100"/>
                <a:ext cx="575039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6" name="Google Shape;146;p3"/>
          <p:cNvSpPr txBox="1"/>
          <p:nvPr/>
        </p:nvSpPr>
        <p:spPr>
          <a:xfrm>
            <a:off x="-3352800" y="1670612"/>
            <a:ext cx="116586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A3E3F2"/>
                </a:solidFill>
                <a:latin typeface="Arial"/>
                <a:ea typeface="Arial"/>
                <a:cs typeface="Arial"/>
                <a:sym typeface="Arial"/>
              </a:rPr>
              <a:t>SOAL</a:t>
            </a:r>
            <a:endParaRPr dirty="0"/>
          </a:p>
        </p:txBody>
      </p:sp>
      <p:sp>
        <p:nvSpPr>
          <p:cNvPr id="147" name="Google Shape;147;p3"/>
          <p:cNvSpPr txBox="1"/>
          <p:nvPr/>
        </p:nvSpPr>
        <p:spPr>
          <a:xfrm>
            <a:off x="1170038" y="1605788"/>
            <a:ext cx="2612924" cy="180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3357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FF66C4"/>
                </a:solidFill>
                <a:latin typeface="Arial"/>
                <a:ea typeface="Arial"/>
                <a:cs typeface="Arial"/>
                <a:sym typeface="Arial"/>
              </a:rPr>
              <a:t>Case 1</a:t>
            </a:r>
            <a:endParaRPr dirty="0"/>
          </a:p>
        </p:txBody>
      </p:sp>
      <p:sp>
        <p:nvSpPr>
          <p:cNvPr id="148" name="Google Shape;148;p3"/>
          <p:cNvSpPr txBox="1"/>
          <p:nvPr/>
        </p:nvSpPr>
        <p:spPr>
          <a:xfrm>
            <a:off x="1281176" y="3728001"/>
            <a:ext cx="15806673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8874" lvl="1">
              <a:lnSpc>
                <a:spcPct val="140000"/>
              </a:lnSpc>
            </a:pPr>
            <a:r>
              <a:rPr lang="en-US" sz="2400" dirty="0">
                <a:solidFill>
                  <a:schemeClr val="bg1"/>
                </a:solidFill>
              </a:rPr>
              <a:t>There is a problem with the VOICE networks. Somehow all IP Phone does not call each</a:t>
            </a:r>
          </a:p>
          <a:p>
            <a:pPr marL="248874" lvl="1">
              <a:lnSpc>
                <a:spcPct val="140000"/>
              </a:lnSpc>
            </a:pPr>
            <a:r>
              <a:rPr lang="en-US" sz="2400" dirty="0">
                <a:solidFill>
                  <a:schemeClr val="bg1"/>
                </a:solidFill>
              </a:rPr>
              <a:t>other it's better to check right now, what happened, and fix it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149" name="Google Shape;149;p3"/>
          <p:cNvSpPr txBox="1"/>
          <p:nvPr/>
        </p:nvSpPr>
        <p:spPr>
          <a:xfrm>
            <a:off x="1281177" y="4940706"/>
            <a:ext cx="8467974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8874" marR="0" lvl="1" indent="0" algn="l" rtl="0">
              <a:lnSpc>
                <a:spcPct val="896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Masalah</a:t>
            </a:r>
            <a:endParaRPr sz="2305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B9C8454-4ACF-4265-93D7-9FFA3F681C6B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1682826" y="6123351"/>
            <a:ext cx="5460923" cy="1691911"/>
          </a:xfrm>
          <a:prstGeom prst="rect">
            <a:avLst/>
          </a:prstGeom>
        </p:spPr>
      </p:pic>
      <p:sp>
        <p:nvSpPr>
          <p:cNvPr id="25" name="Google Shape;148;p3">
            <a:extLst>
              <a:ext uri="{FF2B5EF4-FFF2-40B4-BE49-F238E27FC236}">
                <a16:creationId xmlns:a16="http://schemas.microsoft.com/office/drawing/2014/main" id="{AB757998-A2B0-4B87-9AC9-EC3B8CD3F9CC}"/>
              </a:ext>
            </a:extLst>
          </p:cNvPr>
          <p:cNvSpPr txBox="1"/>
          <p:nvPr/>
        </p:nvSpPr>
        <p:spPr>
          <a:xfrm>
            <a:off x="1337028" y="8017001"/>
            <a:ext cx="15806673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8874" lvl="1">
              <a:lnSpc>
                <a:spcPct val="140000"/>
              </a:lnSpc>
            </a:pPr>
            <a:r>
              <a:rPr lang="en-US" sz="2400" dirty="0">
                <a:solidFill>
                  <a:schemeClr val="bg1"/>
                </a:solidFill>
              </a:rPr>
              <a:t>Switchport </a:t>
            </a:r>
            <a:r>
              <a:rPr lang="en-US" sz="2400" dirty="0" err="1">
                <a:solidFill>
                  <a:schemeClr val="bg1"/>
                </a:solidFill>
              </a:rPr>
              <a:t>masi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dalam</a:t>
            </a:r>
            <a:r>
              <a:rPr lang="en-US" sz="2400" dirty="0">
                <a:solidFill>
                  <a:schemeClr val="bg1"/>
                </a:solidFill>
              </a:rPr>
              <a:t> mode </a:t>
            </a:r>
            <a:r>
              <a:rPr lang="en-US" sz="2400" dirty="0" err="1">
                <a:solidFill>
                  <a:schemeClr val="bg1"/>
                </a:solidFill>
              </a:rPr>
              <a:t>akses</a:t>
            </a:r>
            <a:endParaRPr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/>
          <p:nvPr/>
        </p:nvSpPr>
        <p:spPr>
          <a:xfrm>
            <a:off x="2680188" y="1953643"/>
            <a:ext cx="12927624" cy="6835481"/>
          </a:xfrm>
          <a:custGeom>
            <a:avLst/>
            <a:gdLst/>
            <a:ahLst/>
            <a:cxnLst/>
            <a:rect l="l" t="t" r="r" b="b"/>
            <a:pathLst>
              <a:path w="12927624" h="6835481" extrusionOk="0">
                <a:moveTo>
                  <a:pt x="0" y="0"/>
                </a:moveTo>
                <a:lnTo>
                  <a:pt x="12927624" y="0"/>
                </a:lnTo>
                <a:lnTo>
                  <a:pt x="12927624" y="6835481"/>
                </a:lnTo>
                <a:lnTo>
                  <a:pt x="0" y="6835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7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0" y="265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7" name="Google Shape;157;p4"/>
          <p:cNvGrpSpPr/>
          <p:nvPr/>
        </p:nvGrpSpPr>
        <p:grpSpPr>
          <a:xfrm>
            <a:off x="3185371" y="386788"/>
            <a:ext cx="3197064" cy="1133962"/>
            <a:chOff x="0" y="-199817"/>
            <a:chExt cx="4262752" cy="1511951"/>
          </a:xfrm>
        </p:grpSpPr>
        <p:grpSp>
          <p:nvGrpSpPr>
            <p:cNvPr id="158" name="Google Shape;158;p4"/>
            <p:cNvGrpSpPr/>
            <p:nvPr/>
          </p:nvGrpSpPr>
          <p:grpSpPr>
            <a:xfrm>
              <a:off x="0" y="-199817"/>
              <a:ext cx="4262752" cy="1511951"/>
              <a:chOff x="0" y="-38100"/>
              <a:chExt cx="812800" cy="288291"/>
            </a:xfrm>
          </p:grpSpPr>
          <p:sp>
            <p:nvSpPr>
              <p:cNvPr id="159" name="Google Shape;159;p4"/>
              <p:cNvSpPr/>
              <p:nvPr/>
            </p:nvSpPr>
            <p:spPr>
              <a:xfrm>
                <a:off x="0" y="0"/>
                <a:ext cx="812800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250191" extrusionOk="0">
                    <a:moveTo>
                      <a:pt x="125096" y="0"/>
                    </a:moveTo>
                    <a:lnTo>
                      <a:pt x="687704" y="0"/>
                    </a:lnTo>
                    <a:cubicBezTo>
                      <a:pt x="720882" y="0"/>
                      <a:pt x="752700" y="13180"/>
                      <a:pt x="776160" y="36640"/>
                    </a:cubicBezTo>
                    <a:cubicBezTo>
                      <a:pt x="799620" y="60100"/>
                      <a:pt x="812800" y="91918"/>
                      <a:pt x="812800" y="125096"/>
                    </a:cubicBezTo>
                    <a:lnTo>
                      <a:pt x="812800" y="125096"/>
                    </a:lnTo>
                    <a:cubicBezTo>
                      <a:pt x="812800" y="158273"/>
                      <a:pt x="799620" y="190091"/>
                      <a:pt x="776160" y="213551"/>
                    </a:cubicBezTo>
                    <a:cubicBezTo>
                      <a:pt x="752700" y="237011"/>
                      <a:pt x="720882" y="250191"/>
                      <a:pt x="687704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 txBox="1"/>
              <p:nvPr/>
            </p:nvSpPr>
            <p:spPr>
              <a:xfrm>
                <a:off x="0" y="-38100"/>
                <a:ext cx="812800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1" name="Google Shape;161;p4"/>
            <p:cNvSpPr/>
            <p:nvPr/>
          </p:nvSpPr>
          <p:spPr>
            <a:xfrm>
              <a:off x="307712" y="290926"/>
              <a:ext cx="795332" cy="807432"/>
            </a:xfrm>
            <a:custGeom>
              <a:avLst/>
              <a:gdLst/>
              <a:ahLst/>
              <a:cxnLst/>
              <a:rect l="l" t="t" r="r" b="b"/>
              <a:pathLst>
                <a:path w="795332" h="807432" extrusionOk="0">
                  <a:moveTo>
                    <a:pt x="0" y="0"/>
                  </a:moveTo>
                  <a:lnTo>
                    <a:pt x="795332" y="0"/>
                  </a:lnTo>
                  <a:lnTo>
                    <a:pt x="7953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2" name="Google Shape;162;p4"/>
            <p:cNvSpPr/>
            <p:nvPr/>
          </p:nvSpPr>
          <p:spPr>
            <a:xfrm>
              <a:off x="2101609" y="290926"/>
              <a:ext cx="807432" cy="807432"/>
            </a:xfrm>
            <a:custGeom>
              <a:avLst/>
              <a:gdLst/>
              <a:ahLst/>
              <a:cxnLst/>
              <a:rect l="l" t="t" r="r" b="b"/>
              <a:pathLst>
                <a:path w="807432" h="807432" extrusionOk="0">
                  <a:moveTo>
                    <a:pt x="0" y="0"/>
                  </a:moveTo>
                  <a:lnTo>
                    <a:pt x="807432" y="0"/>
                  </a:lnTo>
                  <a:lnTo>
                    <a:pt x="8074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3" name="Google Shape;163;p4"/>
            <p:cNvSpPr/>
            <p:nvPr/>
          </p:nvSpPr>
          <p:spPr>
            <a:xfrm>
              <a:off x="1309292" y="292970"/>
              <a:ext cx="594967" cy="805388"/>
            </a:xfrm>
            <a:custGeom>
              <a:avLst/>
              <a:gdLst/>
              <a:ahLst/>
              <a:cxnLst/>
              <a:rect l="l" t="t" r="r" b="b"/>
              <a:pathLst>
                <a:path w="594967" h="805388" extrusionOk="0">
                  <a:moveTo>
                    <a:pt x="0" y="0"/>
                  </a:moveTo>
                  <a:lnTo>
                    <a:pt x="594967" y="0"/>
                  </a:lnTo>
                  <a:lnTo>
                    <a:pt x="594967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4" name="Google Shape;164;p4"/>
            <p:cNvSpPr/>
            <p:nvPr/>
          </p:nvSpPr>
          <p:spPr>
            <a:xfrm>
              <a:off x="3106390" y="245648"/>
              <a:ext cx="805388" cy="805388"/>
            </a:xfrm>
            <a:custGeom>
              <a:avLst/>
              <a:gdLst/>
              <a:ahLst/>
              <a:cxnLst/>
              <a:rect l="l" t="t" r="r" b="b"/>
              <a:pathLst>
                <a:path w="805388" h="805388" extrusionOk="0">
                  <a:moveTo>
                    <a:pt x="0" y="0"/>
                  </a:moveTo>
                  <a:lnTo>
                    <a:pt x="805388" y="0"/>
                  </a:lnTo>
                  <a:lnTo>
                    <a:pt x="805388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165" name="Google Shape;165;p4"/>
          <p:cNvGrpSpPr/>
          <p:nvPr/>
        </p:nvGrpSpPr>
        <p:grpSpPr>
          <a:xfrm>
            <a:off x="12062210" y="386788"/>
            <a:ext cx="2261856" cy="1133962"/>
            <a:chOff x="0" y="-199817"/>
            <a:chExt cx="3015808" cy="1511951"/>
          </a:xfrm>
        </p:grpSpPr>
        <p:sp>
          <p:nvSpPr>
            <p:cNvPr id="166" name="Google Shape;166;p4"/>
            <p:cNvSpPr/>
            <p:nvPr/>
          </p:nvSpPr>
          <p:spPr>
            <a:xfrm>
              <a:off x="219394" y="229712"/>
              <a:ext cx="852709" cy="852709"/>
            </a:xfrm>
            <a:custGeom>
              <a:avLst/>
              <a:gdLst/>
              <a:ahLst/>
              <a:cxnLst/>
              <a:rect l="l" t="t" r="r" b="b"/>
              <a:pathLst>
                <a:path w="852709" h="852709" extrusionOk="0">
                  <a:moveTo>
                    <a:pt x="0" y="0"/>
                  </a:moveTo>
                  <a:lnTo>
                    <a:pt x="852709" y="0"/>
                  </a:lnTo>
                  <a:lnTo>
                    <a:pt x="852709" y="852710"/>
                  </a:lnTo>
                  <a:lnTo>
                    <a:pt x="0" y="85271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7" name="Google Shape;167;p4"/>
            <p:cNvSpPr/>
            <p:nvPr/>
          </p:nvSpPr>
          <p:spPr>
            <a:xfrm>
              <a:off x="1072103" y="316326"/>
              <a:ext cx="1637421" cy="679482"/>
            </a:xfrm>
            <a:custGeom>
              <a:avLst/>
              <a:gdLst/>
              <a:ahLst/>
              <a:cxnLst/>
              <a:rect l="l" t="t" r="r" b="b"/>
              <a:pathLst>
                <a:path w="1637421" h="679482" extrusionOk="0">
                  <a:moveTo>
                    <a:pt x="0" y="0"/>
                  </a:moveTo>
                  <a:lnTo>
                    <a:pt x="1637421" y="0"/>
                  </a:lnTo>
                  <a:lnTo>
                    <a:pt x="1637421" y="679482"/>
                  </a:lnTo>
                  <a:lnTo>
                    <a:pt x="0" y="67948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168" name="Google Shape;168;p4"/>
            <p:cNvGrpSpPr/>
            <p:nvPr/>
          </p:nvGrpSpPr>
          <p:grpSpPr>
            <a:xfrm>
              <a:off x="0" y="-199817"/>
              <a:ext cx="3015808" cy="1511951"/>
              <a:chOff x="0" y="-38100"/>
              <a:chExt cx="575039" cy="288291"/>
            </a:xfrm>
          </p:grpSpPr>
          <p:sp>
            <p:nvSpPr>
              <p:cNvPr id="169" name="Google Shape;169;p4"/>
              <p:cNvSpPr/>
              <p:nvPr/>
            </p:nvSpPr>
            <p:spPr>
              <a:xfrm>
                <a:off x="0" y="0"/>
                <a:ext cx="575039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575039" h="250191" extrusionOk="0">
                    <a:moveTo>
                      <a:pt x="125096" y="0"/>
                    </a:moveTo>
                    <a:lnTo>
                      <a:pt x="449943" y="0"/>
                    </a:lnTo>
                    <a:cubicBezTo>
                      <a:pt x="483121" y="0"/>
                      <a:pt x="514939" y="13180"/>
                      <a:pt x="538399" y="36640"/>
                    </a:cubicBezTo>
                    <a:cubicBezTo>
                      <a:pt x="561859" y="60100"/>
                      <a:pt x="575039" y="91918"/>
                      <a:pt x="575039" y="125096"/>
                    </a:cubicBezTo>
                    <a:lnTo>
                      <a:pt x="575039" y="125096"/>
                    </a:lnTo>
                    <a:cubicBezTo>
                      <a:pt x="575039" y="158273"/>
                      <a:pt x="561859" y="190091"/>
                      <a:pt x="538399" y="213551"/>
                    </a:cubicBezTo>
                    <a:cubicBezTo>
                      <a:pt x="514939" y="237011"/>
                      <a:pt x="483121" y="250191"/>
                      <a:pt x="449943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4"/>
              <p:cNvSpPr txBox="1"/>
              <p:nvPr/>
            </p:nvSpPr>
            <p:spPr>
              <a:xfrm>
                <a:off x="0" y="-38100"/>
                <a:ext cx="575039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1" name="Google Shape;171;p4"/>
          <p:cNvSpPr txBox="1"/>
          <p:nvPr/>
        </p:nvSpPr>
        <p:spPr>
          <a:xfrm>
            <a:off x="225665" y="1851027"/>
            <a:ext cx="96774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A3E3F2"/>
                </a:solidFill>
              </a:rPr>
              <a:t>SOLUSI CASE 1</a:t>
            </a:r>
            <a:r>
              <a:rPr lang="en-US" sz="8000" dirty="0">
                <a:solidFill>
                  <a:srgbClr val="A3E3F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dirty="0"/>
          </a:p>
        </p:txBody>
      </p:sp>
      <p:sp>
        <p:nvSpPr>
          <p:cNvPr id="173" name="Google Shape;173;p4"/>
          <p:cNvSpPr txBox="1"/>
          <p:nvPr/>
        </p:nvSpPr>
        <p:spPr>
          <a:xfrm>
            <a:off x="1178946" y="7906445"/>
            <a:ext cx="8467974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8874" marR="0" lvl="1" indent="0" algn="l" rtl="0">
              <a:lnSpc>
                <a:spcPct val="896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Interface </a:t>
            </a:r>
            <a:r>
              <a:rPr lang="en-US" sz="36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dari</a:t>
            </a:r>
            <a:r>
              <a:rPr lang="en-US" sz="36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switch </a:t>
            </a:r>
            <a:r>
              <a:rPr lang="en-US" sz="36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ke</a:t>
            </a:r>
            <a:r>
              <a:rPr lang="en-US" sz="36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router </a:t>
            </a:r>
            <a:r>
              <a:rPr lang="en-US" sz="36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diubah</a:t>
            </a:r>
            <a:r>
              <a:rPr lang="en-US" sz="36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6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menjadi</a:t>
            </a:r>
            <a:r>
              <a:rPr lang="en-US" sz="36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mode trunk</a:t>
            </a:r>
            <a:endParaRPr sz="2305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" name="Picture 20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6C50F49-E109-4DED-9B55-A02067C676BD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1418652" y="3275911"/>
            <a:ext cx="12540236" cy="39289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/>
          <p:nvPr/>
        </p:nvSpPr>
        <p:spPr>
          <a:xfrm>
            <a:off x="2680188" y="1953643"/>
            <a:ext cx="12927624" cy="6835481"/>
          </a:xfrm>
          <a:custGeom>
            <a:avLst/>
            <a:gdLst/>
            <a:ahLst/>
            <a:cxnLst/>
            <a:rect l="l" t="t" r="r" b="b"/>
            <a:pathLst>
              <a:path w="12927624" h="6835481" extrusionOk="0">
                <a:moveTo>
                  <a:pt x="0" y="0"/>
                </a:moveTo>
                <a:lnTo>
                  <a:pt x="12927624" y="0"/>
                </a:lnTo>
                <a:lnTo>
                  <a:pt x="12927624" y="6835481"/>
                </a:lnTo>
                <a:lnTo>
                  <a:pt x="0" y="6835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7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0" y="265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7" name="Google Shape;157;p4"/>
          <p:cNvGrpSpPr/>
          <p:nvPr/>
        </p:nvGrpSpPr>
        <p:grpSpPr>
          <a:xfrm>
            <a:off x="3185371" y="386788"/>
            <a:ext cx="3197064" cy="1133962"/>
            <a:chOff x="0" y="-199817"/>
            <a:chExt cx="4262752" cy="1511951"/>
          </a:xfrm>
        </p:grpSpPr>
        <p:grpSp>
          <p:nvGrpSpPr>
            <p:cNvPr id="158" name="Google Shape;158;p4"/>
            <p:cNvGrpSpPr/>
            <p:nvPr/>
          </p:nvGrpSpPr>
          <p:grpSpPr>
            <a:xfrm>
              <a:off x="0" y="-199817"/>
              <a:ext cx="4262752" cy="1511951"/>
              <a:chOff x="0" y="-38100"/>
              <a:chExt cx="812800" cy="288291"/>
            </a:xfrm>
          </p:grpSpPr>
          <p:sp>
            <p:nvSpPr>
              <p:cNvPr id="159" name="Google Shape;159;p4"/>
              <p:cNvSpPr/>
              <p:nvPr/>
            </p:nvSpPr>
            <p:spPr>
              <a:xfrm>
                <a:off x="0" y="0"/>
                <a:ext cx="812800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250191" extrusionOk="0">
                    <a:moveTo>
                      <a:pt x="125096" y="0"/>
                    </a:moveTo>
                    <a:lnTo>
                      <a:pt x="687704" y="0"/>
                    </a:lnTo>
                    <a:cubicBezTo>
                      <a:pt x="720882" y="0"/>
                      <a:pt x="752700" y="13180"/>
                      <a:pt x="776160" y="36640"/>
                    </a:cubicBezTo>
                    <a:cubicBezTo>
                      <a:pt x="799620" y="60100"/>
                      <a:pt x="812800" y="91918"/>
                      <a:pt x="812800" y="125096"/>
                    </a:cubicBezTo>
                    <a:lnTo>
                      <a:pt x="812800" y="125096"/>
                    </a:lnTo>
                    <a:cubicBezTo>
                      <a:pt x="812800" y="158273"/>
                      <a:pt x="799620" y="190091"/>
                      <a:pt x="776160" y="213551"/>
                    </a:cubicBezTo>
                    <a:cubicBezTo>
                      <a:pt x="752700" y="237011"/>
                      <a:pt x="720882" y="250191"/>
                      <a:pt x="687704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 txBox="1"/>
              <p:nvPr/>
            </p:nvSpPr>
            <p:spPr>
              <a:xfrm>
                <a:off x="0" y="-38100"/>
                <a:ext cx="812800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1" name="Google Shape;161;p4"/>
            <p:cNvSpPr/>
            <p:nvPr/>
          </p:nvSpPr>
          <p:spPr>
            <a:xfrm>
              <a:off x="307712" y="290926"/>
              <a:ext cx="795332" cy="807432"/>
            </a:xfrm>
            <a:custGeom>
              <a:avLst/>
              <a:gdLst/>
              <a:ahLst/>
              <a:cxnLst/>
              <a:rect l="l" t="t" r="r" b="b"/>
              <a:pathLst>
                <a:path w="795332" h="807432" extrusionOk="0">
                  <a:moveTo>
                    <a:pt x="0" y="0"/>
                  </a:moveTo>
                  <a:lnTo>
                    <a:pt x="795332" y="0"/>
                  </a:lnTo>
                  <a:lnTo>
                    <a:pt x="7953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2" name="Google Shape;162;p4"/>
            <p:cNvSpPr/>
            <p:nvPr/>
          </p:nvSpPr>
          <p:spPr>
            <a:xfrm>
              <a:off x="2101609" y="290926"/>
              <a:ext cx="807432" cy="807432"/>
            </a:xfrm>
            <a:custGeom>
              <a:avLst/>
              <a:gdLst/>
              <a:ahLst/>
              <a:cxnLst/>
              <a:rect l="l" t="t" r="r" b="b"/>
              <a:pathLst>
                <a:path w="807432" h="807432" extrusionOk="0">
                  <a:moveTo>
                    <a:pt x="0" y="0"/>
                  </a:moveTo>
                  <a:lnTo>
                    <a:pt x="807432" y="0"/>
                  </a:lnTo>
                  <a:lnTo>
                    <a:pt x="8074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3" name="Google Shape;163;p4"/>
            <p:cNvSpPr/>
            <p:nvPr/>
          </p:nvSpPr>
          <p:spPr>
            <a:xfrm>
              <a:off x="1309292" y="292970"/>
              <a:ext cx="594967" cy="805388"/>
            </a:xfrm>
            <a:custGeom>
              <a:avLst/>
              <a:gdLst/>
              <a:ahLst/>
              <a:cxnLst/>
              <a:rect l="l" t="t" r="r" b="b"/>
              <a:pathLst>
                <a:path w="594967" h="805388" extrusionOk="0">
                  <a:moveTo>
                    <a:pt x="0" y="0"/>
                  </a:moveTo>
                  <a:lnTo>
                    <a:pt x="594967" y="0"/>
                  </a:lnTo>
                  <a:lnTo>
                    <a:pt x="594967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4" name="Google Shape;164;p4"/>
            <p:cNvSpPr/>
            <p:nvPr/>
          </p:nvSpPr>
          <p:spPr>
            <a:xfrm>
              <a:off x="3106390" y="245648"/>
              <a:ext cx="805388" cy="805388"/>
            </a:xfrm>
            <a:custGeom>
              <a:avLst/>
              <a:gdLst/>
              <a:ahLst/>
              <a:cxnLst/>
              <a:rect l="l" t="t" r="r" b="b"/>
              <a:pathLst>
                <a:path w="805388" h="805388" extrusionOk="0">
                  <a:moveTo>
                    <a:pt x="0" y="0"/>
                  </a:moveTo>
                  <a:lnTo>
                    <a:pt x="805388" y="0"/>
                  </a:lnTo>
                  <a:lnTo>
                    <a:pt x="805388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165" name="Google Shape;165;p4"/>
          <p:cNvGrpSpPr/>
          <p:nvPr/>
        </p:nvGrpSpPr>
        <p:grpSpPr>
          <a:xfrm>
            <a:off x="12062210" y="386788"/>
            <a:ext cx="2261856" cy="1133962"/>
            <a:chOff x="0" y="-199817"/>
            <a:chExt cx="3015808" cy="1511951"/>
          </a:xfrm>
        </p:grpSpPr>
        <p:sp>
          <p:nvSpPr>
            <p:cNvPr id="166" name="Google Shape;166;p4"/>
            <p:cNvSpPr/>
            <p:nvPr/>
          </p:nvSpPr>
          <p:spPr>
            <a:xfrm>
              <a:off x="219394" y="229712"/>
              <a:ext cx="852709" cy="852709"/>
            </a:xfrm>
            <a:custGeom>
              <a:avLst/>
              <a:gdLst/>
              <a:ahLst/>
              <a:cxnLst/>
              <a:rect l="l" t="t" r="r" b="b"/>
              <a:pathLst>
                <a:path w="852709" h="852709" extrusionOk="0">
                  <a:moveTo>
                    <a:pt x="0" y="0"/>
                  </a:moveTo>
                  <a:lnTo>
                    <a:pt x="852709" y="0"/>
                  </a:lnTo>
                  <a:lnTo>
                    <a:pt x="852709" y="852710"/>
                  </a:lnTo>
                  <a:lnTo>
                    <a:pt x="0" y="85271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7" name="Google Shape;167;p4"/>
            <p:cNvSpPr/>
            <p:nvPr/>
          </p:nvSpPr>
          <p:spPr>
            <a:xfrm>
              <a:off x="1072103" y="316326"/>
              <a:ext cx="1637421" cy="679482"/>
            </a:xfrm>
            <a:custGeom>
              <a:avLst/>
              <a:gdLst/>
              <a:ahLst/>
              <a:cxnLst/>
              <a:rect l="l" t="t" r="r" b="b"/>
              <a:pathLst>
                <a:path w="1637421" h="679482" extrusionOk="0">
                  <a:moveTo>
                    <a:pt x="0" y="0"/>
                  </a:moveTo>
                  <a:lnTo>
                    <a:pt x="1637421" y="0"/>
                  </a:lnTo>
                  <a:lnTo>
                    <a:pt x="1637421" y="679482"/>
                  </a:lnTo>
                  <a:lnTo>
                    <a:pt x="0" y="67948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168" name="Google Shape;168;p4"/>
            <p:cNvGrpSpPr/>
            <p:nvPr/>
          </p:nvGrpSpPr>
          <p:grpSpPr>
            <a:xfrm>
              <a:off x="0" y="-199817"/>
              <a:ext cx="3015808" cy="1511951"/>
              <a:chOff x="0" y="-38100"/>
              <a:chExt cx="575039" cy="288291"/>
            </a:xfrm>
          </p:grpSpPr>
          <p:sp>
            <p:nvSpPr>
              <p:cNvPr id="169" name="Google Shape;169;p4"/>
              <p:cNvSpPr/>
              <p:nvPr/>
            </p:nvSpPr>
            <p:spPr>
              <a:xfrm>
                <a:off x="0" y="0"/>
                <a:ext cx="575039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575039" h="250191" extrusionOk="0">
                    <a:moveTo>
                      <a:pt x="125096" y="0"/>
                    </a:moveTo>
                    <a:lnTo>
                      <a:pt x="449943" y="0"/>
                    </a:lnTo>
                    <a:cubicBezTo>
                      <a:pt x="483121" y="0"/>
                      <a:pt x="514939" y="13180"/>
                      <a:pt x="538399" y="36640"/>
                    </a:cubicBezTo>
                    <a:cubicBezTo>
                      <a:pt x="561859" y="60100"/>
                      <a:pt x="575039" y="91918"/>
                      <a:pt x="575039" y="125096"/>
                    </a:cubicBezTo>
                    <a:lnTo>
                      <a:pt x="575039" y="125096"/>
                    </a:lnTo>
                    <a:cubicBezTo>
                      <a:pt x="575039" y="158273"/>
                      <a:pt x="561859" y="190091"/>
                      <a:pt x="538399" y="213551"/>
                    </a:cubicBezTo>
                    <a:cubicBezTo>
                      <a:pt x="514939" y="237011"/>
                      <a:pt x="483121" y="250191"/>
                      <a:pt x="449943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4"/>
              <p:cNvSpPr txBox="1"/>
              <p:nvPr/>
            </p:nvSpPr>
            <p:spPr>
              <a:xfrm>
                <a:off x="0" y="-38100"/>
                <a:ext cx="575039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1" name="Google Shape;171;p4"/>
          <p:cNvSpPr txBox="1"/>
          <p:nvPr/>
        </p:nvSpPr>
        <p:spPr>
          <a:xfrm>
            <a:off x="225665" y="1851027"/>
            <a:ext cx="96774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A3E3F2"/>
                </a:solidFill>
              </a:rPr>
              <a:t>VERIFIKASI CASE 1</a:t>
            </a:r>
            <a:r>
              <a:rPr lang="en-US" sz="8000" dirty="0">
                <a:solidFill>
                  <a:srgbClr val="A3E3F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dirty="0"/>
          </a:p>
        </p:txBody>
      </p:sp>
      <p:sp>
        <p:nvSpPr>
          <p:cNvPr id="173" name="Google Shape;173;p4"/>
          <p:cNvSpPr txBox="1"/>
          <p:nvPr/>
        </p:nvSpPr>
        <p:spPr>
          <a:xfrm>
            <a:off x="1178946" y="7906445"/>
            <a:ext cx="8467974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8874" marR="0" lvl="1" indent="0" algn="l" rtl="0">
              <a:lnSpc>
                <a:spcPct val="896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TIDAK ADA</a:t>
            </a:r>
            <a:endParaRPr sz="2305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16255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/>
          <p:nvPr/>
        </p:nvSpPr>
        <p:spPr>
          <a:xfrm>
            <a:off x="2680188" y="1953643"/>
            <a:ext cx="12927624" cy="6835481"/>
          </a:xfrm>
          <a:custGeom>
            <a:avLst/>
            <a:gdLst/>
            <a:ahLst/>
            <a:cxnLst/>
            <a:rect l="l" t="t" r="r" b="b"/>
            <a:pathLst>
              <a:path w="12927624" h="6835481" extrusionOk="0">
                <a:moveTo>
                  <a:pt x="0" y="0"/>
                </a:moveTo>
                <a:lnTo>
                  <a:pt x="12927624" y="0"/>
                </a:lnTo>
                <a:lnTo>
                  <a:pt x="12927624" y="6835481"/>
                </a:lnTo>
                <a:lnTo>
                  <a:pt x="0" y="6835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7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0" y="-1309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38885" b="-38883"/>
            </a:stretch>
          </a:blipFill>
          <a:ln>
            <a:noFill/>
          </a:ln>
        </p:spPr>
      </p:sp>
      <p:grpSp>
        <p:nvGrpSpPr>
          <p:cNvPr id="132" name="Google Shape;132;p3"/>
          <p:cNvGrpSpPr/>
          <p:nvPr/>
        </p:nvGrpSpPr>
        <p:grpSpPr>
          <a:xfrm>
            <a:off x="3185371" y="386788"/>
            <a:ext cx="3197064" cy="1133962"/>
            <a:chOff x="0" y="-199817"/>
            <a:chExt cx="4262752" cy="1511951"/>
          </a:xfrm>
        </p:grpSpPr>
        <p:grpSp>
          <p:nvGrpSpPr>
            <p:cNvPr id="133" name="Google Shape;133;p3"/>
            <p:cNvGrpSpPr/>
            <p:nvPr/>
          </p:nvGrpSpPr>
          <p:grpSpPr>
            <a:xfrm>
              <a:off x="0" y="-199817"/>
              <a:ext cx="4262752" cy="1511951"/>
              <a:chOff x="0" y="-38100"/>
              <a:chExt cx="812800" cy="288291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0" y="0"/>
                <a:ext cx="812800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250191" extrusionOk="0">
                    <a:moveTo>
                      <a:pt x="125096" y="0"/>
                    </a:moveTo>
                    <a:lnTo>
                      <a:pt x="687704" y="0"/>
                    </a:lnTo>
                    <a:cubicBezTo>
                      <a:pt x="720882" y="0"/>
                      <a:pt x="752700" y="13180"/>
                      <a:pt x="776160" y="36640"/>
                    </a:cubicBezTo>
                    <a:cubicBezTo>
                      <a:pt x="799620" y="60100"/>
                      <a:pt x="812800" y="91918"/>
                      <a:pt x="812800" y="125096"/>
                    </a:cubicBezTo>
                    <a:lnTo>
                      <a:pt x="812800" y="125096"/>
                    </a:lnTo>
                    <a:cubicBezTo>
                      <a:pt x="812800" y="158273"/>
                      <a:pt x="799620" y="190091"/>
                      <a:pt x="776160" y="213551"/>
                    </a:cubicBezTo>
                    <a:cubicBezTo>
                      <a:pt x="752700" y="237011"/>
                      <a:pt x="720882" y="250191"/>
                      <a:pt x="687704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"/>
              <p:cNvSpPr txBox="1"/>
              <p:nvPr/>
            </p:nvSpPr>
            <p:spPr>
              <a:xfrm>
                <a:off x="0" y="-38100"/>
                <a:ext cx="812800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6" name="Google Shape;136;p3"/>
            <p:cNvSpPr/>
            <p:nvPr/>
          </p:nvSpPr>
          <p:spPr>
            <a:xfrm>
              <a:off x="307712" y="290926"/>
              <a:ext cx="795332" cy="807432"/>
            </a:xfrm>
            <a:custGeom>
              <a:avLst/>
              <a:gdLst/>
              <a:ahLst/>
              <a:cxnLst/>
              <a:rect l="l" t="t" r="r" b="b"/>
              <a:pathLst>
                <a:path w="795332" h="807432" extrusionOk="0">
                  <a:moveTo>
                    <a:pt x="0" y="0"/>
                  </a:moveTo>
                  <a:lnTo>
                    <a:pt x="795332" y="0"/>
                  </a:lnTo>
                  <a:lnTo>
                    <a:pt x="7953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7" name="Google Shape;137;p3"/>
            <p:cNvSpPr/>
            <p:nvPr/>
          </p:nvSpPr>
          <p:spPr>
            <a:xfrm>
              <a:off x="2101609" y="290926"/>
              <a:ext cx="807432" cy="807432"/>
            </a:xfrm>
            <a:custGeom>
              <a:avLst/>
              <a:gdLst/>
              <a:ahLst/>
              <a:cxnLst/>
              <a:rect l="l" t="t" r="r" b="b"/>
              <a:pathLst>
                <a:path w="807432" h="807432" extrusionOk="0">
                  <a:moveTo>
                    <a:pt x="0" y="0"/>
                  </a:moveTo>
                  <a:lnTo>
                    <a:pt x="807432" y="0"/>
                  </a:lnTo>
                  <a:lnTo>
                    <a:pt x="8074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8" name="Google Shape;138;p3"/>
            <p:cNvSpPr/>
            <p:nvPr/>
          </p:nvSpPr>
          <p:spPr>
            <a:xfrm>
              <a:off x="1309292" y="292970"/>
              <a:ext cx="594967" cy="805388"/>
            </a:xfrm>
            <a:custGeom>
              <a:avLst/>
              <a:gdLst/>
              <a:ahLst/>
              <a:cxnLst/>
              <a:rect l="l" t="t" r="r" b="b"/>
              <a:pathLst>
                <a:path w="594967" h="805388" extrusionOk="0">
                  <a:moveTo>
                    <a:pt x="0" y="0"/>
                  </a:moveTo>
                  <a:lnTo>
                    <a:pt x="594967" y="0"/>
                  </a:lnTo>
                  <a:lnTo>
                    <a:pt x="594967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9" name="Google Shape;139;p3"/>
            <p:cNvSpPr/>
            <p:nvPr/>
          </p:nvSpPr>
          <p:spPr>
            <a:xfrm>
              <a:off x="3106390" y="245648"/>
              <a:ext cx="805388" cy="805388"/>
            </a:xfrm>
            <a:custGeom>
              <a:avLst/>
              <a:gdLst/>
              <a:ahLst/>
              <a:cxnLst/>
              <a:rect l="l" t="t" r="r" b="b"/>
              <a:pathLst>
                <a:path w="805388" h="805388" extrusionOk="0">
                  <a:moveTo>
                    <a:pt x="0" y="0"/>
                  </a:moveTo>
                  <a:lnTo>
                    <a:pt x="805388" y="0"/>
                  </a:lnTo>
                  <a:lnTo>
                    <a:pt x="805388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140" name="Google Shape;140;p3"/>
          <p:cNvGrpSpPr/>
          <p:nvPr/>
        </p:nvGrpSpPr>
        <p:grpSpPr>
          <a:xfrm>
            <a:off x="12062210" y="386788"/>
            <a:ext cx="2261856" cy="1133962"/>
            <a:chOff x="0" y="-199817"/>
            <a:chExt cx="3015808" cy="1511951"/>
          </a:xfrm>
        </p:grpSpPr>
        <p:sp>
          <p:nvSpPr>
            <p:cNvPr id="141" name="Google Shape;141;p3"/>
            <p:cNvSpPr/>
            <p:nvPr/>
          </p:nvSpPr>
          <p:spPr>
            <a:xfrm>
              <a:off x="219394" y="229712"/>
              <a:ext cx="852709" cy="852709"/>
            </a:xfrm>
            <a:custGeom>
              <a:avLst/>
              <a:gdLst/>
              <a:ahLst/>
              <a:cxnLst/>
              <a:rect l="l" t="t" r="r" b="b"/>
              <a:pathLst>
                <a:path w="852709" h="852709" extrusionOk="0">
                  <a:moveTo>
                    <a:pt x="0" y="0"/>
                  </a:moveTo>
                  <a:lnTo>
                    <a:pt x="852709" y="0"/>
                  </a:lnTo>
                  <a:lnTo>
                    <a:pt x="852709" y="852710"/>
                  </a:lnTo>
                  <a:lnTo>
                    <a:pt x="0" y="85271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42" name="Google Shape;142;p3"/>
            <p:cNvSpPr/>
            <p:nvPr/>
          </p:nvSpPr>
          <p:spPr>
            <a:xfrm>
              <a:off x="1072103" y="316326"/>
              <a:ext cx="1637421" cy="679482"/>
            </a:xfrm>
            <a:custGeom>
              <a:avLst/>
              <a:gdLst/>
              <a:ahLst/>
              <a:cxnLst/>
              <a:rect l="l" t="t" r="r" b="b"/>
              <a:pathLst>
                <a:path w="1637421" h="679482" extrusionOk="0">
                  <a:moveTo>
                    <a:pt x="0" y="0"/>
                  </a:moveTo>
                  <a:lnTo>
                    <a:pt x="1637421" y="0"/>
                  </a:lnTo>
                  <a:lnTo>
                    <a:pt x="1637421" y="679482"/>
                  </a:lnTo>
                  <a:lnTo>
                    <a:pt x="0" y="67948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143" name="Google Shape;143;p3"/>
            <p:cNvGrpSpPr/>
            <p:nvPr/>
          </p:nvGrpSpPr>
          <p:grpSpPr>
            <a:xfrm>
              <a:off x="0" y="-199817"/>
              <a:ext cx="3015808" cy="1511951"/>
              <a:chOff x="0" y="-38100"/>
              <a:chExt cx="575039" cy="288291"/>
            </a:xfrm>
          </p:grpSpPr>
          <p:sp>
            <p:nvSpPr>
              <p:cNvPr id="144" name="Google Shape;144;p3"/>
              <p:cNvSpPr/>
              <p:nvPr/>
            </p:nvSpPr>
            <p:spPr>
              <a:xfrm>
                <a:off x="0" y="0"/>
                <a:ext cx="575039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575039" h="250191" extrusionOk="0">
                    <a:moveTo>
                      <a:pt x="125096" y="0"/>
                    </a:moveTo>
                    <a:lnTo>
                      <a:pt x="449943" y="0"/>
                    </a:lnTo>
                    <a:cubicBezTo>
                      <a:pt x="483121" y="0"/>
                      <a:pt x="514939" y="13180"/>
                      <a:pt x="538399" y="36640"/>
                    </a:cubicBezTo>
                    <a:cubicBezTo>
                      <a:pt x="561859" y="60100"/>
                      <a:pt x="575039" y="91918"/>
                      <a:pt x="575039" y="125096"/>
                    </a:cubicBezTo>
                    <a:lnTo>
                      <a:pt x="575039" y="125096"/>
                    </a:lnTo>
                    <a:cubicBezTo>
                      <a:pt x="575039" y="158273"/>
                      <a:pt x="561859" y="190091"/>
                      <a:pt x="538399" y="213551"/>
                    </a:cubicBezTo>
                    <a:cubicBezTo>
                      <a:pt x="514939" y="237011"/>
                      <a:pt x="483121" y="250191"/>
                      <a:pt x="449943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3"/>
              <p:cNvSpPr txBox="1"/>
              <p:nvPr/>
            </p:nvSpPr>
            <p:spPr>
              <a:xfrm>
                <a:off x="0" y="-38100"/>
                <a:ext cx="575039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6" name="Google Shape;146;p3"/>
          <p:cNvSpPr txBox="1"/>
          <p:nvPr/>
        </p:nvSpPr>
        <p:spPr>
          <a:xfrm>
            <a:off x="-3352800" y="1670612"/>
            <a:ext cx="116586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A3E3F2"/>
                </a:solidFill>
                <a:latin typeface="Arial"/>
                <a:ea typeface="Arial"/>
                <a:cs typeface="Arial"/>
                <a:sym typeface="Arial"/>
              </a:rPr>
              <a:t>SOAL</a:t>
            </a:r>
            <a:endParaRPr dirty="0"/>
          </a:p>
        </p:txBody>
      </p:sp>
      <p:sp>
        <p:nvSpPr>
          <p:cNvPr id="147" name="Google Shape;147;p3"/>
          <p:cNvSpPr txBox="1"/>
          <p:nvPr/>
        </p:nvSpPr>
        <p:spPr>
          <a:xfrm>
            <a:off x="1170038" y="1605788"/>
            <a:ext cx="2612924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3357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FF66C4"/>
                </a:solidFill>
                <a:latin typeface="Arial"/>
                <a:ea typeface="Arial"/>
                <a:cs typeface="Arial"/>
                <a:sym typeface="Arial"/>
              </a:rPr>
              <a:t>Case </a:t>
            </a:r>
            <a:r>
              <a:rPr lang="en-US" sz="5000" dirty="0">
                <a:solidFill>
                  <a:srgbClr val="FF66C4"/>
                </a:solidFill>
              </a:rPr>
              <a:t>2</a:t>
            </a:r>
            <a:endParaRPr dirty="0"/>
          </a:p>
        </p:txBody>
      </p:sp>
      <p:sp>
        <p:nvSpPr>
          <p:cNvPr id="148" name="Google Shape;148;p3"/>
          <p:cNvSpPr txBox="1"/>
          <p:nvPr/>
        </p:nvSpPr>
        <p:spPr>
          <a:xfrm>
            <a:off x="1281176" y="3728001"/>
            <a:ext cx="14326635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8874" lvl="1">
              <a:lnSpc>
                <a:spcPct val="140000"/>
              </a:lnSpc>
            </a:pPr>
            <a:r>
              <a:rPr lang="en-US" sz="2400" dirty="0">
                <a:solidFill>
                  <a:schemeClr val="bg1"/>
                </a:solidFill>
              </a:rPr>
              <a:t>Please check to make sure that only Admin-PC can connect to his switch, don't let another PC use that port.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9" name="Google Shape;149;p3"/>
          <p:cNvSpPr txBox="1"/>
          <p:nvPr/>
        </p:nvSpPr>
        <p:spPr>
          <a:xfrm>
            <a:off x="1286257" y="4797564"/>
            <a:ext cx="8467974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8874" marR="0" lvl="1" indent="0" algn="l" rtl="0">
              <a:lnSpc>
                <a:spcPct val="896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Masalah</a:t>
            </a:r>
            <a:r>
              <a:rPr lang="en-US" sz="36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305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3E4D835-E4C5-438D-A8B6-528300F52CB4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1597609" y="5425118"/>
            <a:ext cx="4888916" cy="150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7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/>
          <p:nvPr/>
        </p:nvSpPr>
        <p:spPr>
          <a:xfrm>
            <a:off x="2680188" y="1953643"/>
            <a:ext cx="12927624" cy="6835481"/>
          </a:xfrm>
          <a:custGeom>
            <a:avLst/>
            <a:gdLst/>
            <a:ahLst/>
            <a:cxnLst/>
            <a:rect l="l" t="t" r="r" b="b"/>
            <a:pathLst>
              <a:path w="12927624" h="6835481" extrusionOk="0">
                <a:moveTo>
                  <a:pt x="0" y="0"/>
                </a:moveTo>
                <a:lnTo>
                  <a:pt x="12927624" y="0"/>
                </a:lnTo>
                <a:lnTo>
                  <a:pt x="12927624" y="6835481"/>
                </a:lnTo>
                <a:lnTo>
                  <a:pt x="0" y="6835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7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0" y="265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7" name="Google Shape;157;p4"/>
          <p:cNvGrpSpPr/>
          <p:nvPr/>
        </p:nvGrpSpPr>
        <p:grpSpPr>
          <a:xfrm>
            <a:off x="3185371" y="386788"/>
            <a:ext cx="3197064" cy="1133962"/>
            <a:chOff x="0" y="-199817"/>
            <a:chExt cx="4262752" cy="1511951"/>
          </a:xfrm>
        </p:grpSpPr>
        <p:grpSp>
          <p:nvGrpSpPr>
            <p:cNvPr id="158" name="Google Shape;158;p4"/>
            <p:cNvGrpSpPr/>
            <p:nvPr/>
          </p:nvGrpSpPr>
          <p:grpSpPr>
            <a:xfrm>
              <a:off x="0" y="-199817"/>
              <a:ext cx="4262752" cy="1511951"/>
              <a:chOff x="0" y="-38100"/>
              <a:chExt cx="812800" cy="288291"/>
            </a:xfrm>
          </p:grpSpPr>
          <p:sp>
            <p:nvSpPr>
              <p:cNvPr id="159" name="Google Shape;159;p4"/>
              <p:cNvSpPr/>
              <p:nvPr/>
            </p:nvSpPr>
            <p:spPr>
              <a:xfrm>
                <a:off x="0" y="0"/>
                <a:ext cx="812800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250191" extrusionOk="0">
                    <a:moveTo>
                      <a:pt x="125096" y="0"/>
                    </a:moveTo>
                    <a:lnTo>
                      <a:pt x="687704" y="0"/>
                    </a:lnTo>
                    <a:cubicBezTo>
                      <a:pt x="720882" y="0"/>
                      <a:pt x="752700" y="13180"/>
                      <a:pt x="776160" y="36640"/>
                    </a:cubicBezTo>
                    <a:cubicBezTo>
                      <a:pt x="799620" y="60100"/>
                      <a:pt x="812800" y="91918"/>
                      <a:pt x="812800" y="125096"/>
                    </a:cubicBezTo>
                    <a:lnTo>
                      <a:pt x="812800" y="125096"/>
                    </a:lnTo>
                    <a:cubicBezTo>
                      <a:pt x="812800" y="158273"/>
                      <a:pt x="799620" y="190091"/>
                      <a:pt x="776160" y="213551"/>
                    </a:cubicBezTo>
                    <a:cubicBezTo>
                      <a:pt x="752700" y="237011"/>
                      <a:pt x="720882" y="250191"/>
                      <a:pt x="687704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 txBox="1"/>
              <p:nvPr/>
            </p:nvSpPr>
            <p:spPr>
              <a:xfrm>
                <a:off x="0" y="-38100"/>
                <a:ext cx="812800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1" name="Google Shape;161;p4"/>
            <p:cNvSpPr/>
            <p:nvPr/>
          </p:nvSpPr>
          <p:spPr>
            <a:xfrm>
              <a:off x="307712" y="290926"/>
              <a:ext cx="795332" cy="807432"/>
            </a:xfrm>
            <a:custGeom>
              <a:avLst/>
              <a:gdLst/>
              <a:ahLst/>
              <a:cxnLst/>
              <a:rect l="l" t="t" r="r" b="b"/>
              <a:pathLst>
                <a:path w="795332" h="807432" extrusionOk="0">
                  <a:moveTo>
                    <a:pt x="0" y="0"/>
                  </a:moveTo>
                  <a:lnTo>
                    <a:pt x="795332" y="0"/>
                  </a:lnTo>
                  <a:lnTo>
                    <a:pt x="7953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2" name="Google Shape;162;p4"/>
            <p:cNvSpPr/>
            <p:nvPr/>
          </p:nvSpPr>
          <p:spPr>
            <a:xfrm>
              <a:off x="2101609" y="290926"/>
              <a:ext cx="807432" cy="807432"/>
            </a:xfrm>
            <a:custGeom>
              <a:avLst/>
              <a:gdLst/>
              <a:ahLst/>
              <a:cxnLst/>
              <a:rect l="l" t="t" r="r" b="b"/>
              <a:pathLst>
                <a:path w="807432" h="807432" extrusionOk="0">
                  <a:moveTo>
                    <a:pt x="0" y="0"/>
                  </a:moveTo>
                  <a:lnTo>
                    <a:pt x="807432" y="0"/>
                  </a:lnTo>
                  <a:lnTo>
                    <a:pt x="8074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3" name="Google Shape;163;p4"/>
            <p:cNvSpPr/>
            <p:nvPr/>
          </p:nvSpPr>
          <p:spPr>
            <a:xfrm>
              <a:off x="1309292" y="292970"/>
              <a:ext cx="594967" cy="805388"/>
            </a:xfrm>
            <a:custGeom>
              <a:avLst/>
              <a:gdLst/>
              <a:ahLst/>
              <a:cxnLst/>
              <a:rect l="l" t="t" r="r" b="b"/>
              <a:pathLst>
                <a:path w="594967" h="805388" extrusionOk="0">
                  <a:moveTo>
                    <a:pt x="0" y="0"/>
                  </a:moveTo>
                  <a:lnTo>
                    <a:pt x="594967" y="0"/>
                  </a:lnTo>
                  <a:lnTo>
                    <a:pt x="594967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4" name="Google Shape;164;p4"/>
            <p:cNvSpPr/>
            <p:nvPr/>
          </p:nvSpPr>
          <p:spPr>
            <a:xfrm>
              <a:off x="3106390" y="245648"/>
              <a:ext cx="805388" cy="805388"/>
            </a:xfrm>
            <a:custGeom>
              <a:avLst/>
              <a:gdLst/>
              <a:ahLst/>
              <a:cxnLst/>
              <a:rect l="l" t="t" r="r" b="b"/>
              <a:pathLst>
                <a:path w="805388" h="805388" extrusionOk="0">
                  <a:moveTo>
                    <a:pt x="0" y="0"/>
                  </a:moveTo>
                  <a:lnTo>
                    <a:pt x="805388" y="0"/>
                  </a:lnTo>
                  <a:lnTo>
                    <a:pt x="805388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165" name="Google Shape;165;p4"/>
          <p:cNvGrpSpPr/>
          <p:nvPr/>
        </p:nvGrpSpPr>
        <p:grpSpPr>
          <a:xfrm>
            <a:off x="12062210" y="386788"/>
            <a:ext cx="2261856" cy="1133962"/>
            <a:chOff x="0" y="-199817"/>
            <a:chExt cx="3015808" cy="1511951"/>
          </a:xfrm>
        </p:grpSpPr>
        <p:sp>
          <p:nvSpPr>
            <p:cNvPr id="166" name="Google Shape;166;p4"/>
            <p:cNvSpPr/>
            <p:nvPr/>
          </p:nvSpPr>
          <p:spPr>
            <a:xfrm>
              <a:off x="219394" y="229712"/>
              <a:ext cx="852709" cy="852709"/>
            </a:xfrm>
            <a:custGeom>
              <a:avLst/>
              <a:gdLst/>
              <a:ahLst/>
              <a:cxnLst/>
              <a:rect l="l" t="t" r="r" b="b"/>
              <a:pathLst>
                <a:path w="852709" h="852709" extrusionOk="0">
                  <a:moveTo>
                    <a:pt x="0" y="0"/>
                  </a:moveTo>
                  <a:lnTo>
                    <a:pt x="852709" y="0"/>
                  </a:lnTo>
                  <a:lnTo>
                    <a:pt x="852709" y="852710"/>
                  </a:lnTo>
                  <a:lnTo>
                    <a:pt x="0" y="85271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7" name="Google Shape;167;p4"/>
            <p:cNvSpPr/>
            <p:nvPr/>
          </p:nvSpPr>
          <p:spPr>
            <a:xfrm>
              <a:off x="1072103" y="316326"/>
              <a:ext cx="1637421" cy="679482"/>
            </a:xfrm>
            <a:custGeom>
              <a:avLst/>
              <a:gdLst/>
              <a:ahLst/>
              <a:cxnLst/>
              <a:rect l="l" t="t" r="r" b="b"/>
              <a:pathLst>
                <a:path w="1637421" h="679482" extrusionOk="0">
                  <a:moveTo>
                    <a:pt x="0" y="0"/>
                  </a:moveTo>
                  <a:lnTo>
                    <a:pt x="1637421" y="0"/>
                  </a:lnTo>
                  <a:lnTo>
                    <a:pt x="1637421" y="679482"/>
                  </a:lnTo>
                  <a:lnTo>
                    <a:pt x="0" y="67948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168" name="Google Shape;168;p4"/>
            <p:cNvGrpSpPr/>
            <p:nvPr/>
          </p:nvGrpSpPr>
          <p:grpSpPr>
            <a:xfrm>
              <a:off x="0" y="-199817"/>
              <a:ext cx="3015808" cy="1511951"/>
              <a:chOff x="0" y="-38100"/>
              <a:chExt cx="575039" cy="288291"/>
            </a:xfrm>
          </p:grpSpPr>
          <p:sp>
            <p:nvSpPr>
              <p:cNvPr id="169" name="Google Shape;169;p4"/>
              <p:cNvSpPr/>
              <p:nvPr/>
            </p:nvSpPr>
            <p:spPr>
              <a:xfrm>
                <a:off x="0" y="0"/>
                <a:ext cx="575039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575039" h="250191" extrusionOk="0">
                    <a:moveTo>
                      <a:pt x="125096" y="0"/>
                    </a:moveTo>
                    <a:lnTo>
                      <a:pt x="449943" y="0"/>
                    </a:lnTo>
                    <a:cubicBezTo>
                      <a:pt x="483121" y="0"/>
                      <a:pt x="514939" y="13180"/>
                      <a:pt x="538399" y="36640"/>
                    </a:cubicBezTo>
                    <a:cubicBezTo>
                      <a:pt x="561859" y="60100"/>
                      <a:pt x="575039" y="91918"/>
                      <a:pt x="575039" y="125096"/>
                    </a:cubicBezTo>
                    <a:lnTo>
                      <a:pt x="575039" y="125096"/>
                    </a:lnTo>
                    <a:cubicBezTo>
                      <a:pt x="575039" y="158273"/>
                      <a:pt x="561859" y="190091"/>
                      <a:pt x="538399" y="213551"/>
                    </a:cubicBezTo>
                    <a:cubicBezTo>
                      <a:pt x="514939" y="237011"/>
                      <a:pt x="483121" y="250191"/>
                      <a:pt x="449943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4"/>
              <p:cNvSpPr txBox="1"/>
              <p:nvPr/>
            </p:nvSpPr>
            <p:spPr>
              <a:xfrm>
                <a:off x="0" y="-38100"/>
                <a:ext cx="575039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1" name="Google Shape;171;p4"/>
          <p:cNvSpPr txBox="1"/>
          <p:nvPr/>
        </p:nvSpPr>
        <p:spPr>
          <a:xfrm>
            <a:off x="225665" y="1851027"/>
            <a:ext cx="96774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A3E3F2"/>
                </a:solidFill>
              </a:rPr>
              <a:t>SOLUSI CASE 2</a:t>
            </a:r>
            <a:r>
              <a:rPr lang="en-US" sz="8000" dirty="0">
                <a:solidFill>
                  <a:srgbClr val="A3E3F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dirty="0"/>
          </a:p>
        </p:txBody>
      </p:sp>
      <p:sp>
        <p:nvSpPr>
          <p:cNvPr id="173" name="Google Shape;173;p4"/>
          <p:cNvSpPr txBox="1"/>
          <p:nvPr/>
        </p:nvSpPr>
        <p:spPr>
          <a:xfrm>
            <a:off x="1178946" y="7906445"/>
            <a:ext cx="8467974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8874" marR="0" lvl="1" indent="0" algn="l" rtl="0">
              <a:lnSpc>
                <a:spcPct val="896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Menambahkan</a:t>
            </a:r>
            <a:r>
              <a:rPr lang="en-US" sz="3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mac address pc </a:t>
            </a:r>
            <a:r>
              <a:rPr lang="en-US" sz="36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ke</a:t>
            </a:r>
            <a:r>
              <a:rPr lang="en-US" sz="3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port security</a:t>
            </a:r>
            <a:endParaRPr sz="2305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" name="Picture 20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93633008-F9E5-4A25-866A-B10029385144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1543100" y="3201870"/>
            <a:ext cx="6512594" cy="162730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06A4E9D-99D3-4DEB-A4C5-96056F30F75F}"/>
              </a:ext>
            </a:extLst>
          </p:cNvPr>
          <p:cNvPicPr/>
          <p:nvPr/>
        </p:nvPicPr>
        <p:blipFill>
          <a:blip r:embed="rId12"/>
          <a:stretch>
            <a:fillRect/>
          </a:stretch>
        </p:blipFill>
        <p:spPr>
          <a:xfrm>
            <a:off x="1571278" y="5132520"/>
            <a:ext cx="6484415" cy="71106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4BB8377-6356-46FA-8CF6-E505DE30C38D}"/>
              </a:ext>
            </a:extLst>
          </p:cNvPr>
          <p:cNvPicPr/>
          <p:nvPr/>
        </p:nvPicPr>
        <p:blipFill>
          <a:blip r:embed="rId13"/>
          <a:stretch>
            <a:fillRect/>
          </a:stretch>
        </p:blipFill>
        <p:spPr>
          <a:xfrm>
            <a:off x="1593645" y="6082609"/>
            <a:ext cx="6512593" cy="58965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518C717-EF5F-4491-B70A-187CCA90224D}"/>
              </a:ext>
            </a:extLst>
          </p:cNvPr>
          <p:cNvPicPr/>
          <p:nvPr/>
        </p:nvPicPr>
        <p:blipFill>
          <a:blip r:embed="rId14"/>
          <a:stretch>
            <a:fillRect/>
          </a:stretch>
        </p:blipFill>
        <p:spPr>
          <a:xfrm>
            <a:off x="1593646" y="6911298"/>
            <a:ext cx="6512592" cy="7610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19278E5-3B9F-4A26-A321-5C6689D02DAC}"/>
              </a:ext>
            </a:extLst>
          </p:cNvPr>
          <p:cNvPicPr/>
          <p:nvPr/>
        </p:nvPicPr>
        <p:blipFill>
          <a:blip r:embed="rId15"/>
          <a:stretch>
            <a:fillRect/>
          </a:stretch>
        </p:blipFill>
        <p:spPr>
          <a:xfrm>
            <a:off x="10232308" y="4705365"/>
            <a:ext cx="5641106" cy="42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4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/>
          <p:nvPr/>
        </p:nvSpPr>
        <p:spPr>
          <a:xfrm>
            <a:off x="2680188" y="1953643"/>
            <a:ext cx="12927624" cy="6835481"/>
          </a:xfrm>
          <a:custGeom>
            <a:avLst/>
            <a:gdLst/>
            <a:ahLst/>
            <a:cxnLst/>
            <a:rect l="l" t="t" r="r" b="b"/>
            <a:pathLst>
              <a:path w="12927624" h="6835481" extrusionOk="0">
                <a:moveTo>
                  <a:pt x="0" y="0"/>
                </a:moveTo>
                <a:lnTo>
                  <a:pt x="12927624" y="0"/>
                </a:lnTo>
                <a:lnTo>
                  <a:pt x="12927624" y="6835481"/>
                </a:lnTo>
                <a:lnTo>
                  <a:pt x="0" y="6835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7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0" y="265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38885" b="-3888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7" name="Google Shape;157;p4"/>
          <p:cNvGrpSpPr/>
          <p:nvPr/>
        </p:nvGrpSpPr>
        <p:grpSpPr>
          <a:xfrm>
            <a:off x="3185371" y="386788"/>
            <a:ext cx="3197064" cy="1133962"/>
            <a:chOff x="0" y="-199817"/>
            <a:chExt cx="4262752" cy="1511951"/>
          </a:xfrm>
        </p:grpSpPr>
        <p:grpSp>
          <p:nvGrpSpPr>
            <p:cNvPr id="158" name="Google Shape;158;p4"/>
            <p:cNvGrpSpPr/>
            <p:nvPr/>
          </p:nvGrpSpPr>
          <p:grpSpPr>
            <a:xfrm>
              <a:off x="0" y="-199817"/>
              <a:ext cx="4262752" cy="1511951"/>
              <a:chOff x="0" y="-38100"/>
              <a:chExt cx="812800" cy="288291"/>
            </a:xfrm>
          </p:grpSpPr>
          <p:sp>
            <p:nvSpPr>
              <p:cNvPr id="159" name="Google Shape;159;p4"/>
              <p:cNvSpPr/>
              <p:nvPr/>
            </p:nvSpPr>
            <p:spPr>
              <a:xfrm>
                <a:off x="0" y="0"/>
                <a:ext cx="812800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250191" extrusionOk="0">
                    <a:moveTo>
                      <a:pt x="125096" y="0"/>
                    </a:moveTo>
                    <a:lnTo>
                      <a:pt x="687704" y="0"/>
                    </a:lnTo>
                    <a:cubicBezTo>
                      <a:pt x="720882" y="0"/>
                      <a:pt x="752700" y="13180"/>
                      <a:pt x="776160" y="36640"/>
                    </a:cubicBezTo>
                    <a:cubicBezTo>
                      <a:pt x="799620" y="60100"/>
                      <a:pt x="812800" y="91918"/>
                      <a:pt x="812800" y="125096"/>
                    </a:cubicBezTo>
                    <a:lnTo>
                      <a:pt x="812800" y="125096"/>
                    </a:lnTo>
                    <a:cubicBezTo>
                      <a:pt x="812800" y="158273"/>
                      <a:pt x="799620" y="190091"/>
                      <a:pt x="776160" y="213551"/>
                    </a:cubicBezTo>
                    <a:cubicBezTo>
                      <a:pt x="752700" y="237011"/>
                      <a:pt x="720882" y="250191"/>
                      <a:pt x="687704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 txBox="1"/>
              <p:nvPr/>
            </p:nvSpPr>
            <p:spPr>
              <a:xfrm>
                <a:off x="0" y="-38100"/>
                <a:ext cx="812800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1" name="Google Shape;161;p4"/>
            <p:cNvSpPr/>
            <p:nvPr/>
          </p:nvSpPr>
          <p:spPr>
            <a:xfrm>
              <a:off x="307712" y="290926"/>
              <a:ext cx="795332" cy="807432"/>
            </a:xfrm>
            <a:custGeom>
              <a:avLst/>
              <a:gdLst/>
              <a:ahLst/>
              <a:cxnLst/>
              <a:rect l="l" t="t" r="r" b="b"/>
              <a:pathLst>
                <a:path w="795332" h="807432" extrusionOk="0">
                  <a:moveTo>
                    <a:pt x="0" y="0"/>
                  </a:moveTo>
                  <a:lnTo>
                    <a:pt x="795332" y="0"/>
                  </a:lnTo>
                  <a:lnTo>
                    <a:pt x="7953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2" name="Google Shape;162;p4"/>
            <p:cNvSpPr/>
            <p:nvPr/>
          </p:nvSpPr>
          <p:spPr>
            <a:xfrm>
              <a:off x="2101609" y="290926"/>
              <a:ext cx="807432" cy="807432"/>
            </a:xfrm>
            <a:custGeom>
              <a:avLst/>
              <a:gdLst/>
              <a:ahLst/>
              <a:cxnLst/>
              <a:rect l="l" t="t" r="r" b="b"/>
              <a:pathLst>
                <a:path w="807432" h="807432" extrusionOk="0">
                  <a:moveTo>
                    <a:pt x="0" y="0"/>
                  </a:moveTo>
                  <a:lnTo>
                    <a:pt x="807432" y="0"/>
                  </a:lnTo>
                  <a:lnTo>
                    <a:pt x="8074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3" name="Google Shape;163;p4"/>
            <p:cNvSpPr/>
            <p:nvPr/>
          </p:nvSpPr>
          <p:spPr>
            <a:xfrm>
              <a:off x="1309292" y="292970"/>
              <a:ext cx="594967" cy="805388"/>
            </a:xfrm>
            <a:custGeom>
              <a:avLst/>
              <a:gdLst/>
              <a:ahLst/>
              <a:cxnLst/>
              <a:rect l="l" t="t" r="r" b="b"/>
              <a:pathLst>
                <a:path w="594967" h="805388" extrusionOk="0">
                  <a:moveTo>
                    <a:pt x="0" y="0"/>
                  </a:moveTo>
                  <a:lnTo>
                    <a:pt x="594967" y="0"/>
                  </a:lnTo>
                  <a:lnTo>
                    <a:pt x="594967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4" name="Google Shape;164;p4"/>
            <p:cNvSpPr/>
            <p:nvPr/>
          </p:nvSpPr>
          <p:spPr>
            <a:xfrm>
              <a:off x="3106390" y="245648"/>
              <a:ext cx="805388" cy="805388"/>
            </a:xfrm>
            <a:custGeom>
              <a:avLst/>
              <a:gdLst/>
              <a:ahLst/>
              <a:cxnLst/>
              <a:rect l="l" t="t" r="r" b="b"/>
              <a:pathLst>
                <a:path w="805388" h="805388" extrusionOk="0">
                  <a:moveTo>
                    <a:pt x="0" y="0"/>
                  </a:moveTo>
                  <a:lnTo>
                    <a:pt x="805388" y="0"/>
                  </a:lnTo>
                  <a:lnTo>
                    <a:pt x="805388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165" name="Google Shape;165;p4"/>
          <p:cNvGrpSpPr/>
          <p:nvPr/>
        </p:nvGrpSpPr>
        <p:grpSpPr>
          <a:xfrm>
            <a:off x="12062210" y="386788"/>
            <a:ext cx="2261856" cy="1133962"/>
            <a:chOff x="0" y="-199817"/>
            <a:chExt cx="3015808" cy="1511951"/>
          </a:xfrm>
        </p:grpSpPr>
        <p:sp>
          <p:nvSpPr>
            <p:cNvPr id="166" name="Google Shape;166;p4"/>
            <p:cNvSpPr/>
            <p:nvPr/>
          </p:nvSpPr>
          <p:spPr>
            <a:xfrm>
              <a:off x="219394" y="229712"/>
              <a:ext cx="852709" cy="852709"/>
            </a:xfrm>
            <a:custGeom>
              <a:avLst/>
              <a:gdLst/>
              <a:ahLst/>
              <a:cxnLst/>
              <a:rect l="l" t="t" r="r" b="b"/>
              <a:pathLst>
                <a:path w="852709" h="852709" extrusionOk="0">
                  <a:moveTo>
                    <a:pt x="0" y="0"/>
                  </a:moveTo>
                  <a:lnTo>
                    <a:pt x="852709" y="0"/>
                  </a:lnTo>
                  <a:lnTo>
                    <a:pt x="852709" y="852710"/>
                  </a:lnTo>
                  <a:lnTo>
                    <a:pt x="0" y="85271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7" name="Google Shape;167;p4"/>
            <p:cNvSpPr/>
            <p:nvPr/>
          </p:nvSpPr>
          <p:spPr>
            <a:xfrm>
              <a:off x="1072103" y="316326"/>
              <a:ext cx="1637421" cy="679482"/>
            </a:xfrm>
            <a:custGeom>
              <a:avLst/>
              <a:gdLst/>
              <a:ahLst/>
              <a:cxnLst/>
              <a:rect l="l" t="t" r="r" b="b"/>
              <a:pathLst>
                <a:path w="1637421" h="679482" extrusionOk="0">
                  <a:moveTo>
                    <a:pt x="0" y="0"/>
                  </a:moveTo>
                  <a:lnTo>
                    <a:pt x="1637421" y="0"/>
                  </a:lnTo>
                  <a:lnTo>
                    <a:pt x="1637421" y="679482"/>
                  </a:lnTo>
                  <a:lnTo>
                    <a:pt x="0" y="67948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168" name="Google Shape;168;p4"/>
            <p:cNvGrpSpPr/>
            <p:nvPr/>
          </p:nvGrpSpPr>
          <p:grpSpPr>
            <a:xfrm>
              <a:off x="0" y="-199817"/>
              <a:ext cx="3015808" cy="1511951"/>
              <a:chOff x="0" y="-38100"/>
              <a:chExt cx="575039" cy="288291"/>
            </a:xfrm>
          </p:grpSpPr>
          <p:sp>
            <p:nvSpPr>
              <p:cNvPr id="169" name="Google Shape;169;p4"/>
              <p:cNvSpPr/>
              <p:nvPr/>
            </p:nvSpPr>
            <p:spPr>
              <a:xfrm>
                <a:off x="0" y="0"/>
                <a:ext cx="575039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575039" h="250191" extrusionOk="0">
                    <a:moveTo>
                      <a:pt x="125096" y="0"/>
                    </a:moveTo>
                    <a:lnTo>
                      <a:pt x="449943" y="0"/>
                    </a:lnTo>
                    <a:cubicBezTo>
                      <a:pt x="483121" y="0"/>
                      <a:pt x="514939" y="13180"/>
                      <a:pt x="538399" y="36640"/>
                    </a:cubicBezTo>
                    <a:cubicBezTo>
                      <a:pt x="561859" y="60100"/>
                      <a:pt x="575039" y="91918"/>
                      <a:pt x="575039" y="125096"/>
                    </a:cubicBezTo>
                    <a:lnTo>
                      <a:pt x="575039" y="125096"/>
                    </a:lnTo>
                    <a:cubicBezTo>
                      <a:pt x="575039" y="158273"/>
                      <a:pt x="561859" y="190091"/>
                      <a:pt x="538399" y="213551"/>
                    </a:cubicBezTo>
                    <a:cubicBezTo>
                      <a:pt x="514939" y="237011"/>
                      <a:pt x="483121" y="250191"/>
                      <a:pt x="449943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4"/>
              <p:cNvSpPr txBox="1"/>
              <p:nvPr/>
            </p:nvSpPr>
            <p:spPr>
              <a:xfrm>
                <a:off x="0" y="-38100"/>
                <a:ext cx="575039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1" name="Google Shape;171;p4"/>
          <p:cNvSpPr txBox="1"/>
          <p:nvPr/>
        </p:nvSpPr>
        <p:spPr>
          <a:xfrm>
            <a:off x="225665" y="1851027"/>
            <a:ext cx="96774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A3E3F2"/>
                </a:solidFill>
              </a:rPr>
              <a:t>VERIFIKASI CASE 2</a:t>
            </a:r>
            <a:r>
              <a:rPr lang="en-US" sz="8000" dirty="0">
                <a:solidFill>
                  <a:srgbClr val="A3E3F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dirty="0"/>
          </a:p>
        </p:txBody>
      </p:sp>
      <p:sp>
        <p:nvSpPr>
          <p:cNvPr id="173" name="Google Shape;173;p4"/>
          <p:cNvSpPr txBox="1"/>
          <p:nvPr/>
        </p:nvSpPr>
        <p:spPr>
          <a:xfrm>
            <a:off x="1178946" y="7906445"/>
            <a:ext cx="8467974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8874" marR="0" lvl="1" indent="0" algn="l" rtl="0">
              <a:lnSpc>
                <a:spcPct val="896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Mac address pc </a:t>
            </a:r>
            <a:r>
              <a:rPr lang="en-US" sz="36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sudah</a:t>
            </a:r>
            <a:r>
              <a:rPr lang="en-US" sz="36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6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terdaftar</a:t>
            </a:r>
            <a:r>
              <a:rPr lang="en-US" sz="36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di port security</a:t>
            </a:r>
            <a:endParaRPr sz="2305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" name="Picture 20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A959018E-83E9-4838-98E1-B65E49C452CE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1473923" y="3536901"/>
            <a:ext cx="8784501" cy="286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7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/>
          <p:nvPr/>
        </p:nvSpPr>
        <p:spPr>
          <a:xfrm>
            <a:off x="2680188" y="1953643"/>
            <a:ext cx="12927624" cy="6835481"/>
          </a:xfrm>
          <a:custGeom>
            <a:avLst/>
            <a:gdLst/>
            <a:ahLst/>
            <a:cxnLst/>
            <a:rect l="l" t="t" r="r" b="b"/>
            <a:pathLst>
              <a:path w="12927624" h="6835481" extrusionOk="0">
                <a:moveTo>
                  <a:pt x="0" y="0"/>
                </a:moveTo>
                <a:lnTo>
                  <a:pt x="12927624" y="0"/>
                </a:lnTo>
                <a:lnTo>
                  <a:pt x="12927624" y="6835481"/>
                </a:lnTo>
                <a:lnTo>
                  <a:pt x="0" y="6835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7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0" y="-1309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38885" b="-38883"/>
            </a:stretch>
          </a:blipFill>
          <a:ln>
            <a:noFill/>
          </a:ln>
        </p:spPr>
      </p:sp>
      <p:grpSp>
        <p:nvGrpSpPr>
          <p:cNvPr id="132" name="Google Shape;132;p3"/>
          <p:cNvGrpSpPr/>
          <p:nvPr/>
        </p:nvGrpSpPr>
        <p:grpSpPr>
          <a:xfrm>
            <a:off x="3185371" y="386788"/>
            <a:ext cx="3197064" cy="1133962"/>
            <a:chOff x="0" y="-199817"/>
            <a:chExt cx="4262752" cy="1511951"/>
          </a:xfrm>
        </p:grpSpPr>
        <p:grpSp>
          <p:nvGrpSpPr>
            <p:cNvPr id="133" name="Google Shape;133;p3"/>
            <p:cNvGrpSpPr/>
            <p:nvPr/>
          </p:nvGrpSpPr>
          <p:grpSpPr>
            <a:xfrm>
              <a:off x="0" y="-199817"/>
              <a:ext cx="4262752" cy="1511951"/>
              <a:chOff x="0" y="-38100"/>
              <a:chExt cx="812800" cy="288291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0" y="0"/>
                <a:ext cx="812800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250191" extrusionOk="0">
                    <a:moveTo>
                      <a:pt x="125096" y="0"/>
                    </a:moveTo>
                    <a:lnTo>
                      <a:pt x="687704" y="0"/>
                    </a:lnTo>
                    <a:cubicBezTo>
                      <a:pt x="720882" y="0"/>
                      <a:pt x="752700" y="13180"/>
                      <a:pt x="776160" y="36640"/>
                    </a:cubicBezTo>
                    <a:cubicBezTo>
                      <a:pt x="799620" y="60100"/>
                      <a:pt x="812800" y="91918"/>
                      <a:pt x="812800" y="125096"/>
                    </a:cubicBezTo>
                    <a:lnTo>
                      <a:pt x="812800" y="125096"/>
                    </a:lnTo>
                    <a:cubicBezTo>
                      <a:pt x="812800" y="158273"/>
                      <a:pt x="799620" y="190091"/>
                      <a:pt x="776160" y="213551"/>
                    </a:cubicBezTo>
                    <a:cubicBezTo>
                      <a:pt x="752700" y="237011"/>
                      <a:pt x="720882" y="250191"/>
                      <a:pt x="687704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"/>
              <p:cNvSpPr txBox="1"/>
              <p:nvPr/>
            </p:nvSpPr>
            <p:spPr>
              <a:xfrm>
                <a:off x="0" y="-38100"/>
                <a:ext cx="812800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6" name="Google Shape;136;p3"/>
            <p:cNvSpPr/>
            <p:nvPr/>
          </p:nvSpPr>
          <p:spPr>
            <a:xfrm>
              <a:off x="307712" y="290926"/>
              <a:ext cx="795332" cy="807432"/>
            </a:xfrm>
            <a:custGeom>
              <a:avLst/>
              <a:gdLst/>
              <a:ahLst/>
              <a:cxnLst/>
              <a:rect l="l" t="t" r="r" b="b"/>
              <a:pathLst>
                <a:path w="795332" h="807432" extrusionOk="0">
                  <a:moveTo>
                    <a:pt x="0" y="0"/>
                  </a:moveTo>
                  <a:lnTo>
                    <a:pt x="795332" y="0"/>
                  </a:lnTo>
                  <a:lnTo>
                    <a:pt x="7953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7" name="Google Shape;137;p3"/>
            <p:cNvSpPr/>
            <p:nvPr/>
          </p:nvSpPr>
          <p:spPr>
            <a:xfrm>
              <a:off x="2101609" y="290926"/>
              <a:ext cx="807432" cy="807432"/>
            </a:xfrm>
            <a:custGeom>
              <a:avLst/>
              <a:gdLst/>
              <a:ahLst/>
              <a:cxnLst/>
              <a:rect l="l" t="t" r="r" b="b"/>
              <a:pathLst>
                <a:path w="807432" h="807432" extrusionOk="0">
                  <a:moveTo>
                    <a:pt x="0" y="0"/>
                  </a:moveTo>
                  <a:lnTo>
                    <a:pt x="807432" y="0"/>
                  </a:lnTo>
                  <a:lnTo>
                    <a:pt x="807432" y="807432"/>
                  </a:lnTo>
                  <a:lnTo>
                    <a:pt x="0" y="8074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8" name="Google Shape;138;p3"/>
            <p:cNvSpPr/>
            <p:nvPr/>
          </p:nvSpPr>
          <p:spPr>
            <a:xfrm>
              <a:off x="1309292" y="292970"/>
              <a:ext cx="594967" cy="805388"/>
            </a:xfrm>
            <a:custGeom>
              <a:avLst/>
              <a:gdLst/>
              <a:ahLst/>
              <a:cxnLst/>
              <a:rect l="l" t="t" r="r" b="b"/>
              <a:pathLst>
                <a:path w="594967" h="805388" extrusionOk="0">
                  <a:moveTo>
                    <a:pt x="0" y="0"/>
                  </a:moveTo>
                  <a:lnTo>
                    <a:pt x="594967" y="0"/>
                  </a:lnTo>
                  <a:lnTo>
                    <a:pt x="594967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39" name="Google Shape;139;p3"/>
            <p:cNvSpPr/>
            <p:nvPr/>
          </p:nvSpPr>
          <p:spPr>
            <a:xfrm>
              <a:off x="3106390" y="245648"/>
              <a:ext cx="805388" cy="805388"/>
            </a:xfrm>
            <a:custGeom>
              <a:avLst/>
              <a:gdLst/>
              <a:ahLst/>
              <a:cxnLst/>
              <a:rect l="l" t="t" r="r" b="b"/>
              <a:pathLst>
                <a:path w="805388" h="805388" extrusionOk="0">
                  <a:moveTo>
                    <a:pt x="0" y="0"/>
                  </a:moveTo>
                  <a:lnTo>
                    <a:pt x="805388" y="0"/>
                  </a:lnTo>
                  <a:lnTo>
                    <a:pt x="805388" y="805388"/>
                  </a:lnTo>
                  <a:lnTo>
                    <a:pt x="0" y="80538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140" name="Google Shape;140;p3"/>
          <p:cNvGrpSpPr/>
          <p:nvPr/>
        </p:nvGrpSpPr>
        <p:grpSpPr>
          <a:xfrm>
            <a:off x="12062210" y="386788"/>
            <a:ext cx="2261856" cy="1133962"/>
            <a:chOff x="0" y="-199817"/>
            <a:chExt cx="3015808" cy="1511951"/>
          </a:xfrm>
        </p:grpSpPr>
        <p:sp>
          <p:nvSpPr>
            <p:cNvPr id="141" name="Google Shape;141;p3"/>
            <p:cNvSpPr/>
            <p:nvPr/>
          </p:nvSpPr>
          <p:spPr>
            <a:xfrm>
              <a:off x="219394" y="229712"/>
              <a:ext cx="852709" cy="852709"/>
            </a:xfrm>
            <a:custGeom>
              <a:avLst/>
              <a:gdLst/>
              <a:ahLst/>
              <a:cxnLst/>
              <a:rect l="l" t="t" r="r" b="b"/>
              <a:pathLst>
                <a:path w="852709" h="852709" extrusionOk="0">
                  <a:moveTo>
                    <a:pt x="0" y="0"/>
                  </a:moveTo>
                  <a:lnTo>
                    <a:pt x="852709" y="0"/>
                  </a:lnTo>
                  <a:lnTo>
                    <a:pt x="852709" y="852710"/>
                  </a:lnTo>
                  <a:lnTo>
                    <a:pt x="0" y="85271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42" name="Google Shape;142;p3"/>
            <p:cNvSpPr/>
            <p:nvPr/>
          </p:nvSpPr>
          <p:spPr>
            <a:xfrm>
              <a:off x="1072103" y="316326"/>
              <a:ext cx="1637421" cy="679482"/>
            </a:xfrm>
            <a:custGeom>
              <a:avLst/>
              <a:gdLst/>
              <a:ahLst/>
              <a:cxnLst/>
              <a:rect l="l" t="t" r="r" b="b"/>
              <a:pathLst>
                <a:path w="1637421" h="679482" extrusionOk="0">
                  <a:moveTo>
                    <a:pt x="0" y="0"/>
                  </a:moveTo>
                  <a:lnTo>
                    <a:pt x="1637421" y="0"/>
                  </a:lnTo>
                  <a:lnTo>
                    <a:pt x="1637421" y="679482"/>
                  </a:lnTo>
                  <a:lnTo>
                    <a:pt x="0" y="67948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143" name="Google Shape;143;p3"/>
            <p:cNvGrpSpPr/>
            <p:nvPr/>
          </p:nvGrpSpPr>
          <p:grpSpPr>
            <a:xfrm>
              <a:off x="0" y="-199817"/>
              <a:ext cx="3015808" cy="1511951"/>
              <a:chOff x="0" y="-38100"/>
              <a:chExt cx="575039" cy="288291"/>
            </a:xfrm>
          </p:grpSpPr>
          <p:sp>
            <p:nvSpPr>
              <p:cNvPr id="144" name="Google Shape;144;p3"/>
              <p:cNvSpPr/>
              <p:nvPr/>
            </p:nvSpPr>
            <p:spPr>
              <a:xfrm>
                <a:off x="0" y="0"/>
                <a:ext cx="575039" cy="250191"/>
              </a:xfrm>
              <a:custGeom>
                <a:avLst/>
                <a:gdLst/>
                <a:ahLst/>
                <a:cxnLst/>
                <a:rect l="l" t="t" r="r" b="b"/>
                <a:pathLst>
                  <a:path w="575039" h="250191" extrusionOk="0">
                    <a:moveTo>
                      <a:pt x="125096" y="0"/>
                    </a:moveTo>
                    <a:lnTo>
                      <a:pt x="449943" y="0"/>
                    </a:lnTo>
                    <a:cubicBezTo>
                      <a:pt x="483121" y="0"/>
                      <a:pt x="514939" y="13180"/>
                      <a:pt x="538399" y="36640"/>
                    </a:cubicBezTo>
                    <a:cubicBezTo>
                      <a:pt x="561859" y="60100"/>
                      <a:pt x="575039" y="91918"/>
                      <a:pt x="575039" y="125096"/>
                    </a:cubicBezTo>
                    <a:lnTo>
                      <a:pt x="575039" y="125096"/>
                    </a:lnTo>
                    <a:cubicBezTo>
                      <a:pt x="575039" y="158273"/>
                      <a:pt x="561859" y="190091"/>
                      <a:pt x="538399" y="213551"/>
                    </a:cubicBezTo>
                    <a:cubicBezTo>
                      <a:pt x="514939" y="237011"/>
                      <a:pt x="483121" y="250191"/>
                      <a:pt x="449943" y="250191"/>
                    </a:cubicBezTo>
                    <a:lnTo>
                      <a:pt x="125096" y="250191"/>
                    </a:lnTo>
                    <a:cubicBezTo>
                      <a:pt x="91918" y="250191"/>
                      <a:pt x="60100" y="237011"/>
                      <a:pt x="36640" y="213551"/>
                    </a:cubicBezTo>
                    <a:cubicBezTo>
                      <a:pt x="13180" y="190091"/>
                      <a:pt x="0" y="158273"/>
                      <a:pt x="0" y="125096"/>
                    </a:cubicBezTo>
                    <a:lnTo>
                      <a:pt x="0" y="125096"/>
                    </a:lnTo>
                    <a:cubicBezTo>
                      <a:pt x="0" y="91918"/>
                      <a:pt x="13180" y="60100"/>
                      <a:pt x="36640" y="36640"/>
                    </a:cubicBezTo>
                    <a:cubicBezTo>
                      <a:pt x="60100" y="13180"/>
                      <a:pt x="91918" y="0"/>
                      <a:pt x="125096" y="0"/>
                    </a:cubicBezTo>
                    <a:close/>
                  </a:path>
                </a:pathLst>
              </a:custGeom>
              <a:solidFill>
                <a:srgbClr val="5E0086">
                  <a:alpha val="19607"/>
                </a:srgbClr>
              </a:solidFill>
              <a:ln w="76200" cap="rnd" cmpd="sng">
                <a:solidFill>
                  <a:srgbClr val="55E4FF">
                    <a:alpha val="19607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3"/>
              <p:cNvSpPr txBox="1"/>
              <p:nvPr/>
            </p:nvSpPr>
            <p:spPr>
              <a:xfrm>
                <a:off x="0" y="-38100"/>
                <a:ext cx="575039" cy="288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1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6" name="Google Shape;146;p3"/>
          <p:cNvSpPr txBox="1"/>
          <p:nvPr/>
        </p:nvSpPr>
        <p:spPr>
          <a:xfrm>
            <a:off x="-3352800" y="1670612"/>
            <a:ext cx="116586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A3E3F2"/>
                </a:solidFill>
                <a:latin typeface="Arial"/>
                <a:ea typeface="Arial"/>
                <a:cs typeface="Arial"/>
                <a:sym typeface="Arial"/>
              </a:rPr>
              <a:t>SOAL</a:t>
            </a:r>
            <a:endParaRPr dirty="0"/>
          </a:p>
        </p:txBody>
      </p:sp>
      <p:sp>
        <p:nvSpPr>
          <p:cNvPr id="147" name="Google Shape;147;p3"/>
          <p:cNvSpPr txBox="1"/>
          <p:nvPr/>
        </p:nvSpPr>
        <p:spPr>
          <a:xfrm>
            <a:off x="1170038" y="1605788"/>
            <a:ext cx="2612924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3357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FF66C4"/>
                </a:solidFill>
                <a:latin typeface="Arial"/>
                <a:ea typeface="Arial"/>
                <a:cs typeface="Arial"/>
                <a:sym typeface="Arial"/>
              </a:rPr>
              <a:t>Case 3</a:t>
            </a:r>
            <a:endParaRPr dirty="0"/>
          </a:p>
        </p:txBody>
      </p:sp>
      <p:sp>
        <p:nvSpPr>
          <p:cNvPr id="148" name="Google Shape;148;p3"/>
          <p:cNvSpPr txBox="1"/>
          <p:nvPr/>
        </p:nvSpPr>
        <p:spPr>
          <a:xfrm>
            <a:off x="1281177" y="3728001"/>
            <a:ext cx="8467974" cy="49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8874" lvl="1">
              <a:lnSpc>
                <a:spcPct val="140000"/>
              </a:lnSpc>
            </a:pPr>
            <a:r>
              <a:rPr lang="en-US" sz="2305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Warrior of the Net can't access Public-FTP.</a:t>
            </a:r>
            <a:endParaRPr lang="en-US" sz="2400" dirty="0"/>
          </a:p>
        </p:txBody>
      </p:sp>
      <p:sp>
        <p:nvSpPr>
          <p:cNvPr id="149" name="Google Shape;149;p3"/>
          <p:cNvSpPr txBox="1"/>
          <p:nvPr/>
        </p:nvSpPr>
        <p:spPr>
          <a:xfrm>
            <a:off x="1242155" y="4644902"/>
            <a:ext cx="8467974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8874" marR="0" lvl="1" indent="0" algn="l" rtl="0">
              <a:lnSpc>
                <a:spcPct val="896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Masalah</a:t>
            </a:r>
            <a:endParaRPr sz="2305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AAB9EF7-66E5-491B-9DE1-DC13471E4D04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1431339" y="5371383"/>
            <a:ext cx="5472001" cy="43245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B5592A0-FDCB-4C0B-9699-F16EE65C4C20}"/>
              </a:ext>
            </a:extLst>
          </p:cNvPr>
          <p:cNvPicPr/>
          <p:nvPr/>
        </p:nvPicPr>
        <p:blipFill>
          <a:blip r:embed="rId12"/>
          <a:stretch>
            <a:fillRect/>
          </a:stretch>
        </p:blipFill>
        <p:spPr>
          <a:xfrm>
            <a:off x="7249537" y="5371383"/>
            <a:ext cx="6844815" cy="312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04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</Words>
  <Application>Microsoft Office PowerPoint</Application>
  <PresentationFormat>Custom</PresentationFormat>
  <Paragraphs>78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Arial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Arjun Firmansyah</cp:lastModifiedBy>
  <cp:revision>1</cp:revision>
  <dcterms:created xsi:type="dcterms:W3CDTF">2006-08-16T00:00:00Z</dcterms:created>
  <dcterms:modified xsi:type="dcterms:W3CDTF">2025-06-03T04:57:37Z</dcterms:modified>
</cp:coreProperties>
</file>