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4242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4242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4242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4242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4242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4242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4242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4242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4242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242424"/>
        </a:fontRef>
        <a:srgbClr val="242424"/>
      </a:tcTxStyle>
      <a:tcStyle>
        <a:tcBdr>
          <a:left>
            <a:ln w="12700" cap="flat">
              <a:solidFill>
                <a:srgbClr val="F3F3F3"/>
              </a:solidFill>
              <a:prstDash val="solid"/>
              <a:round/>
            </a:ln>
          </a:left>
          <a:right>
            <a:ln w="12700" cap="flat">
              <a:solidFill>
                <a:srgbClr val="F3F3F3"/>
              </a:solidFill>
              <a:prstDash val="solid"/>
              <a:round/>
            </a:ln>
          </a:right>
          <a:top>
            <a:ln w="12700" cap="flat">
              <a:solidFill>
                <a:srgbClr val="F3F3F3"/>
              </a:solidFill>
              <a:prstDash val="solid"/>
              <a:round/>
            </a:ln>
          </a:top>
          <a:bottom>
            <a:ln w="12700" cap="flat">
              <a:solidFill>
                <a:srgbClr val="F3F3F3"/>
              </a:solidFill>
              <a:prstDash val="solid"/>
              <a:round/>
            </a:ln>
          </a:bottom>
          <a:insideH>
            <a:ln w="12700" cap="flat">
              <a:solidFill>
                <a:srgbClr val="F3F3F3"/>
              </a:solidFill>
              <a:prstDash val="solid"/>
              <a:round/>
            </a:ln>
          </a:insideH>
          <a:insideV>
            <a:ln w="12700" cap="flat">
              <a:solidFill>
                <a:srgbClr val="F3F3F3"/>
              </a:solidFill>
              <a:prstDash val="solid"/>
              <a:round/>
            </a:ln>
          </a:insideV>
        </a:tcBdr>
        <a:fill>
          <a:solidFill>
            <a:srgbClr val="DBDBDB"/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63215"/>
            </a:schemeClr>
          </a:solidFill>
        </a:fill>
      </a:tcStyle>
    </a:band2H>
    <a:firstCol>
      <a:tcTxStyle b="on" i="off">
        <a:fontRef idx="major">
          <a:srgbClr val="F3F3F3"/>
        </a:fontRef>
        <a:srgbClr val="F3F3F3"/>
      </a:tcTxStyle>
      <a:tcStyle>
        <a:tcBdr>
          <a:left>
            <a:ln w="12700" cap="flat">
              <a:solidFill>
                <a:srgbClr val="F3F3F3"/>
              </a:solidFill>
              <a:prstDash val="solid"/>
              <a:round/>
            </a:ln>
          </a:left>
          <a:right>
            <a:ln w="12700" cap="flat">
              <a:solidFill>
                <a:srgbClr val="F3F3F3"/>
              </a:solidFill>
              <a:prstDash val="solid"/>
              <a:round/>
            </a:ln>
          </a:right>
          <a:top>
            <a:ln w="12700" cap="flat">
              <a:solidFill>
                <a:srgbClr val="F3F3F3"/>
              </a:solidFill>
              <a:prstDash val="solid"/>
              <a:round/>
            </a:ln>
          </a:top>
          <a:bottom>
            <a:ln w="12700" cap="flat">
              <a:solidFill>
                <a:srgbClr val="F3F3F3"/>
              </a:solidFill>
              <a:prstDash val="solid"/>
              <a:round/>
            </a:ln>
          </a:bottom>
          <a:insideH>
            <a:ln w="12700" cap="flat">
              <a:solidFill>
                <a:srgbClr val="F3F3F3"/>
              </a:solidFill>
              <a:prstDash val="solid"/>
              <a:round/>
            </a:ln>
          </a:insideH>
          <a:insideV>
            <a:ln w="12700" cap="flat">
              <a:solidFill>
                <a:srgbClr val="F3F3F3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3F3F3"/>
        </a:fontRef>
        <a:srgbClr val="F3F3F3"/>
      </a:tcTxStyle>
      <a:tcStyle>
        <a:tcBdr>
          <a:left>
            <a:ln w="12700" cap="flat">
              <a:solidFill>
                <a:srgbClr val="F3F3F3"/>
              </a:solidFill>
              <a:prstDash val="solid"/>
              <a:round/>
            </a:ln>
          </a:left>
          <a:right>
            <a:ln w="12700" cap="flat">
              <a:solidFill>
                <a:srgbClr val="F3F3F3"/>
              </a:solidFill>
              <a:prstDash val="solid"/>
              <a:round/>
            </a:ln>
          </a:right>
          <a:top>
            <a:ln w="38100" cap="flat">
              <a:solidFill>
                <a:srgbClr val="F3F3F3"/>
              </a:solidFill>
              <a:prstDash val="solid"/>
              <a:round/>
            </a:ln>
          </a:top>
          <a:bottom>
            <a:ln w="12700" cap="flat">
              <a:solidFill>
                <a:srgbClr val="F3F3F3"/>
              </a:solidFill>
              <a:prstDash val="solid"/>
              <a:round/>
            </a:ln>
          </a:bottom>
          <a:insideH>
            <a:ln w="12700" cap="flat">
              <a:solidFill>
                <a:srgbClr val="F3F3F3"/>
              </a:solidFill>
              <a:prstDash val="solid"/>
              <a:round/>
            </a:ln>
          </a:insideH>
          <a:insideV>
            <a:ln w="12700" cap="flat">
              <a:solidFill>
                <a:srgbClr val="F3F3F3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3F3F3"/>
        </a:fontRef>
        <a:srgbClr val="F3F3F3"/>
      </a:tcTxStyle>
      <a:tcStyle>
        <a:tcBdr>
          <a:left>
            <a:ln w="12700" cap="flat">
              <a:solidFill>
                <a:srgbClr val="F3F3F3"/>
              </a:solidFill>
              <a:prstDash val="solid"/>
              <a:round/>
            </a:ln>
          </a:left>
          <a:right>
            <a:ln w="12700" cap="flat">
              <a:solidFill>
                <a:srgbClr val="F3F3F3"/>
              </a:solidFill>
              <a:prstDash val="solid"/>
              <a:round/>
            </a:ln>
          </a:right>
          <a:top>
            <a:ln w="12700" cap="flat">
              <a:solidFill>
                <a:srgbClr val="F3F3F3"/>
              </a:solidFill>
              <a:prstDash val="solid"/>
              <a:round/>
            </a:ln>
          </a:top>
          <a:bottom>
            <a:ln w="38100" cap="flat">
              <a:solidFill>
                <a:srgbClr val="F3F3F3"/>
              </a:solidFill>
              <a:prstDash val="solid"/>
              <a:round/>
            </a:ln>
          </a:bottom>
          <a:insideH>
            <a:ln w="12700" cap="flat">
              <a:solidFill>
                <a:srgbClr val="F3F3F3"/>
              </a:solidFill>
              <a:prstDash val="solid"/>
              <a:round/>
            </a:ln>
          </a:insideH>
          <a:insideV>
            <a:ln w="12700" cap="flat">
              <a:solidFill>
                <a:srgbClr val="F3F3F3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242424"/>
        </a:fontRef>
        <a:srgbClr val="242424"/>
      </a:tcTxStyle>
      <a:tcStyle>
        <a:tcBdr>
          <a:left>
            <a:ln w="12700" cap="flat">
              <a:solidFill>
                <a:srgbClr val="F3F3F3"/>
              </a:solidFill>
              <a:prstDash val="solid"/>
              <a:round/>
            </a:ln>
          </a:left>
          <a:right>
            <a:ln w="12700" cap="flat">
              <a:solidFill>
                <a:srgbClr val="F3F3F3"/>
              </a:solidFill>
              <a:prstDash val="solid"/>
              <a:round/>
            </a:ln>
          </a:right>
          <a:top>
            <a:ln w="12700" cap="flat">
              <a:solidFill>
                <a:srgbClr val="F3F3F3"/>
              </a:solidFill>
              <a:prstDash val="solid"/>
              <a:round/>
            </a:ln>
          </a:top>
          <a:bottom>
            <a:ln w="12700" cap="flat">
              <a:solidFill>
                <a:srgbClr val="F3F3F3"/>
              </a:solidFill>
              <a:prstDash val="solid"/>
              <a:round/>
            </a:ln>
          </a:bottom>
          <a:insideH>
            <a:ln w="12700" cap="flat">
              <a:solidFill>
                <a:srgbClr val="F3F3F3"/>
              </a:solidFill>
              <a:prstDash val="solid"/>
              <a:round/>
            </a:ln>
          </a:insideH>
          <a:insideV>
            <a:ln w="12700" cap="flat">
              <a:solidFill>
                <a:srgbClr val="F3F3F3"/>
              </a:solidFill>
              <a:prstDash val="solid"/>
              <a:round/>
            </a:ln>
          </a:insideV>
        </a:tcBdr>
        <a:fill>
          <a:solidFill>
            <a:srgbClr val="CFCFCF"/>
          </a:solidFill>
        </a:fill>
      </a:tcStyle>
    </a:wholeTbl>
    <a:band2H>
      <a:tcTxStyle b="def" i="def"/>
      <a:tcStyle>
        <a:tcBdr/>
        <a:fill>
          <a:solidFill>
            <a:srgbClr val="E8E8E8"/>
          </a:solidFill>
        </a:fill>
      </a:tcStyle>
    </a:band2H>
    <a:firstCol>
      <a:tcTxStyle b="on" i="off">
        <a:fontRef idx="major">
          <a:srgbClr val="F3F3F3"/>
        </a:fontRef>
        <a:srgbClr val="F3F3F3"/>
      </a:tcTxStyle>
      <a:tcStyle>
        <a:tcBdr>
          <a:left>
            <a:ln w="12700" cap="flat">
              <a:solidFill>
                <a:srgbClr val="F3F3F3"/>
              </a:solidFill>
              <a:prstDash val="solid"/>
              <a:round/>
            </a:ln>
          </a:left>
          <a:right>
            <a:ln w="12700" cap="flat">
              <a:solidFill>
                <a:srgbClr val="F3F3F3"/>
              </a:solidFill>
              <a:prstDash val="solid"/>
              <a:round/>
            </a:ln>
          </a:right>
          <a:top>
            <a:ln w="12700" cap="flat">
              <a:solidFill>
                <a:srgbClr val="F3F3F3"/>
              </a:solidFill>
              <a:prstDash val="solid"/>
              <a:round/>
            </a:ln>
          </a:top>
          <a:bottom>
            <a:ln w="12700" cap="flat">
              <a:solidFill>
                <a:srgbClr val="F3F3F3"/>
              </a:solidFill>
              <a:prstDash val="solid"/>
              <a:round/>
            </a:ln>
          </a:bottom>
          <a:insideH>
            <a:ln w="12700" cap="flat">
              <a:solidFill>
                <a:srgbClr val="F3F3F3"/>
              </a:solidFill>
              <a:prstDash val="solid"/>
              <a:round/>
            </a:ln>
          </a:insideH>
          <a:insideV>
            <a:ln w="12700" cap="flat">
              <a:solidFill>
                <a:srgbClr val="F3F3F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3F3F3"/>
        </a:fontRef>
        <a:srgbClr val="F3F3F3"/>
      </a:tcTxStyle>
      <a:tcStyle>
        <a:tcBdr>
          <a:left>
            <a:ln w="12700" cap="flat">
              <a:solidFill>
                <a:srgbClr val="F3F3F3"/>
              </a:solidFill>
              <a:prstDash val="solid"/>
              <a:round/>
            </a:ln>
          </a:left>
          <a:right>
            <a:ln w="12700" cap="flat">
              <a:solidFill>
                <a:srgbClr val="F3F3F3"/>
              </a:solidFill>
              <a:prstDash val="solid"/>
              <a:round/>
            </a:ln>
          </a:right>
          <a:top>
            <a:ln w="38100" cap="flat">
              <a:solidFill>
                <a:srgbClr val="F3F3F3"/>
              </a:solidFill>
              <a:prstDash val="solid"/>
              <a:round/>
            </a:ln>
          </a:top>
          <a:bottom>
            <a:ln w="12700" cap="flat">
              <a:solidFill>
                <a:srgbClr val="F3F3F3"/>
              </a:solidFill>
              <a:prstDash val="solid"/>
              <a:round/>
            </a:ln>
          </a:bottom>
          <a:insideH>
            <a:ln w="12700" cap="flat">
              <a:solidFill>
                <a:srgbClr val="F3F3F3"/>
              </a:solidFill>
              <a:prstDash val="solid"/>
              <a:round/>
            </a:ln>
          </a:insideH>
          <a:insideV>
            <a:ln w="12700" cap="flat">
              <a:solidFill>
                <a:srgbClr val="F3F3F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3F3F3"/>
        </a:fontRef>
        <a:srgbClr val="F3F3F3"/>
      </a:tcTxStyle>
      <a:tcStyle>
        <a:tcBdr>
          <a:left>
            <a:ln w="12700" cap="flat">
              <a:solidFill>
                <a:srgbClr val="F3F3F3"/>
              </a:solidFill>
              <a:prstDash val="solid"/>
              <a:round/>
            </a:ln>
          </a:left>
          <a:right>
            <a:ln w="12700" cap="flat">
              <a:solidFill>
                <a:srgbClr val="F3F3F3"/>
              </a:solidFill>
              <a:prstDash val="solid"/>
              <a:round/>
            </a:ln>
          </a:right>
          <a:top>
            <a:ln w="12700" cap="flat">
              <a:solidFill>
                <a:srgbClr val="F3F3F3"/>
              </a:solidFill>
              <a:prstDash val="solid"/>
              <a:round/>
            </a:ln>
          </a:top>
          <a:bottom>
            <a:ln w="38100" cap="flat">
              <a:solidFill>
                <a:srgbClr val="F3F3F3"/>
              </a:solidFill>
              <a:prstDash val="solid"/>
              <a:round/>
            </a:ln>
          </a:bottom>
          <a:insideH>
            <a:ln w="12700" cap="flat">
              <a:solidFill>
                <a:srgbClr val="F3F3F3"/>
              </a:solidFill>
              <a:prstDash val="solid"/>
              <a:round/>
            </a:ln>
          </a:insideH>
          <a:insideV>
            <a:ln w="12700" cap="flat">
              <a:solidFill>
                <a:srgbClr val="F3F3F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242424"/>
        </a:fontRef>
        <a:srgbClr val="242424"/>
      </a:tcTxStyle>
      <a:tcStyle>
        <a:tcBdr>
          <a:left>
            <a:ln w="12700" cap="flat">
              <a:solidFill>
                <a:srgbClr val="F3F3F3"/>
              </a:solidFill>
              <a:prstDash val="solid"/>
              <a:round/>
            </a:ln>
          </a:left>
          <a:right>
            <a:ln w="12700" cap="flat">
              <a:solidFill>
                <a:srgbClr val="F3F3F3"/>
              </a:solidFill>
              <a:prstDash val="solid"/>
              <a:round/>
            </a:ln>
          </a:right>
          <a:top>
            <a:ln w="12700" cap="flat">
              <a:solidFill>
                <a:srgbClr val="F3F3F3"/>
              </a:solidFill>
              <a:prstDash val="solid"/>
              <a:round/>
            </a:ln>
          </a:top>
          <a:bottom>
            <a:ln w="12700" cap="flat">
              <a:solidFill>
                <a:srgbClr val="F3F3F3"/>
              </a:solidFill>
              <a:prstDash val="solid"/>
              <a:round/>
            </a:ln>
          </a:bottom>
          <a:insideH>
            <a:ln w="12700" cap="flat">
              <a:solidFill>
                <a:srgbClr val="F3F3F3"/>
              </a:solidFill>
              <a:prstDash val="solid"/>
              <a:round/>
            </a:ln>
          </a:insideH>
          <a:insideV>
            <a:ln w="12700" cap="flat">
              <a:solidFill>
                <a:srgbClr val="F3F3F3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3F3F3"/>
        </a:fontRef>
        <a:srgbClr val="F3F3F3"/>
      </a:tcTxStyle>
      <a:tcStyle>
        <a:tcBdr>
          <a:left>
            <a:ln w="12700" cap="flat">
              <a:solidFill>
                <a:srgbClr val="F3F3F3"/>
              </a:solidFill>
              <a:prstDash val="solid"/>
              <a:round/>
            </a:ln>
          </a:left>
          <a:right>
            <a:ln w="12700" cap="flat">
              <a:solidFill>
                <a:srgbClr val="F3F3F3"/>
              </a:solidFill>
              <a:prstDash val="solid"/>
              <a:round/>
            </a:ln>
          </a:right>
          <a:top>
            <a:ln w="12700" cap="flat">
              <a:solidFill>
                <a:srgbClr val="F3F3F3"/>
              </a:solidFill>
              <a:prstDash val="solid"/>
              <a:round/>
            </a:ln>
          </a:top>
          <a:bottom>
            <a:ln w="12700" cap="flat">
              <a:solidFill>
                <a:srgbClr val="F3F3F3"/>
              </a:solidFill>
              <a:prstDash val="solid"/>
              <a:round/>
            </a:ln>
          </a:bottom>
          <a:insideH>
            <a:ln w="12700" cap="flat">
              <a:solidFill>
                <a:srgbClr val="F3F3F3"/>
              </a:solidFill>
              <a:prstDash val="solid"/>
              <a:round/>
            </a:ln>
          </a:insideH>
          <a:insideV>
            <a:ln w="12700" cap="flat">
              <a:solidFill>
                <a:srgbClr val="F3F3F3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3F3F3"/>
        </a:fontRef>
        <a:srgbClr val="F3F3F3"/>
      </a:tcTxStyle>
      <a:tcStyle>
        <a:tcBdr>
          <a:left>
            <a:ln w="12700" cap="flat">
              <a:solidFill>
                <a:srgbClr val="F3F3F3"/>
              </a:solidFill>
              <a:prstDash val="solid"/>
              <a:round/>
            </a:ln>
          </a:left>
          <a:right>
            <a:ln w="12700" cap="flat">
              <a:solidFill>
                <a:srgbClr val="F3F3F3"/>
              </a:solidFill>
              <a:prstDash val="solid"/>
              <a:round/>
            </a:ln>
          </a:right>
          <a:top>
            <a:ln w="38100" cap="flat">
              <a:solidFill>
                <a:srgbClr val="F3F3F3"/>
              </a:solidFill>
              <a:prstDash val="solid"/>
              <a:round/>
            </a:ln>
          </a:top>
          <a:bottom>
            <a:ln w="12700" cap="flat">
              <a:solidFill>
                <a:srgbClr val="F3F3F3"/>
              </a:solidFill>
              <a:prstDash val="solid"/>
              <a:round/>
            </a:ln>
          </a:bottom>
          <a:insideH>
            <a:ln w="12700" cap="flat">
              <a:solidFill>
                <a:srgbClr val="F3F3F3"/>
              </a:solidFill>
              <a:prstDash val="solid"/>
              <a:round/>
            </a:ln>
          </a:insideH>
          <a:insideV>
            <a:ln w="12700" cap="flat">
              <a:solidFill>
                <a:srgbClr val="F3F3F3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3F3F3"/>
        </a:fontRef>
        <a:srgbClr val="F3F3F3"/>
      </a:tcTxStyle>
      <a:tcStyle>
        <a:tcBdr>
          <a:left>
            <a:ln w="12700" cap="flat">
              <a:solidFill>
                <a:srgbClr val="F3F3F3"/>
              </a:solidFill>
              <a:prstDash val="solid"/>
              <a:round/>
            </a:ln>
          </a:left>
          <a:right>
            <a:ln w="12700" cap="flat">
              <a:solidFill>
                <a:srgbClr val="F3F3F3"/>
              </a:solidFill>
              <a:prstDash val="solid"/>
              <a:round/>
            </a:ln>
          </a:right>
          <a:top>
            <a:ln w="12700" cap="flat">
              <a:solidFill>
                <a:srgbClr val="F3F3F3"/>
              </a:solidFill>
              <a:prstDash val="solid"/>
              <a:round/>
            </a:ln>
          </a:top>
          <a:bottom>
            <a:ln w="38100" cap="flat">
              <a:solidFill>
                <a:srgbClr val="F3F3F3"/>
              </a:solidFill>
              <a:prstDash val="solid"/>
              <a:round/>
            </a:ln>
          </a:bottom>
          <a:insideH>
            <a:ln w="12700" cap="flat">
              <a:solidFill>
                <a:srgbClr val="F3F3F3"/>
              </a:solidFill>
              <a:prstDash val="solid"/>
              <a:round/>
            </a:ln>
          </a:insideH>
          <a:insideV>
            <a:ln w="12700" cap="flat">
              <a:solidFill>
                <a:srgbClr val="F3F3F3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242424"/>
        </a:fontRef>
        <a:srgbClr val="2424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3F3F3"/>
          </a:solidFill>
        </a:fill>
      </a:tcStyle>
    </a:band2H>
    <a:firstCol>
      <a:tcTxStyle b="on" i="off">
        <a:fontRef idx="major">
          <a:srgbClr val="F3F3F3"/>
        </a:fontRef>
        <a:srgbClr val="F3F3F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242424"/>
        </a:fontRef>
        <a:srgbClr val="2424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42424"/>
              </a:solidFill>
              <a:prstDash val="solid"/>
              <a:round/>
            </a:ln>
          </a:top>
          <a:bottom>
            <a:ln w="25400" cap="flat">
              <a:solidFill>
                <a:srgbClr val="2424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3F3F3"/>
          </a:solidFill>
        </a:fill>
      </a:tcStyle>
    </a:lastRow>
    <a:firstRow>
      <a:tcTxStyle b="on" i="off">
        <a:fontRef idx="major">
          <a:srgbClr val="F3F3F3"/>
        </a:fontRef>
        <a:srgbClr val="F3F3F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42424"/>
              </a:solidFill>
              <a:prstDash val="solid"/>
              <a:round/>
            </a:ln>
          </a:top>
          <a:bottom>
            <a:ln w="25400" cap="flat">
              <a:solidFill>
                <a:srgbClr val="2424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242424"/>
        </a:fontRef>
        <a:srgbClr val="242424"/>
      </a:tcTxStyle>
      <a:tcStyle>
        <a:tcBdr>
          <a:left>
            <a:ln w="12700" cap="flat">
              <a:solidFill>
                <a:srgbClr val="F3F3F3"/>
              </a:solidFill>
              <a:prstDash val="solid"/>
              <a:round/>
            </a:ln>
          </a:left>
          <a:right>
            <a:ln w="12700" cap="flat">
              <a:solidFill>
                <a:srgbClr val="F3F3F3"/>
              </a:solidFill>
              <a:prstDash val="solid"/>
              <a:round/>
            </a:ln>
          </a:right>
          <a:top>
            <a:ln w="12700" cap="flat">
              <a:solidFill>
                <a:srgbClr val="F3F3F3"/>
              </a:solidFill>
              <a:prstDash val="solid"/>
              <a:round/>
            </a:ln>
          </a:top>
          <a:bottom>
            <a:ln w="12700" cap="flat">
              <a:solidFill>
                <a:srgbClr val="F3F3F3"/>
              </a:solidFill>
              <a:prstDash val="solid"/>
              <a:round/>
            </a:ln>
          </a:bottom>
          <a:insideH>
            <a:ln w="12700" cap="flat">
              <a:solidFill>
                <a:srgbClr val="F3F3F3"/>
              </a:solidFill>
              <a:prstDash val="solid"/>
              <a:round/>
            </a:ln>
          </a:insideH>
          <a:insideV>
            <a:ln w="12700" cap="flat">
              <a:solidFill>
                <a:srgbClr val="F3F3F3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Ref idx="major">
          <a:srgbClr val="F3F3F3"/>
        </a:fontRef>
        <a:srgbClr val="F3F3F3"/>
      </a:tcTxStyle>
      <a:tcStyle>
        <a:tcBdr>
          <a:left>
            <a:ln w="12700" cap="flat">
              <a:solidFill>
                <a:srgbClr val="F3F3F3"/>
              </a:solidFill>
              <a:prstDash val="solid"/>
              <a:round/>
            </a:ln>
          </a:left>
          <a:right>
            <a:ln w="12700" cap="flat">
              <a:solidFill>
                <a:srgbClr val="F3F3F3"/>
              </a:solidFill>
              <a:prstDash val="solid"/>
              <a:round/>
            </a:ln>
          </a:right>
          <a:top>
            <a:ln w="12700" cap="flat">
              <a:solidFill>
                <a:srgbClr val="F3F3F3"/>
              </a:solidFill>
              <a:prstDash val="solid"/>
              <a:round/>
            </a:ln>
          </a:top>
          <a:bottom>
            <a:ln w="12700" cap="flat">
              <a:solidFill>
                <a:srgbClr val="F3F3F3"/>
              </a:solidFill>
              <a:prstDash val="solid"/>
              <a:round/>
            </a:ln>
          </a:bottom>
          <a:insideH>
            <a:ln w="12700" cap="flat">
              <a:solidFill>
                <a:srgbClr val="F3F3F3"/>
              </a:solidFill>
              <a:prstDash val="solid"/>
              <a:round/>
            </a:ln>
          </a:insideH>
          <a:insideV>
            <a:ln w="12700" cap="flat">
              <a:solidFill>
                <a:srgbClr val="F3F3F3"/>
              </a:solidFill>
              <a:prstDash val="solid"/>
              <a:round/>
            </a:ln>
          </a:insideV>
        </a:tcBdr>
        <a:fill>
          <a:solidFill>
            <a:srgbClr val="242424"/>
          </a:solidFill>
        </a:fill>
      </a:tcStyle>
    </a:firstCol>
    <a:lastRow>
      <a:tcTxStyle b="on" i="off">
        <a:fontRef idx="major">
          <a:srgbClr val="F3F3F3"/>
        </a:fontRef>
        <a:srgbClr val="F3F3F3"/>
      </a:tcTxStyle>
      <a:tcStyle>
        <a:tcBdr>
          <a:left>
            <a:ln w="12700" cap="flat">
              <a:solidFill>
                <a:srgbClr val="F3F3F3"/>
              </a:solidFill>
              <a:prstDash val="solid"/>
              <a:round/>
            </a:ln>
          </a:left>
          <a:right>
            <a:ln w="12700" cap="flat">
              <a:solidFill>
                <a:srgbClr val="F3F3F3"/>
              </a:solidFill>
              <a:prstDash val="solid"/>
              <a:round/>
            </a:ln>
          </a:right>
          <a:top>
            <a:ln w="38100" cap="flat">
              <a:solidFill>
                <a:srgbClr val="F3F3F3"/>
              </a:solidFill>
              <a:prstDash val="solid"/>
              <a:round/>
            </a:ln>
          </a:top>
          <a:bottom>
            <a:ln w="12700" cap="flat">
              <a:solidFill>
                <a:srgbClr val="F3F3F3"/>
              </a:solidFill>
              <a:prstDash val="solid"/>
              <a:round/>
            </a:ln>
          </a:bottom>
          <a:insideH>
            <a:ln w="12700" cap="flat">
              <a:solidFill>
                <a:srgbClr val="F3F3F3"/>
              </a:solidFill>
              <a:prstDash val="solid"/>
              <a:round/>
            </a:ln>
          </a:insideH>
          <a:insideV>
            <a:ln w="12700" cap="flat">
              <a:solidFill>
                <a:srgbClr val="F3F3F3"/>
              </a:solidFill>
              <a:prstDash val="solid"/>
              <a:round/>
            </a:ln>
          </a:insideV>
        </a:tcBdr>
        <a:fill>
          <a:solidFill>
            <a:srgbClr val="242424"/>
          </a:solidFill>
        </a:fill>
      </a:tcStyle>
    </a:lastRow>
    <a:firstRow>
      <a:tcTxStyle b="on" i="off">
        <a:fontRef idx="major">
          <a:srgbClr val="F3F3F3"/>
        </a:fontRef>
        <a:srgbClr val="F3F3F3"/>
      </a:tcTxStyle>
      <a:tcStyle>
        <a:tcBdr>
          <a:left>
            <a:ln w="12700" cap="flat">
              <a:solidFill>
                <a:srgbClr val="F3F3F3"/>
              </a:solidFill>
              <a:prstDash val="solid"/>
              <a:round/>
            </a:ln>
          </a:left>
          <a:right>
            <a:ln w="12700" cap="flat">
              <a:solidFill>
                <a:srgbClr val="F3F3F3"/>
              </a:solidFill>
              <a:prstDash val="solid"/>
              <a:round/>
            </a:ln>
          </a:right>
          <a:top>
            <a:ln w="12700" cap="flat">
              <a:solidFill>
                <a:srgbClr val="F3F3F3"/>
              </a:solidFill>
              <a:prstDash val="solid"/>
              <a:round/>
            </a:ln>
          </a:top>
          <a:bottom>
            <a:ln w="38100" cap="flat">
              <a:solidFill>
                <a:srgbClr val="F3F3F3"/>
              </a:solidFill>
              <a:prstDash val="solid"/>
              <a:round/>
            </a:ln>
          </a:bottom>
          <a:insideH>
            <a:ln w="12700" cap="flat">
              <a:solidFill>
                <a:srgbClr val="F3F3F3"/>
              </a:solidFill>
              <a:prstDash val="solid"/>
              <a:round/>
            </a:ln>
          </a:insideH>
          <a:insideV>
            <a:ln w="12700" cap="flat">
              <a:solidFill>
                <a:srgbClr val="F3F3F3"/>
              </a:solidFill>
              <a:prstDash val="solid"/>
              <a:round/>
            </a:ln>
          </a:insideV>
        </a:tcBdr>
        <a:fill>
          <a:solidFill>
            <a:srgbClr val="2424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242424"/>
        </a:fontRef>
        <a:srgbClr val="242424"/>
      </a:tcTxStyle>
      <a:tcStyle>
        <a:tcBdr>
          <a:left>
            <a:ln w="12700" cap="flat">
              <a:solidFill>
                <a:srgbClr val="242424"/>
              </a:solidFill>
              <a:prstDash val="solid"/>
              <a:round/>
            </a:ln>
          </a:left>
          <a:right>
            <a:ln w="12700" cap="flat">
              <a:solidFill>
                <a:srgbClr val="242424"/>
              </a:solidFill>
              <a:prstDash val="solid"/>
              <a:round/>
            </a:ln>
          </a:right>
          <a:top>
            <a:ln w="12700" cap="flat">
              <a:solidFill>
                <a:srgbClr val="242424"/>
              </a:solidFill>
              <a:prstDash val="solid"/>
              <a:round/>
            </a:ln>
          </a:top>
          <a:bottom>
            <a:ln w="12700" cap="flat">
              <a:solidFill>
                <a:srgbClr val="242424"/>
              </a:solidFill>
              <a:prstDash val="solid"/>
              <a:round/>
            </a:ln>
          </a:bottom>
          <a:insideH>
            <a:ln w="12700" cap="flat">
              <a:solidFill>
                <a:srgbClr val="242424"/>
              </a:solidFill>
              <a:prstDash val="solid"/>
              <a:round/>
            </a:ln>
          </a:insideH>
          <a:insideV>
            <a:ln w="12700" cap="flat">
              <a:solidFill>
                <a:srgbClr val="242424"/>
              </a:solidFill>
              <a:prstDash val="solid"/>
              <a:round/>
            </a:ln>
          </a:insideV>
        </a:tcBdr>
        <a:fill>
          <a:solidFill>
            <a:srgbClr val="2424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242424"/>
        </a:fontRef>
        <a:srgbClr val="242424"/>
      </a:tcTxStyle>
      <a:tcStyle>
        <a:tcBdr>
          <a:left>
            <a:ln w="12700" cap="flat">
              <a:solidFill>
                <a:srgbClr val="242424"/>
              </a:solidFill>
              <a:prstDash val="solid"/>
              <a:round/>
            </a:ln>
          </a:left>
          <a:right>
            <a:ln w="12700" cap="flat">
              <a:solidFill>
                <a:srgbClr val="242424"/>
              </a:solidFill>
              <a:prstDash val="solid"/>
              <a:round/>
            </a:ln>
          </a:right>
          <a:top>
            <a:ln w="12700" cap="flat">
              <a:solidFill>
                <a:srgbClr val="242424"/>
              </a:solidFill>
              <a:prstDash val="solid"/>
              <a:round/>
            </a:ln>
          </a:top>
          <a:bottom>
            <a:ln w="12700" cap="flat">
              <a:solidFill>
                <a:srgbClr val="242424"/>
              </a:solidFill>
              <a:prstDash val="solid"/>
              <a:round/>
            </a:ln>
          </a:bottom>
          <a:insideH>
            <a:ln w="12700" cap="flat">
              <a:solidFill>
                <a:srgbClr val="242424"/>
              </a:solidFill>
              <a:prstDash val="solid"/>
              <a:round/>
            </a:ln>
          </a:insideH>
          <a:insideV>
            <a:ln w="12700" cap="flat">
              <a:solidFill>
                <a:srgbClr val="242424"/>
              </a:solidFill>
              <a:prstDash val="solid"/>
              <a:round/>
            </a:ln>
          </a:insideV>
        </a:tcBdr>
        <a:fill>
          <a:solidFill>
            <a:srgbClr val="242424">
              <a:alpha val="20000"/>
            </a:srgbClr>
          </a:solidFill>
        </a:fill>
      </a:tcStyle>
    </a:firstCol>
    <a:lastRow>
      <a:tcTxStyle b="on" i="off">
        <a:fontRef idx="major">
          <a:srgbClr val="242424"/>
        </a:fontRef>
        <a:srgbClr val="242424"/>
      </a:tcTxStyle>
      <a:tcStyle>
        <a:tcBdr>
          <a:left>
            <a:ln w="12700" cap="flat">
              <a:solidFill>
                <a:srgbClr val="242424"/>
              </a:solidFill>
              <a:prstDash val="solid"/>
              <a:round/>
            </a:ln>
          </a:left>
          <a:right>
            <a:ln w="12700" cap="flat">
              <a:solidFill>
                <a:srgbClr val="242424"/>
              </a:solidFill>
              <a:prstDash val="solid"/>
              <a:round/>
            </a:ln>
          </a:right>
          <a:top>
            <a:ln w="50800" cap="flat">
              <a:solidFill>
                <a:srgbClr val="242424"/>
              </a:solidFill>
              <a:prstDash val="solid"/>
              <a:round/>
            </a:ln>
          </a:top>
          <a:bottom>
            <a:ln w="12700" cap="flat">
              <a:solidFill>
                <a:srgbClr val="242424"/>
              </a:solidFill>
              <a:prstDash val="solid"/>
              <a:round/>
            </a:ln>
          </a:bottom>
          <a:insideH>
            <a:ln w="12700" cap="flat">
              <a:solidFill>
                <a:srgbClr val="242424"/>
              </a:solidFill>
              <a:prstDash val="solid"/>
              <a:round/>
            </a:ln>
          </a:insideH>
          <a:insideV>
            <a:ln w="12700" cap="flat">
              <a:solidFill>
                <a:srgbClr val="2424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242424"/>
        </a:fontRef>
        <a:srgbClr val="242424"/>
      </a:tcTxStyle>
      <a:tcStyle>
        <a:tcBdr>
          <a:left>
            <a:ln w="12700" cap="flat">
              <a:solidFill>
                <a:srgbClr val="242424"/>
              </a:solidFill>
              <a:prstDash val="solid"/>
              <a:round/>
            </a:ln>
          </a:left>
          <a:right>
            <a:ln w="12700" cap="flat">
              <a:solidFill>
                <a:srgbClr val="242424"/>
              </a:solidFill>
              <a:prstDash val="solid"/>
              <a:round/>
            </a:ln>
          </a:right>
          <a:top>
            <a:ln w="12700" cap="flat">
              <a:solidFill>
                <a:srgbClr val="242424"/>
              </a:solidFill>
              <a:prstDash val="solid"/>
              <a:round/>
            </a:ln>
          </a:top>
          <a:bottom>
            <a:ln w="25400" cap="flat">
              <a:solidFill>
                <a:srgbClr val="242424"/>
              </a:solidFill>
              <a:prstDash val="solid"/>
              <a:round/>
            </a:ln>
          </a:bottom>
          <a:insideH>
            <a:ln w="12700" cap="flat">
              <a:solidFill>
                <a:srgbClr val="242424"/>
              </a:solidFill>
              <a:prstDash val="solid"/>
              <a:round/>
            </a:ln>
          </a:insideH>
          <a:insideV>
            <a:ln w="12700" cap="flat">
              <a:solidFill>
                <a:srgbClr val="2424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86" name="Shape 48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文本"/>
          <p:cNvSpPr txBox="1"/>
          <p:nvPr>
            <p:ph type="title"/>
          </p:nvPr>
        </p:nvSpPr>
        <p:spPr>
          <a:xfrm>
            <a:off x="1819798" y="1617450"/>
            <a:ext cx="5504404" cy="1908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标题文本</a:t>
            </a:r>
          </a:p>
        </p:txBody>
      </p:sp>
      <p:grpSp>
        <p:nvGrpSpPr>
          <p:cNvPr id="27" name="Google Shape;11;p2"/>
          <p:cNvGrpSpPr/>
          <p:nvPr/>
        </p:nvGrpSpPr>
        <p:grpSpPr>
          <a:xfrm>
            <a:off x="-428161" y="-602402"/>
            <a:ext cx="10000175" cy="5554656"/>
            <a:chOff x="0" y="-1"/>
            <a:chExt cx="10000174" cy="5554654"/>
          </a:xfrm>
        </p:grpSpPr>
        <p:grpSp>
          <p:nvGrpSpPr>
            <p:cNvPr id="16" name="Google Shape;12;p2"/>
            <p:cNvGrpSpPr/>
            <p:nvPr/>
          </p:nvGrpSpPr>
          <p:grpSpPr>
            <a:xfrm>
              <a:off x="8566260" y="5417549"/>
              <a:ext cx="593704" cy="137105"/>
              <a:chOff x="0" y="0"/>
              <a:chExt cx="593703" cy="137103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-1" y="0"/>
                <a:ext cx="138902" cy="137103"/>
              </a:xfrm>
              <a:prstGeom prst="star4">
                <a:avLst>
                  <a:gd name="adj" fmla="val 30252"/>
                </a:avLst>
              </a:prstGeom>
              <a:solidFill>
                <a:srgbClr val="E496C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227400" y="-1"/>
                <a:ext cx="138903" cy="137104"/>
              </a:xfrm>
              <a:prstGeom prst="ellipse">
                <a:avLst/>
              </a:prstGeom>
              <a:solidFill>
                <a:srgbClr val="E449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454800" y="0"/>
                <a:ext cx="138903" cy="137103"/>
              </a:xfrm>
              <a:prstGeom prst="star4">
                <a:avLst>
                  <a:gd name="adj" fmla="val 30252"/>
                </a:avLst>
              </a:prstGeom>
              <a:solidFill>
                <a:srgbClr val="24242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</p:grpSp>
        <p:grpSp>
          <p:nvGrpSpPr>
            <p:cNvPr id="20" name="Google Shape;16;p2"/>
            <p:cNvGrpSpPr/>
            <p:nvPr/>
          </p:nvGrpSpPr>
          <p:grpSpPr>
            <a:xfrm>
              <a:off x="618510" y="3103775"/>
              <a:ext cx="138905" cy="594304"/>
              <a:chOff x="0" y="0"/>
              <a:chExt cx="138903" cy="594303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0" y="-1"/>
                <a:ext cx="138903" cy="137103"/>
              </a:xfrm>
              <a:prstGeom prst="star4">
                <a:avLst>
                  <a:gd name="adj" fmla="val 30252"/>
                </a:avLst>
              </a:prstGeom>
              <a:solidFill>
                <a:srgbClr val="E449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-1" y="228600"/>
                <a:ext cx="138904" cy="137103"/>
              </a:xfrm>
              <a:prstGeom prst="ellipse">
                <a:avLst/>
              </a:prstGeom>
              <a:solidFill>
                <a:srgbClr val="E496C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0" y="457201"/>
                <a:ext cx="138903" cy="137103"/>
              </a:xfrm>
              <a:prstGeom prst="star4">
                <a:avLst>
                  <a:gd name="adj" fmla="val 30252"/>
                </a:avLst>
              </a:prstGeom>
              <a:solidFill>
                <a:srgbClr val="24242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</p:grpSp>
        <p:grpSp>
          <p:nvGrpSpPr>
            <p:cNvPr id="23" name="Google Shape;20;p2"/>
            <p:cNvGrpSpPr/>
            <p:nvPr/>
          </p:nvGrpSpPr>
          <p:grpSpPr>
            <a:xfrm>
              <a:off x="0" y="148"/>
              <a:ext cx="1728903" cy="1789555"/>
              <a:chOff x="0" y="0"/>
              <a:chExt cx="1728902" cy="1789553"/>
            </a:xfrm>
          </p:grpSpPr>
          <p:sp>
            <p:nvSpPr>
              <p:cNvPr id="21" name="Google Shape;21;p2"/>
              <p:cNvSpPr/>
              <p:nvPr/>
            </p:nvSpPr>
            <p:spPr>
              <a:xfrm rot="10800597">
                <a:off x="150" y="149"/>
                <a:ext cx="1728603" cy="1727705"/>
              </a:xfrm>
              <a:prstGeom prst="ellipse">
                <a:avLst/>
              </a:prstGeom>
              <a:noFill/>
              <a:ln w="9525" cap="flat">
                <a:solidFill>
                  <a:srgbClr val="242424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795002" y="1650651"/>
                <a:ext cx="138903" cy="138903"/>
              </a:xfrm>
              <a:prstGeom prst="ellipse">
                <a:avLst/>
              </a:prstGeom>
              <a:solidFill>
                <a:srgbClr val="E449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</p:grpSp>
        <p:grpSp>
          <p:nvGrpSpPr>
            <p:cNvPr id="26" name="Google Shape;23;p2"/>
            <p:cNvGrpSpPr/>
            <p:nvPr/>
          </p:nvGrpSpPr>
          <p:grpSpPr>
            <a:xfrm>
              <a:off x="8210626" y="-2"/>
              <a:ext cx="1789549" cy="1728905"/>
              <a:chOff x="0" y="-1"/>
              <a:chExt cx="1789548" cy="1728903"/>
            </a:xfrm>
          </p:grpSpPr>
          <p:sp>
            <p:nvSpPr>
              <p:cNvPr id="24" name="Google Shape;24;p2"/>
              <p:cNvSpPr/>
              <p:nvPr/>
            </p:nvSpPr>
            <p:spPr>
              <a:xfrm rot="16200597">
                <a:off x="61245" y="599"/>
                <a:ext cx="1728605" cy="1727703"/>
              </a:xfrm>
              <a:prstGeom prst="ellipse">
                <a:avLst/>
              </a:prstGeom>
              <a:noFill/>
              <a:ln w="9525" cap="flat">
                <a:solidFill>
                  <a:srgbClr val="242424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-1" y="795003"/>
                <a:ext cx="138903" cy="138903"/>
              </a:xfrm>
              <a:prstGeom prst="ellipse">
                <a:avLst/>
              </a:prstGeom>
              <a:solidFill>
                <a:srgbClr val="24242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</p:grpSp>
      </p:grpSp>
      <p:sp>
        <p:nvSpPr>
          <p:cNvPr id="2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29;p11"/>
          <p:cNvSpPr/>
          <p:nvPr/>
        </p:nvSpPr>
        <p:spPr>
          <a:xfrm flipH="1">
            <a:off x="259799" y="259800"/>
            <a:ext cx="8624401" cy="4623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0955" y="0"/>
                </a:lnTo>
                <a:lnTo>
                  <a:pt x="21600" y="1203"/>
                </a:lnTo>
                <a:lnTo>
                  <a:pt x="21600" y="21600"/>
                </a:lnTo>
                <a:lnTo>
                  <a:pt x="645" y="21600"/>
                </a:lnTo>
                <a:lnTo>
                  <a:pt x="0" y="2039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242424"/>
            </a:solidFill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pPr>
          </a:p>
        </p:txBody>
      </p:sp>
      <p:grpSp>
        <p:nvGrpSpPr>
          <p:cNvPr id="189" name="Google Shape;130;p11"/>
          <p:cNvGrpSpPr/>
          <p:nvPr/>
        </p:nvGrpSpPr>
        <p:grpSpPr>
          <a:xfrm>
            <a:off x="-398426" y="-833275"/>
            <a:ext cx="9992716" cy="6691450"/>
            <a:chOff x="0" y="-1"/>
            <a:chExt cx="9992715" cy="6691449"/>
          </a:xfrm>
        </p:grpSpPr>
        <p:grpSp>
          <p:nvGrpSpPr>
            <p:cNvPr id="181" name="Google Shape;131;p11"/>
            <p:cNvGrpSpPr/>
            <p:nvPr/>
          </p:nvGrpSpPr>
          <p:grpSpPr>
            <a:xfrm>
              <a:off x="0" y="-2"/>
              <a:ext cx="1728903" cy="1789552"/>
              <a:chOff x="0" y="0"/>
              <a:chExt cx="1728902" cy="1789551"/>
            </a:xfrm>
          </p:grpSpPr>
          <p:sp>
            <p:nvSpPr>
              <p:cNvPr id="179" name="Google Shape;132;p11"/>
              <p:cNvSpPr/>
              <p:nvPr/>
            </p:nvSpPr>
            <p:spPr>
              <a:xfrm rot="10800597">
                <a:off x="150" y="149"/>
                <a:ext cx="1728603" cy="1727704"/>
              </a:xfrm>
              <a:prstGeom prst="ellipse">
                <a:avLst/>
              </a:prstGeom>
              <a:noFill/>
              <a:ln w="9525" cap="flat">
                <a:solidFill>
                  <a:srgbClr val="242424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  <p:sp>
            <p:nvSpPr>
              <p:cNvPr id="180" name="Google Shape;133;p11"/>
              <p:cNvSpPr/>
              <p:nvPr/>
            </p:nvSpPr>
            <p:spPr>
              <a:xfrm rot="16200000">
                <a:off x="795003" y="1650648"/>
                <a:ext cx="138903" cy="138903"/>
              </a:xfrm>
              <a:prstGeom prst="ellipse">
                <a:avLst/>
              </a:prstGeom>
              <a:solidFill>
                <a:srgbClr val="E496C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</p:grpSp>
        <p:grpSp>
          <p:nvGrpSpPr>
            <p:cNvPr id="185" name="Google Shape;134;p11"/>
            <p:cNvGrpSpPr/>
            <p:nvPr/>
          </p:nvGrpSpPr>
          <p:grpSpPr>
            <a:xfrm>
              <a:off x="8324651" y="1023621"/>
              <a:ext cx="594304" cy="138903"/>
              <a:chOff x="0" y="0"/>
              <a:chExt cx="594303" cy="138902"/>
            </a:xfrm>
          </p:grpSpPr>
          <p:sp>
            <p:nvSpPr>
              <p:cNvPr id="182" name="Google Shape;135;p11"/>
              <p:cNvSpPr/>
              <p:nvPr/>
            </p:nvSpPr>
            <p:spPr>
              <a:xfrm rot="16200000">
                <a:off x="-901" y="899"/>
                <a:ext cx="138903" cy="137103"/>
              </a:xfrm>
              <a:prstGeom prst="star4">
                <a:avLst>
                  <a:gd name="adj" fmla="val 30252"/>
                </a:avLst>
              </a:prstGeom>
              <a:solidFill>
                <a:srgbClr val="E449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  <p:sp>
            <p:nvSpPr>
              <p:cNvPr id="183" name="Google Shape;136;p11"/>
              <p:cNvSpPr/>
              <p:nvPr/>
            </p:nvSpPr>
            <p:spPr>
              <a:xfrm rot="16200000">
                <a:off x="227699" y="899"/>
                <a:ext cx="138903" cy="137103"/>
              </a:xfrm>
              <a:prstGeom prst="ellipse">
                <a:avLst/>
              </a:prstGeom>
              <a:solidFill>
                <a:srgbClr val="E496C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  <p:sp>
            <p:nvSpPr>
              <p:cNvPr id="184" name="Google Shape;137;p11"/>
              <p:cNvSpPr/>
              <p:nvPr/>
            </p:nvSpPr>
            <p:spPr>
              <a:xfrm rot="16200000">
                <a:off x="456300" y="899"/>
                <a:ext cx="138903" cy="137103"/>
              </a:xfrm>
              <a:prstGeom prst="star4">
                <a:avLst>
                  <a:gd name="adj" fmla="val 30252"/>
                </a:avLst>
              </a:prstGeom>
              <a:solidFill>
                <a:srgbClr val="24242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</p:grpSp>
        <p:grpSp>
          <p:nvGrpSpPr>
            <p:cNvPr id="188" name="Google Shape;138;p11"/>
            <p:cNvGrpSpPr/>
            <p:nvPr/>
          </p:nvGrpSpPr>
          <p:grpSpPr>
            <a:xfrm>
              <a:off x="8263811" y="4901895"/>
              <a:ext cx="1728905" cy="1789553"/>
              <a:chOff x="0" y="0"/>
              <a:chExt cx="1728903" cy="1789552"/>
            </a:xfrm>
          </p:grpSpPr>
          <p:sp>
            <p:nvSpPr>
              <p:cNvPr id="186" name="Google Shape;139;p11"/>
              <p:cNvSpPr/>
              <p:nvPr/>
            </p:nvSpPr>
            <p:spPr>
              <a:xfrm rot="597">
                <a:off x="149" y="61699"/>
                <a:ext cx="1728605" cy="1727703"/>
              </a:xfrm>
              <a:prstGeom prst="ellipse">
                <a:avLst/>
              </a:prstGeom>
              <a:noFill/>
              <a:ln w="9525" cap="flat">
                <a:solidFill>
                  <a:srgbClr val="242424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  <p:sp>
            <p:nvSpPr>
              <p:cNvPr id="187" name="Google Shape;140;p11"/>
              <p:cNvSpPr/>
              <p:nvPr/>
            </p:nvSpPr>
            <p:spPr>
              <a:xfrm rot="10800000">
                <a:off x="794997" y="-1"/>
                <a:ext cx="138903" cy="138903"/>
              </a:xfrm>
              <a:prstGeom prst="ellipse">
                <a:avLst/>
              </a:prstGeom>
              <a:solidFill>
                <a:srgbClr val="E449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</p:grpSp>
      </p:grpSp>
      <p:sp>
        <p:nvSpPr>
          <p:cNvPr id="190" name="xx%"/>
          <p:cNvSpPr txBox="1"/>
          <p:nvPr>
            <p:ph type="title" hasCustomPrompt="1"/>
          </p:nvPr>
        </p:nvSpPr>
        <p:spPr>
          <a:xfrm>
            <a:off x="2085050" y="2084123"/>
            <a:ext cx="4974000" cy="843002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xx%</a:t>
            </a:r>
          </a:p>
        </p:txBody>
      </p:sp>
      <p:sp>
        <p:nvSpPr>
          <p:cNvPr id="191" name="正文级别 1…"/>
          <p:cNvSpPr txBox="1"/>
          <p:nvPr>
            <p:ph type="body" sz="quarter" idx="1"/>
          </p:nvPr>
        </p:nvSpPr>
        <p:spPr>
          <a:xfrm>
            <a:off x="2085050" y="2927100"/>
            <a:ext cx="4974000" cy="497102"/>
          </a:xfrm>
          <a:prstGeom prst="rect">
            <a:avLst/>
          </a:prstGeom>
        </p:spPr>
        <p:txBody>
          <a:bodyPr/>
          <a:lstStyle>
            <a:lvl1pPr marL="177800" indent="-38100" algn="ctr">
              <a:lnSpc>
                <a:spcPct val="100000"/>
              </a:lnSpc>
              <a:buClrTx/>
              <a:buSzTx/>
              <a:buFontTx/>
              <a:buNone/>
              <a:defRPr sz="1800"/>
            </a:lvl1pPr>
            <a:lvl2pPr marL="177800" indent="139700" algn="ctr">
              <a:lnSpc>
                <a:spcPct val="100000"/>
              </a:lnSpc>
              <a:buClrTx/>
              <a:buSzTx/>
              <a:buFontTx/>
              <a:buNone/>
              <a:defRPr sz="1800"/>
            </a:lvl2pPr>
            <a:lvl3pPr marL="177800" indent="139700" algn="ctr">
              <a:lnSpc>
                <a:spcPct val="100000"/>
              </a:lnSpc>
              <a:buClrTx/>
              <a:buSzTx/>
              <a:buFontTx/>
              <a:buNone/>
              <a:defRPr sz="1800"/>
            </a:lvl3pPr>
            <a:lvl4pPr marL="177800" indent="139700" algn="ctr">
              <a:lnSpc>
                <a:spcPct val="100000"/>
              </a:lnSpc>
              <a:buClrTx/>
              <a:buSzTx/>
              <a:buFontTx/>
              <a:buNone/>
              <a:defRPr sz="1800"/>
            </a:lvl4pPr>
            <a:lvl5pPr marL="177800" indent="139700" algn="ctr">
              <a:lnSpc>
                <a:spcPct val="100000"/>
              </a:lnSpc>
              <a:buClrTx/>
              <a:buSzTx/>
              <a:buFontTx/>
              <a:buNone/>
              <a:defRPr sz="1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正文级别 1…"/>
          <p:cNvSpPr txBox="1"/>
          <p:nvPr>
            <p:ph type="body" sz="quarter" idx="1"/>
          </p:nvPr>
        </p:nvSpPr>
        <p:spPr>
          <a:xfrm>
            <a:off x="719998" y="1453775"/>
            <a:ext cx="6859502" cy="1241401"/>
          </a:xfrm>
          <a:prstGeom prst="rect">
            <a:avLst/>
          </a:prstGeom>
        </p:spPr>
        <p:txBody>
          <a:bodyPr/>
          <a:lstStyle>
            <a:lvl1pPr marL="177800" indent="-38100">
              <a:buClrTx/>
              <a:buSzTx/>
              <a:buFontTx/>
              <a:buNone/>
            </a:lvl1pPr>
            <a:lvl2pPr marL="177800" indent="139700">
              <a:buClrTx/>
              <a:buSzTx/>
              <a:buFontTx/>
              <a:buNone/>
            </a:lvl2pPr>
            <a:lvl3pPr marL="177800" indent="139700">
              <a:buClrTx/>
              <a:buSzTx/>
              <a:buFontTx/>
              <a:buNone/>
            </a:lvl3pPr>
            <a:lvl4pPr marL="177800" indent="139700">
              <a:buClrTx/>
              <a:buSzTx/>
              <a:buFontTx/>
              <a:buNone/>
            </a:lvl4pPr>
            <a:lvl5pPr marL="177800" indent="139700">
              <a:buClrTx/>
              <a:buSzTx/>
              <a:buFontTx/>
              <a:buNone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7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grpSp>
        <p:nvGrpSpPr>
          <p:cNvPr id="221" name="Google Shape;148;p13"/>
          <p:cNvGrpSpPr/>
          <p:nvPr/>
        </p:nvGrpSpPr>
        <p:grpSpPr>
          <a:xfrm>
            <a:off x="-1185677" y="-1026809"/>
            <a:ext cx="11324228" cy="6235635"/>
            <a:chOff x="0" y="-2"/>
            <a:chExt cx="11324227" cy="6235635"/>
          </a:xfrm>
        </p:grpSpPr>
        <p:grpSp>
          <p:nvGrpSpPr>
            <p:cNvPr id="217" name="Google Shape;149;p13"/>
            <p:cNvGrpSpPr/>
            <p:nvPr/>
          </p:nvGrpSpPr>
          <p:grpSpPr>
            <a:xfrm>
              <a:off x="0" y="3583955"/>
              <a:ext cx="10139332" cy="2651678"/>
              <a:chOff x="1" y="-1"/>
              <a:chExt cx="10139330" cy="2651677"/>
            </a:xfrm>
          </p:grpSpPr>
          <p:grpSp>
            <p:nvGrpSpPr>
              <p:cNvPr id="211" name="Google Shape;150;p13"/>
              <p:cNvGrpSpPr/>
              <p:nvPr/>
            </p:nvGrpSpPr>
            <p:grpSpPr>
              <a:xfrm>
                <a:off x="10000428" y="-2"/>
                <a:ext cx="138905" cy="594306"/>
                <a:chOff x="0" y="0"/>
                <a:chExt cx="138903" cy="594304"/>
              </a:xfrm>
            </p:grpSpPr>
            <p:sp>
              <p:nvSpPr>
                <p:cNvPr id="208" name="Google Shape;151;p13"/>
                <p:cNvSpPr/>
                <p:nvPr/>
              </p:nvSpPr>
              <p:spPr>
                <a:xfrm>
                  <a:off x="-1" y="-1"/>
                  <a:ext cx="138904" cy="137103"/>
                </a:xfrm>
                <a:prstGeom prst="star4">
                  <a:avLst>
                    <a:gd name="adj" fmla="val 30252"/>
                  </a:avLst>
                </a:prstGeom>
                <a:solidFill>
                  <a:srgbClr val="E4494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Anaheim"/>
                      <a:ea typeface="Anaheim"/>
                      <a:cs typeface="Anaheim"/>
                      <a:sym typeface="Anaheim"/>
                    </a:defRPr>
                  </a:pPr>
                </a:p>
              </p:txBody>
            </p:sp>
            <p:sp>
              <p:nvSpPr>
                <p:cNvPr id="209" name="Google Shape;152;p13"/>
                <p:cNvSpPr/>
                <p:nvPr/>
              </p:nvSpPr>
              <p:spPr>
                <a:xfrm>
                  <a:off x="-1" y="228601"/>
                  <a:ext cx="138904" cy="137103"/>
                </a:xfrm>
                <a:prstGeom prst="ellipse">
                  <a:avLst/>
                </a:prstGeom>
                <a:solidFill>
                  <a:srgbClr val="E496CE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Anaheim"/>
                      <a:ea typeface="Anaheim"/>
                      <a:cs typeface="Anaheim"/>
                      <a:sym typeface="Anaheim"/>
                    </a:defRPr>
                  </a:pPr>
                </a:p>
              </p:txBody>
            </p:sp>
            <p:sp>
              <p:nvSpPr>
                <p:cNvPr id="210" name="Google Shape;153;p13"/>
                <p:cNvSpPr/>
                <p:nvPr/>
              </p:nvSpPr>
              <p:spPr>
                <a:xfrm>
                  <a:off x="-1" y="457202"/>
                  <a:ext cx="138904" cy="137103"/>
                </a:xfrm>
                <a:prstGeom prst="star4">
                  <a:avLst>
                    <a:gd name="adj" fmla="val 30252"/>
                  </a:avLst>
                </a:prstGeom>
                <a:solidFill>
                  <a:srgbClr val="24242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Anaheim"/>
                      <a:ea typeface="Anaheim"/>
                      <a:cs typeface="Anaheim"/>
                      <a:sym typeface="Anaheim"/>
                    </a:defRPr>
                  </a:pPr>
                </a:p>
              </p:txBody>
            </p:sp>
          </p:grpSp>
          <p:sp>
            <p:nvSpPr>
              <p:cNvPr id="212" name="Google Shape;154;p13"/>
              <p:cNvSpPr/>
              <p:nvPr/>
            </p:nvSpPr>
            <p:spPr>
              <a:xfrm rot="10530084">
                <a:off x="65098" y="858711"/>
                <a:ext cx="1728944" cy="1727823"/>
              </a:xfrm>
              <a:prstGeom prst="ellipse">
                <a:avLst/>
              </a:prstGeom>
              <a:noFill/>
              <a:ln w="9525" cap="flat">
                <a:solidFill>
                  <a:srgbClr val="242424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  <p:grpSp>
            <p:nvGrpSpPr>
              <p:cNvPr id="216" name="Google Shape;155;p13"/>
              <p:cNvGrpSpPr/>
              <p:nvPr/>
            </p:nvGrpSpPr>
            <p:grpSpPr>
              <a:xfrm>
                <a:off x="4976251" y="2257999"/>
                <a:ext cx="593704" cy="137105"/>
                <a:chOff x="0" y="0"/>
                <a:chExt cx="593703" cy="137103"/>
              </a:xfrm>
            </p:grpSpPr>
            <p:sp>
              <p:nvSpPr>
                <p:cNvPr id="213" name="Google Shape;156;p13"/>
                <p:cNvSpPr/>
                <p:nvPr/>
              </p:nvSpPr>
              <p:spPr>
                <a:xfrm>
                  <a:off x="-1" y="-1"/>
                  <a:ext cx="138902" cy="137104"/>
                </a:xfrm>
                <a:prstGeom prst="star4">
                  <a:avLst>
                    <a:gd name="adj" fmla="val 30252"/>
                  </a:avLst>
                </a:prstGeom>
                <a:solidFill>
                  <a:srgbClr val="E496CE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Anaheim"/>
                      <a:ea typeface="Anaheim"/>
                      <a:cs typeface="Anaheim"/>
                      <a:sym typeface="Anaheim"/>
                    </a:defRPr>
                  </a:pPr>
                </a:p>
              </p:txBody>
            </p:sp>
            <p:sp>
              <p:nvSpPr>
                <p:cNvPr id="214" name="Google Shape;157;p13"/>
                <p:cNvSpPr/>
                <p:nvPr/>
              </p:nvSpPr>
              <p:spPr>
                <a:xfrm>
                  <a:off x="227400" y="-1"/>
                  <a:ext cx="138903" cy="137104"/>
                </a:xfrm>
                <a:prstGeom prst="ellipse">
                  <a:avLst/>
                </a:prstGeom>
                <a:solidFill>
                  <a:srgbClr val="E4494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Anaheim"/>
                      <a:ea typeface="Anaheim"/>
                      <a:cs typeface="Anaheim"/>
                      <a:sym typeface="Anaheim"/>
                    </a:defRPr>
                  </a:pPr>
                </a:p>
              </p:txBody>
            </p:sp>
            <p:sp>
              <p:nvSpPr>
                <p:cNvPr id="215" name="Google Shape;158;p13"/>
                <p:cNvSpPr/>
                <p:nvPr/>
              </p:nvSpPr>
              <p:spPr>
                <a:xfrm>
                  <a:off x="454800" y="-1"/>
                  <a:ext cx="138903" cy="137104"/>
                </a:xfrm>
                <a:prstGeom prst="star4">
                  <a:avLst>
                    <a:gd name="adj" fmla="val 30252"/>
                  </a:avLst>
                </a:prstGeom>
                <a:solidFill>
                  <a:srgbClr val="24242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Anaheim"/>
                      <a:ea typeface="Anaheim"/>
                      <a:cs typeface="Anaheim"/>
                      <a:sym typeface="Anaheim"/>
                    </a:defRPr>
                  </a:pPr>
                </a:p>
              </p:txBody>
            </p:sp>
          </p:grpSp>
        </p:grpSp>
        <p:grpSp>
          <p:nvGrpSpPr>
            <p:cNvPr id="220" name="Google Shape;159;p13"/>
            <p:cNvGrpSpPr/>
            <p:nvPr/>
          </p:nvGrpSpPr>
          <p:grpSpPr>
            <a:xfrm>
              <a:off x="9177417" y="-3"/>
              <a:ext cx="2146812" cy="2146116"/>
              <a:chOff x="0" y="-1"/>
              <a:chExt cx="2146811" cy="2146114"/>
            </a:xfrm>
          </p:grpSpPr>
          <p:sp>
            <p:nvSpPr>
              <p:cNvPr id="218" name="Google Shape;160;p13"/>
              <p:cNvSpPr/>
              <p:nvPr/>
            </p:nvSpPr>
            <p:spPr>
              <a:xfrm rot="11785897">
                <a:off x="209052" y="209218"/>
                <a:ext cx="1728707" cy="1727677"/>
              </a:xfrm>
              <a:prstGeom prst="ellipse">
                <a:avLst/>
              </a:prstGeom>
              <a:noFill/>
              <a:ln w="9525" cap="flat">
                <a:solidFill>
                  <a:srgbClr val="242424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  <p:sp>
            <p:nvSpPr>
              <p:cNvPr id="219" name="Google Shape;161;p13"/>
              <p:cNvSpPr/>
              <p:nvPr/>
            </p:nvSpPr>
            <p:spPr>
              <a:xfrm rot="7425">
                <a:off x="825263" y="1840884"/>
                <a:ext cx="138903" cy="138903"/>
              </a:xfrm>
              <a:prstGeom prst="ellipse">
                <a:avLst/>
              </a:prstGeom>
              <a:solidFill>
                <a:srgbClr val="E449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</p:grpSp>
      </p:grpSp>
      <p:sp>
        <p:nvSpPr>
          <p:cNvPr id="22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标题文本"/>
          <p:cNvSpPr txBox="1"/>
          <p:nvPr>
            <p:ph type="title"/>
          </p:nvPr>
        </p:nvSpPr>
        <p:spPr>
          <a:xfrm>
            <a:off x="2057699" y="2042623"/>
            <a:ext cx="5028602" cy="1179002"/>
          </a:xfrm>
          <a:prstGeom prst="rect">
            <a:avLst/>
          </a:prstGeom>
          <a:ln w="9525">
            <a:solidFill>
              <a:srgbClr val="242424"/>
            </a:solidFill>
            <a:round/>
          </a:ln>
        </p:spPr>
        <p:txBody>
          <a:bodyPr anchor="ctr"/>
          <a:lstStyle>
            <a:lvl1pPr>
              <a:lnSpc>
                <a:spcPct val="115000"/>
              </a:lnSpc>
              <a:defRPr b="0" sz="1800"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/>
            <a:r>
              <a:t>标题文本</a:t>
            </a:r>
          </a:p>
        </p:txBody>
      </p:sp>
      <p:grpSp>
        <p:nvGrpSpPr>
          <p:cNvPr id="238" name="Google Shape;165;p14"/>
          <p:cNvGrpSpPr/>
          <p:nvPr/>
        </p:nvGrpSpPr>
        <p:grpSpPr>
          <a:xfrm>
            <a:off x="190347" y="191246"/>
            <a:ext cx="7181906" cy="4017083"/>
            <a:chOff x="-1" y="-2"/>
            <a:chExt cx="7181905" cy="4017081"/>
          </a:xfrm>
        </p:grpSpPr>
        <p:grpSp>
          <p:nvGrpSpPr>
            <p:cNvPr id="233" name="Google Shape;166;p14"/>
            <p:cNvGrpSpPr/>
            <p:nvPr/>
          </p:nvGrpSpPr>
          <p:grpSpPr>
            <a:xfrm>
              <a:off x="6588200" y="-3"/>
              <a:ext cx="593705" cy="137105"/>
              <a:chOff x="0" y="0"/>
              <a:chExt cx="593703" cy="137103"/>
            </a:xfrm>
          </p:grpSpPr>
          <p:sp>
            <p:nvSpPr>
              <p:cNvPr id="230" name="Google Shape;167;p14"/>
              <p:cNvSpPr/>
              <p:nvPr/>
            </p:nvSpPr>
            <p:spPr>
              <a:xfrm>
                <a:off x="-1" y="0"/>
                <a:ext cx="138902" cy="137103"/>
              </a:xfrm>
              <a:prstGeom prst="star4">
                <a:avLst>
                  <a:gd name="adj" fmla="val 30252"/>
                </a:avLst>
              </a:prstGeom>
              <a:solidFill>
                <a:srgbClr val="E496C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  <p:sp>
            <p:nvSpPr>
              <p:cNvPr id="231" name="Google Shape;168;p14"/>
              <p:cNvSpPr/>
              <p:nvPr/>
            </p:nvSpPr>
            <p:spPr>
              <a:xfrm>
                <a:off x="227400" y="-1"/>
                <a:ext cx="138903" cy="137104"/>
              </a:xfrm>
              <a:prstGeom prst="ellipse">
                <a:avLst/>
              </a:prstGeom>
              <a:solidFill>
                <a:srgbClr val="E449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  <p:sp>
            <p:nvSpPr>
              <p:cNvPr id="232" name="Google Shape;169;p14"/>
              <p:cNvSpPr/>
              <p:nvPr/>
            </p:nvSpPr>
            <p:spPr>
              <a:xfrm>
                <a:off x="454800" y="0"/>
                <a:ext cx="138903" cy="137103"/>
              </a:xfrm>
              <a:prstGeom prst="star4">
                <a:avLst>
                  <a:gd name="adj" fmla="val 30252"/>
                </a:avLst>
              </a:prstGeom>
              <a:solidFill>
                <a:srgbClr val="24242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</p:grpSp>
        <p:grpSp>
          <p:nvGrpSpPr>
            <p:cNvPr id="237" name="Google Shape;170;p14"/>
            <p:cNvGrpSpPr/>
            <p:nvPr/>
          </p:nvGrpSpPr>
          <p:grpSpPr>
            <a:xfrm>
              <a:off x="-2" y="3422776"/>
              <a:ext cx="138905" cy="594304"/>
              <a:chOff x="0" y="0"/>
              <a:chExt cx="138903" cy="594303"/>
            </a:xfrm>
          </p:grpSpPr>
          <p:sp>
            <p:nvSpPr>
              <p:cNvPr id="234" name="Google Shape;171;p14"/>
              <p:cNvSpPr/>
              <p:nvPr/>
            </p:nvSpPr>
            <p:spPr>
              <a:xfrm>
                <a:off x="-1" y="0"/>
                <a:ext cx="138904" cy="137102"/>
              </a:xfrm>
              <a:prstGeom prst="star4">
                <a:avLst>
                  <a:gd name="adj" fmla="val 30252"/>
                </a:avLst>
              </a:prstGeom>
              <a:solidFill>
                <a:srgbClr val="E449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  <p:sp>
            <p:nvSpPr>
              <p:cNvPr id="235" name="Google Shape;172;p14"/>
              <p:cNvSpPr/>
              <p:nvPr/>
            </p:nvSpPr>
            <p:spPr>
              <a:xfrm>
                <a:off x="-1" y="228600"/>
                <a:ext cx="138904" cy="137103"/>
              </a:xfrm>
              <a:prstGeom prst="ellipse">
                <a:avLst/>
              </a:prstGeom>
              <a:solidFill>
                <a:srgbClr val="E496C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  <p:sp>
            <p:nvSpPr>
              <p:cNvPr id="236" name="Google Shape;173;p14"/>
              <p:cNvSpPr/>
              <p:nvPr/>
            </p:nvSpPr>
            <p:spPr>
              <a:xfrm>
                <a:off x="-1" y="457201"/>
                <a:ext cx="138904" cy="137103"/>
              </a:xfrm>
              <a:prstGeom prst="star4">
                <a:avLst>
                  <a:gd name="adj" fmla="val 30252"/>
                </a:avLst>
              </a:prstGeom>
              <a:solidFill>
                <a:srgbClr val="24242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</p:grpSp>
      </p:grpSp>
      <p:sp>
        <p:nvSpPr>
          <p:cNvPr id="23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_10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标题文本"/>
          <p:cNvSpPr txBox="1"/>
          <p:nvPr>
            <p:ph type="title"/>
          </p:nvPr>
        </p:nvSpPr>
        <p:spPr>
          <a:xfrm>
            <a:off x="1183800" y="3494675"/>
            <a:ext cx="6776402" cy="495602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grpSp>
        <p:nvGrpSpPr>
          <p:cNvPr id="259" name="Google Shape;177;p15"/>
          <p:cNvGrpSpPr/>
          <p:nvPr/>
        </p:nvGrpSpPr>
        <p:grpSpPr>
          <a:xfrm>
            <a:off x="190347" y="-389508"/>
            <a:ext cx="9845649" cy="6332211"/>
            <a:chOff x="-1" y="28"/>
            <a:chExt cx="9845647" cy="6332210"/>
          </a:xfrm>
        </p:grpSpPr>
        <p:grpSp>
          <p:nvGrpSpPr>
            <p:cNvPr id="249" name="Google Shape;178;p15"/>
            <p:cNvGrpSpPr/>
            <p:nvPr/>
          </p:nvGrpSpPr>
          <p:grpSpPr>
            <a:xfrm>
              <a:off x="7484936" y="3971858"/>
              <a:ext cx="2360711" cy="2360381"/>
              <a:chOff x="-1" y="0"/>
              <a:chExt cx="2360710" cy="2360380"/>
            </a:xfrm>
          </p:grpSpPr>
          <p:sp>
            <p:nvSpPr>
              <p:cNvPr id="247" name="Google Shape;179;p15"/>
              <p:cNvSpPr/>
              <p:nvPr/>
            </p:nvSpPr>
            <p:spPr>
              <a:xfrm rot="19800553">
                <a:off x="316072" y="316358"/>
                <a:ext cx="1728565" cy="1727665"/>
              </a:xfrm>
              <a:prstGeom prst="ellipse">
                <a:avLst/>
              </a:prstGeom>
              <a:noFill/>
              <a:ln w="9525" cap="flat">
                <a:solidFill>
                  <a:srgbClr val="242424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  <p:sp>
            <p:nvSpPr>
              <p:cNvPr id="248" name="Google Shape;180;p15"/>
              <p:cNvSpPr/>
              <p:nvPr/>
            </p:nvSpPr>
            <p:spPr>
              <a:xfrm rot="8999956">
                <a:off x="682855" y="369359"/>
                <a:ext cx="138899" cy="138899"/>
              </a:xfrm>
              <a:prstGeom prst="ellipse">
                <a:avLst/>
              </a:prstGeom>
              <a:solidFill>
                <a:srgbClr val="E449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</p:grpSp>
        <p:grpSp>
          <p:nvGrpSpPr>
            <p:cNvPr id="253" name="Google Shape;181;p15"/>
            <p:cNvGrpSpPr/>
            <p:nvPr/>
          </p:nvGrpSpPr>
          <p:grpSpPr>
            <a:xfrm>
              <a:off x="7299275" y="578934"/>
              <a:ext cx="593704" cy="137105"/>
              <a:chOff x="0" y="0"/>
              <a:chExt cx="593703" cy="137103"/>
            </a:xfrm>
          </p:grpSpPr>
          <p:sp>
            <p:nvSpPr>
              <p:cNvPr id="250" name="Google Shape;182;p15"/>
              <p:cNvSpPr/>
              <p:nvPr/>
            </p:nvSpPr>
            <p:spPr>
              <a:xfrm>
                <a:off x="-1" y="0"/>
                <a:ext cx="138902" cy="137103"/>
              </a:xfrm>
              <a:prstGeom prst="star4">
                <a:avLst>
                  <a:gd name="adj" fmla="val 30252"/>
                </a:avLst>
              </a:prstGeom>
              <a:solidFill>
                <a:srgbClr val="E496C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  <p:sp>
            <p:nvSpPr>
              <p:cNvPr id="251" name="Google Shape;183;p15"/>
              <p:cNvSpPr/>
              <p:nvPr/>
            </p:nvSpPr>
            <p:spPr>
              <a:xfrm>
                <a:off x="227400" y="-1"/>
                <a:ext cx="138903" cy="137104"/>
              </a:xfrm>
              <a:prstGeom prst="ellipse">
                <a:avLst/>
              </a:prstGeom>
              <a:solidFill>
                <a:srgbClr val="E449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  <p:sp>
            <p:nvSpPr>
              <p:cNvPr id="252" name="Google Shape;184;p15"/>
              <p:cNvSpPr/>
              <p:nvPr/>
            </p:nvSpPr>
            <p:spPr>
              <a:xfrm>
                <a:off x="454800" y="0"/>
                <a:ext cx="138903" cy="137103"/>
              </a:xfrm>
              <a:prstGeom prst="star4">
                <a:avLst>
                  <a:gd name="adj" fmla="val 30252"/>
                </a:avLst>
              </a:prstGeom>
              <a:solidFill>
                <a:srgbClr val="24242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</p:grpSp>
        <p:grpSp>
          <p:nvGrpSpPr>
            <p:cNvPr id="257" name="Google Shape;185;p15"/>
            <p:cNvGrpSpPr/>
            <p:nvPr/>
          </p:nvGrpSpPr>
          <p:grpSpPr>
            <a:xfrm>
              <a:off x="-2" y="3924261"/>
              <a:ext cx="138905" cy="594304"/>
              <a:chOff x="0" y="0"/>
              <a:chExt cx="138903" cy="594303"/>
            </a:xfrm>
          </p:grpSpPr>
          <p:sp>
            <p:nvSpPr>
              <p:cNvPr id="254" name="Google Shape;186;p15"/>
              <p:cNvSpPr/>
              <p:nvPr/>
            </p:nvSpPr>
            <p:spPr>
              <a:xfrm>
                <a:off x="0" y="0"/>
                <a:ext cx="138903" cy="137102"/>
              </a:xfrm>
              <a:prstGeom prst="star4">
                <a:avLst>
                  <a:gd name="adj" fmla="val 30252"/>
                </a:avLst>
              </a:prstGeom>
              <a:solidFill>
                <a:srgbClr val="E449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  <p:sp>
            <p:nvSpPr>
              <p:cNvPr id="255" name="Google Shape;187;p15"/>
              <p:cNvSpPr/>
              <p:nvPr/>
            </p:nvSpPr>
            <p:spPr>
              <a:xfrm>
                <a:off x="-1" y="228600"/>
                <a:ext cx="138904" cy="137103"/>
              </a:xfrm>
              <a:prstGeom prst="ellipse">
                <a:avLst/>
              </a:prstGeom>
              <a:solidFill>
                <a:srgbClr val="E496C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  <p:sp>
            <p:nvSpPr>
              <p:cNvPr id="256" name="Google Shape;188;p15"/>
              <p:cNvSpPr/>
              <p:nvPr/>
            </p:nvSpPr>
            <p:spPr>
              <a:xfrm>
                <a:off x="0" y="457201"/>
                <a:ext cx="138903" cy="137103"/>
              </a:xfrm>
              <a:prstGeom prst="star4">
                <a:avLst>
                  <a:gd name="adj" fmla="val 30252"/>
                </a:avLst>
              </a:prstGeom>
              <a:solidFill>
                <a:srgbClr val="24242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</p:grpSp>
        <p:sp>
          <p:nvSpPr>
            <p:cNvPr id="258" name="Google Shape;189;p15"/>
            <p:cNvSpPr/>
            <p:nvPr/>
          </p:nvSpPr>
          <p:spPr>
            <a:xfrm rot="10800000">
              <a:off x="3435517" y="28"/>
              <a:ext cx="1728737" cy="13387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06" h="19825" fill="norm" stroke="1" extrusionOk="0">
                  <a:moveTo>
                    <a:pt x="18082" y="0"/>
                  </a:moveTo>
                  <a:cubicBezTo>
                    <a:pt x="21074" y="5900"/>
                    <a:pt x="19816" y="13831"/>
                    <a:pt x="15271" y="17716"/>
                  </a:cubicBezTo>
                  <a:cubicBezTo>
                    <a:pt x="10726" y="21600"/>
                    <a:pt x="4616" y="19966"/>
                    <a:pt x="1624" y="14067"/>
                  </a:cubicBezTo>
                  <a:cubicBezTo>
                    <a:pt x="-277" y="10320"/>
                    <a:pt x="-526" y="5554"/>
                    <a:pt x="967" y="1508"/>
                  </a:cubicBezTo>
                </a:path>
              </a:pathLst>
            </a:custGeom>
            <a:noFill/>
            <a:ln w="9525" cap="flat">
              <a:solidFill>
                <a:srgbClr val="242424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defRPr>
              </a:pPr>
            </a:p>
          </p:txBody>
        </p:sp>
      </p:grpSp>
      <p:sp>
        <p:nvSpPr>
          <p:cNvPr id="26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191;p16"/>
          <p:cNvSpPr/>
          <p:nvPr/>
        </p:nvSpPr>
        <p:spPr>
          <a:xfrm flipH="1">
            <a:off x="259799" y="259800"/>
            <a:ext cx="8624401" cy="4623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0955" y="0"/>
                </a:lnTo>
                <a:lnTo>
                  <a:pt x="21600" y="1203"/>
                </a:lnTo>
                <a:lnTo>
                  <a:pt x="21600" y="21600"/>
                </a:lnTo>
                <a:lnTo>
                  <a:pt x="645" y="21600"/>
                </a:lnTo>
                <a:lnTo>
                  <a:pt x="0" y="2039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242424"/>
            </a:solidFill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pPr>
          </a:p>
        </p:txBody>
      </p:sp>
      <p:sp>
        <p:nvSpPr>
          <p:cNvPr id="268" name="正文级别 1…"/>
          <p:cNvSpPr txBox="1"/>
          <p:nvPr>
            <p:ph type="body" sz="half" idx="1"/>
          </p:nvPr>
        </p:nvSpPr>
        <p:spPr>
          <a:xfrm>
            <a:off x="713225" y="1449374"/>
            <a:ext cx="7717502" cy="1554602"/>
          </a:xfrm>
          <a:prstGeom prst="rect">
            <a:avLst/>
          </a:prstGeom>
        </p:spPr>
        <p:txBody>
          <a:bodyPr/>
          <a:lstStyle>
            <a:lvl1pPr marL="177800" indent="-38100">
              <a:buClrTx/>
              <a:buSzTx/>
              <a:buFontTx/>
              <a:buNone/>
            </a:lvl1pPr>
            <a:lvl2pPr marL="177800" indent="139700">
              <a:buClrTx/>
              <a:buSzTx/>
              <a:buFontTx/>
              <a:buNone/>
            </a:lvl2pPr>
            <a:lvl3pPr marL="177800" indent="139700">
              <a:buClrTx/>
              <a:buSzTx/>
              <a:buFontTx/>
              <a:buNone/>
            </a:lvl3pPr>
            <a:lvl4pPr marL="177800" indent="139700">
              <a:buClrTx/>
              <a:buSzTx/>
              <a:buFontTx/>
              <a:buNone/>
            </a:lvl4pPr>
            <a:lvl5pPr marL="177800" indent="139700">
              <a:buClrTx/>
              <a:buSzTx/>
              <a:buFontTx/>
              <a:buNone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grpSp>
        <p:nvGrpSpPr>
          <p:cNvPr id="279" name="Google Shape;193;p16"/>
          <p:cNvGrpSpPr/>
          <p:nvPr/>
        </p:nvGrpSpPr>
        <p:grpSpPr>
          <a:xfrm>
            <a:off x="-936058" y="-1002869"/>
            <a:ext cx="11060866" cy="7368949"/>
            <a:chOff x="0" y="-2"/>
            <a:chExt cx="11060865" cy="7368948"/>
          </a:xfrm>
        </p:grpSpPr>
        <p:grpSp>
          <p:nvGrpSpPr>
            <p:cNvPr id="271" name="Google Shape;194;p16"/>
            <p:cNvGrpSpPr/>
            <p:nvPr/>
          </p:nvGrpSpPr>
          <p:grpSpPr>
            <a:xfrm>
              <a:off x="8949077" y="-3"/>
              <a:ext cx="2111788" cy="2112430"/>
              <a:chOff x="0" y="-1"/>
              <a:chExt cx="2111787" cy="2112429"/>
            </a:xfrm>
          </p:grpSpPr>
          <p:sp>
            <p:nvSpPr>
              <p:cNvPr id="269" name="Google Shape;195;p16"/>
              <p:cNvSpPr/>
              <p:nvPr/>
            </p:nvSpPr>
            <p:spPr>
              <a:xfrm rot="15312816">
                <a:off x="191537" y="192308"/>
                <a:ext cx="1728713" cy="1727811"/>
              </a:xfrm>
              <a:prstGeom prst="ellipse">
                <a:avLst/>
              </a:prstGeom>
              <a:noFill/>
              <a:ln w="9525" cap="flat">
                <a:solidFill>
                  <a:srgbClr val="242424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  <p:sp>
            <p:nvSpPr>
              <p:cNvPr id="270" name="Google Shape;196;p16"/>
              <p:cNvSpPr/>
              <p:nvPr/>
            </p:nvSpPr>
            <p:spPr>
              <a:xfrm rot="20712219">
                <a:off x="158678" y="1205409"/>
                <a:ext cx="138911" cy="138911"/>
              </a:xfrm>
              <a:prstGeom prst="ellipse">
                <a:avLst/>
              </a:prstGeom>
              <a:solidFill>
                <a:srgbClr val="E496C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</p:grpSp>
        <p:grpSp>
          <p:nvGrpSpPr>
            <p:cNvPr id="275" name="Google Shape;197;p16"/>
            <p:cNvGrpSpPr/>
            <p:nvPr/>
          </p:nvGrpSpPr>
          <p:grpSpPr>
            <a:xfrm>
              <a:off x="1986005" y="1193215"/>
              <a:ext cx="594304" cy="138903"/>
              <a:chOff x="0" y="0"/>
              <a:chExt cx="594303" cy="138902"/>
            </a:xfrm>
          </p:grpSpPr>
          <p:sp>
            <p:nvSpPr>
              <p:cNvPr id="272" name="Google Shape;198;p16"/>
              <p:cNvSpPr/>
              <p:nvPr/>
            </p:nvSpPr>
            <p:spPr>
              <a:xfrm rot="16200000">
                <a:off x="-901" y="899"/>
                <a:ext cx="138903" cy="137103"/>
              </a:xfrm>
              <a:prstGeom prst="star4">
                <a:avLst>
                  <a:gd name="adj" fmla="val 30252"/>
                </a:avLst>
              </a:prstGeom>
              <a:solidFill>
                <a:srgbClr val="E449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  <p:sp>
            <p:nvSpPr>
              <p:cNvPr id="273" name="Google Shape;199;p16"/>
              <p:cNvSpPr/>
              <p:nvPr/>
            </p:nvSpPr>
            <p:spPr>
              <a:xfrm rot="16200000">
                <a:off x="227699" y="899"/>
                <a:ext cx="138903" cy="137103"/>
              </a:xfrm>
              <a:prstGeom prst="ellipse">
                <a:avLst/>
              </a:prstGeom>
              <a:solidFill>
                <a:srgbClr val="E496C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  <p:sp>
            <p:nvSpPr>
              <p:cNvPr id="274" name="Google Shape;200;p16"/>
              <p:cNvSpPr/>
              <p:nvPr/>
            </p:nvSpPr>
            <p:spPr>
              <a:xfrm rot="16200000">
                <a:off x="456300" y="899"/>
                <a:ext cx="138903" cy="137103"/>
              </a:xfrm>
              <a:prstGeom prst="star4">
                <a:avLst>
                  <a:gd name="adj" fmla="val 30252"/>
                </a:avLst>
              </a:prstGeom>
              <a:solidFill>
                <a:srgbClr val="24242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</p:grpSp>
        <p:grpSp>
          <p:nvGrpSpPr>
            <p:cNvPr id="278" name="Google Shape;201;p16"/>
            <p:cNvGrpSpPr/>
            <p:nvPr/>
          </p:nvGrpSpPr>
          <p:grpSpPr>
            <a:xfrm>
              <a:off x="-1" y="5008344"/>
              <a:ext cx="2360931" cy="2360602"/>
              <a:chOff x="0" y="0"/>
              <a:chExt cx="2360930" cy="2360601"/>
            </a:xfrm>
          </p:grpSpPr>
          <p:sp>
            <p:nvSpPr>
              <p:cNvPr id="276" name="Google Shape;202;p16"/>
              <p:cNvSpPr/>
              <p:nvPr/>
            </p:nvSpPr>
            <p:spPr>
              <a:xfrm rot="1800641">
                <a:off x="316182" y="316468"/>
                <a:ext cx="1728565" cy="1727665"/>
              </a:xfrm>
              <a:prstGeom prst="ellipse">
                <a:avLst/>
              </a:prstGeom>
              <a:noFill/>
              <a:ln w="9525" cap="flat">
                <a:solidFill>
                  <a:srgbClr val="242424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  <p:sp>
            <p:nvSpPr>
              <p:cNvPr id="277" name="Google Shape;203;p16"/>
              <p:cNvSpPr/>
              <p:nvPr/>
            </p:nvSpPr>
            <p:spPr>
              <a:xfrm rot="12600044">
                <a:off x="1539064" y="369468"/>
                <a:ext cx="138899" cy="138899"/>
              </a:xfrm>
              <a:prstGeom prst="ellipse">
                <a:avLst/>
              </a:prstGeom>
              <a:solidFill>
                <a:srgbClr val="E449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</p:grpSp>
      </p:grpSp>
      <p:sp>
        <p:nvSpPr>
          <p:cNvPr id="280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8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06;p17"/>
          <p:cNvSpPr/>
          <p:nvPr/>
        </p:nvSpPr>
        <p:spPr>
          <a:xfrm flipH="1">
            <a:off x="259799" y="259800"/>
            <a:ext cx="8624401" cy="4623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0955" y="0"/>
                </a:lnTo>
                <a:lnTo>
                  <a:pt x="21600" y="1203"/>
                </a:lnTo>
                <a:lnTo>
                  <a:pt x="21600" y="21600"/>
                </a:lnTo>
                <a:lnTo>
                  <a:pt x="645" y="21600"/>
                </a:lnTo>
                <a:lnTo>
                  <a:pt x="0" y="2039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242424"/>
            </a:solidFill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pPr>
          </a:p>
        </p:txBody>
      </p:sp>
      <p:sp>
        <p:nvSpPr>
          <p:cNvPr id="289" name="标题文本"/>
          <p:cNvSpPr txBox="1"/>
          <p:nvPr>
            <p:ph type="title"/>
          </p:nvPr>
        </p:nvSpPr>
        <p:spPr>
          <a:xfrm>
            <a:off x="889474" y="980750"/>
            <a:ext cx="6861002" cy="694802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90" name="正文级别 1…"/>
          <p:cNvSpPr txBox="1"/>
          <p:nvPr>
            <p:ph type="body" sz="half" idx="1"/>
          </p:nvPr>
        </p:nvSpPr>
        <p:spPr>
          <a:xfrm>
            <a:off x="889474" y="1833148"/>
            <a:ext cx="6861002" cy="1552202"/>
          </a:xfrm>
          <a:prstGeom prst="rect">
            <a:avLst/>
          </a:prstGeom>
        </p:spPr>
        <p:txBody>
          <a:bodyPr/>
          <a:lstStyle>
            <a:lvl1pPr marL="177800" indent="-38100">
              <a:buClrTx/>
              <a:buSzTx/>
              <a:buFontTx/>
              <a:buNone/>
            </a:lvl1pPr>
            <a:lvl2pPr marL="177800" indent="139700">
              <a:buClrTx/>
              <a:buSzTx/>
              <a:buFontTx/>
              <a:buNone/>
            </a:lvl2pPr>
            <a:lvl3pPr marL="177800" indent="139700">
              <a:buClrTx/>
              <a:buSzTx/>
              <a:buFontTx/>
              <a:buNone/>
            </a:lvl3pPr>
            <a:lvl4pPr marL="177800" indent="139700">
              <a:buClrTx/>
              <a:buSzTx/>
              <a:buFontTx/>
              <a:buNone/>
            </a:lvl4pPr>
            <a:lvl5pPr marL="177800" indent="139700">
              <a:buClrTx/>
              <a:buSzTx/>
              <a:buFontTx/>
              <a:buNone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grpSp>
        <p:nvGrpSpPr>
          <p:cNvPr id="301" name="Google Shape;209;p17"/>
          <p:cNvGrpSpPr/>
          <p:nvPr/>
        </p:nvGrpSpPr>
        <p:grpSpPr>
          <a:xfrm>
            <a:off x="-936058" y="-1134052"/>
            <a:ext cx="11181418" cy="7500132"/>
            <a:chOff x="0" y="-2"/>
            <a:chExt cx="11181417" cy="7500131"/>
          </a:xfrm>
        </p:grpSpPr>
        <p:grpSp>
          <p:nvGrpSpPr>
            <p:cNvPr id="293" name="Google Shape;210;p17"/>
            <p:cNvGrpSpPr/>
            <p:nvPr/>
          </p:nvGrpSpPr>
          <p:grpSpPr>
            <a:xfrm>
              <a:off x="8821034" y="-3"/>
              <a:ext cx="2360384" cy="2360713"/>
              <a:chOff x="0" y="-1"/>
              <a:chExt cx="2360382" cy="2360712"/>
            </a:xfrm>
          </p:grpSpPr>
          <p:sp>
            <p:nvSpPr>
              <p:cNvPr id="291" name="Google Shape;211;p17"/>
              <p:cNvSpPr/>
              <p:nvPr/>
            </p:nvSpPr>
            <p:spPr>
              <a:xfrm rot="14400553">
                <a:off x="315907" y="316522"/>
                <a:ext cx="1728567" cy="1727665"/>
              </a:xfrm>
              <a:prstGeom prst="ellipse">
                <a:avLst/>
              </a:prstGeom>
              <a:noFill/>
              <a:ln w="9525" cap="flat">
                <a:solidFill>
                  <a:srgbClr val="242424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  <p:sp>
            <p:nvSpPr>
              <p:cNvPr id="292" name="Google Shape;212;p17"/>
              <p:cNvSpPr/>
              <p:nvPr/>
            </p:nvSpPr>
            <p:spPr>
              <a:xfrm rot="19799956">
                <a:off x="369361" y="1538957"/>
                <a:ext cx="138899" cy="138899"/>
              </a:xfrm>
              <a:prstGeom prst="ellipse">
                <a:avLst/>
              </a:prstGeom>
              <a:solidFill>
                <a:srgbClr val="E496C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</p:grpSp>
        <p:grpSp>
          <p:nvGrpSpPr>
            <p:cNvPr id="297" name="Google Shape;213;p17"/>
            <p:cNvGrpSpPr/>
            <p:nvPr/>
          </p:nvGrpSpPr>
          <p:grpSpPr>
            <a:xfrm>
              <a:off x="5352381" y="1324396"/>
              <a:ext cx="594304" cy="138903"/>
              <a:chOff x="0" y="0"/>
              <a:chExt cx="594303" cy="138902"/>
            </a:xfrm>
          </p:grpSpPr>
          <p:sp>
            <p:nvSpPr>
              <p:cNvPr id="294" name="Google Shape;214;p17"/>
              <p:cNvSpPr/>
              <p:nvPr/>
            </p:nvSpPr>
            <p:spPr>
              <a:xfrm rot="16200000">
                <a:off x="-901" y="899"/>
                <a:ext cx="138903" cy="137103"/>
              </a:xfrm>
              <a:prstGeom prst="star4">
                <a:avLst>
                  <a:gd name="adj" fmla="val 30252"/>
                </a:avLst>
              </a:prstGeom>
              <a:solidFill>
                <a:srgbClr val="E449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  <p:sp>
            <p:nvSpPr>
              <p:cNvPr id="295" name="Google Shape;215;p17"/>
              <p:cNvSpPr/>
              <p:nvPr/>
            </p:nvSpPr>
            <p:spPr>
              <a:xfrm rot="16200000">
                <a:off x="227699" y="899"/>
                <a:ext cx="138903" cy="137103"/>
              </a:xfrm>
              <a:prstGeom prst="ellipse">
                <a:avLst/>
              </a:prstGeom>
              <a:solidFill>
                <a:srgbClr val="E496C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  <p:sp>
            <p:nvSpPr>
              <p:cNvPr id="296" name="Google Shape;216;p17"/>
              <p:cNvSpPr/>
              <p:nvPr/>
            </p:nvSpPr>
            <p:spPr>
              <a:xfrm rot="16200000">
                <a:off x="456300" y="899"/>
                <a:ext cx="138903" cy="137103"/>
              </a:xfrm>
              <a:prstGeom prst="star4">
                <a:avLst>
                  <a:gd name="adj" fmla="val 30252"/>
                </a:avLst>
              </a:prstGeom>
              <a:solidFill>
                <a:srgbClr val="24242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</p:grpSp>
        <p:grpSp>
          <p:nvGrpSpPr>
            <p:cNvPr id="300" name="Google Shape;217;p17"/>
            <p:cNvGrpSpPr/>
            <p:nvPr/>
          </p:nvGrpSpPr>
          <p:grpSpPr>
            <a:xfrm>
              <a:off x="-1" y="5139527"/>
              <a:ext cx="2360931" cy="2360602"/>
              <a:chOff x="0" y="0"/>
              <a:chExt cx="2360930" cy="2360601"/>
            </a:xfrm>
          </p:grpSpPr>
          <p:sp>
            <p:nvSpPr>
              <p:cNvPr id="298" name="Google Shape;218;p17"/>
              <p:cNvSpPr/>
              <p:nvPr/>
            </p:nvSpPr>
            <p:spPr>
              <a:xfrm rot="1800641">
                <a:off x="316182" y="316468"/>
                <a:ext cx="1728565" cy="1727665"/>
              </a:xfrm>
              <a:prstGeom prst="ellipse">
                <a:avLst/>
              </a:prstGeom>
              <a:noFill/>
              <a:ln w="9525" cap="flat">
                <a:solidFill>
                  <a:srgbClr val="242424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  <p:sp>
            <p:nvSpPr>
              <p:cNvPr id="299" name="Google Shape;219;p17"/>
              <p:cNvSpPr/>
              <p:nvPr/>
            </p:nvSpPr>
            <p:spPr>
              <a:xfrm rot="12600044">
                <a:off x="1539064" y="369468"/>
                <a:ext cx="138899" cy="138899"/>
              </a:xfrm>
              <a:prstGeom prst="ellipse">
                <a:avLst/>
              </a:prstGeom>
              <a:solidFill>
                <a:srgbClr val="E449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</p:grpSp>
      </p:grpSp>
      <p:sp>
        <p:nvSpPr>
          <p:cNvPr id="30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4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221;p18"/>
          <p:cNvSpPr/>
          <p:nvPr/>
        </p:nvSpPr>
        <p:spPr>
          <a:xfrm flipH="1">
            <a:off x="259799" y="259800"/>
            <a:ext cx="8624401" cy="4623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0955" y="0"/>
                </a:lnTo>
                <a:lnTo>
                  <a:pt x="21600" y="1203"/>
                </a:lnTo>
                <a:lnTo>
                  <a:pt x="21600" y="21600"/>
                </a:lnTo>
                <a:lnTo>
                  <a:pt x="645" y="21600"/>
                </a:lnTo>
                <a:lnTo>
                  <a:pt x="0" y="2039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242424"/>
            </a:solidFill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pPr>
          </a:p>
        </p:txBody>
      </p:sp>
      <p:sp>
        <p:nvSpPr>
          <p:cNvPr id="310" name="标题文本"/>
          <p:cNvSpPr txBox="1"/>
          <p:nvPr>
            <p:ph type="title"/>
          </p:nvPr>
        </p:nvSpPr>
        <p:spPr>
          <a:xfrm>
            <a:off x="5553850" y="1821450"/>
            <a:ext cx="2630402" cy="572702"/>
          </a:xfrm>
          <a:prstGeom prst="rect">
            <a:avLst/>
          </a:prstGeom>
        </p:spPr>
        <p:txBody>
          <a:bodyPr anchor="b"/>
          <a:lstStyle>
            <a:lvl1pPr algn="r"/>
          </a:lstStyle>
          <a:p>
            <a:pPr/>
            <a:r>
              <a:t>标题文本</a:t>
            </a:r>
          </a:p>
        </p:txBody>
      </p:sp>
      <p:sp>
        <p:nvSpPr>
          <p:cNvPr id="311" name="正文级别 1…"/>
          <p:cNvSpPr txBox="1"/>
          <p:nvPr>
            <p:ph type="body" sz="quarter" idx="1"/>
          </p:nvPr>
        </p:nvSpPr>
        <p:spPr>
          <a:xfrm>
            <a:off x="5553974" y="2317949"/>
            <a:ext cx="2630402" cy="1080303"/>
          </a:xfrm>
          <a:prstGeom prst="rect">
            <a:avLst/>
          </a:prstGeom>
        </p:spPr>
        <p:txBody>
          <a:bodyPr/>
          <a:lstStyle>
            <a:lvl1pPr marL="177800" indent="-38100" algn="r">
              <a:lnSpc>
                <a:spcPct val="100000"/>
              </a:lnSpc>
              <a:buClrTx/>
              <a:buSzTx/>
              <a:buFontTx/>
              <a:buNone/>
            </a:lvl1pPr>
            <a:lvl2pPr marL="177800" indent="139700" algn="r">
              <a:lnSpc>
                <a:spcPct val="100000"/>
              </a:lnSpc>
              <a:buClrTx/>
              <a:buSzTx/>
              <a:buFontTx/>
              <a:buNone/>
            </a:lvl2pPr>
            <a:lvl3pPr marL="177800" indent="139700" algn="r">
              <a:lnSpc>
                <a:spcPct val="100000"/>
              </a:lnSpc>
              <a:buClrTx/>
              <a:buSzTx/>
              <a:buFontTx/>
              <a:buNone/>
            </a:lvl3pPr>
            <a:lvl4pPr marL="177800" indent="139700" algn="r">
              <a:lnSpc>
                <a:spcPct val="100000"/>
              </a:lnSpc>
              <a:buClrTx/>
              <a:buSzTx/>
              <a:buFontTx/>
              <a:buNone/>
            </a:lvl4pPr>
            <a:lvl5pPr marL="177800" indent="139700" algn="r">
              <a:lnSpc>
                <a:spcPct val="100000"/>
              </a:lnSpc>
              <a:buClrTx/>
              <a:buSzTx/>
              <a:buFontTx/>
              <a:buNone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grpSp>
        <p:nvGrpSpPr>
          <p:cNvPr id="322" name="Google Shape;224;p18"/>
          <p:cNvGrpSpPr/>
          <p:nvPr/>
        </p:nvGrpSpPr>
        <p:grpSpPr>
          <a:xfrm>
            <a:off x="-1000673" y="-656250"/>
            <a:ext cx="11041768" cy="6591683"/>
            <a:chOff x="0" y="-1"/>
            <a:chExt cx="11041767" cy="6591681"/>
          </a:xfrm>
        </p:grpSpPr>
        <p:grpSp>
          <p:nvGrpSpPr>
            <p:cNvPr id="314" name="Google Shape;225;p18"/>
            <p:cNvGrpSpPr/>
            <p:nvPr/>
          </p:nvGrpSpPr>
          <p:grpSpPr>
            <a:xfrm>
              <a:off x="-1" y="-2"/>
              <a:ext cx="2360382" cy="2360712"/>
              <a:chOff x="0" y="0"/>
              <a:chExt cx="2360381" cy="2360710"/>
            </a:xfrm>
          </p:grpSpPr>
          <p:sp>
            <p:nvSpPr>
              <p:cNvPr id="312" name="Google Shape;226;p18"/>
              <p:cNvSpPr/>
              <p:nvPr/>
            </p:nvSpPr>
            <p:spPr>
              <a:xfrm rot="14400553">
                <a:off x="315908" y="316522"/>
                <a:ext cx="1728565" cy="1727666"/>
              </a:xfrm>
              <a:prstGeom prst="ellipse">
                <a:avLst/>
              </a:prstGeom>
              <a:noFill/>
              <a:ln w="9525" cap="flat">
                <a:solidFill>
                  <a:srgbClr val="242424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  <p:sp>
            <p:nvSpPr>
              <p:cNvPr id="313" name="Google Shape;227;p18"/>
              <p:cNvSpPr/>
              <p:nvPr/>
            </p:nvSpPr>
            <p:spPr>
              <a:xfrm rot="19799956">
                <a:off x="369361" y="1538957"/>
                <a:ext cx="138899" cy="138899"/>
              </a:xfrm>
              <a:prstGeom prst="ellipse">
                <a:avLst/>
              </a:prstGeom>
              <a:solidFill>
                <a:srgbClr val="E496C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</p:grpSp>
        <p:grpSp>
          <p:nvGrpSpPr>
            <p:cNvPr id="318" name="Google Shape;228;p18"/>
            <p:cNvGrpSpPr/>
            <p:nvPr/>
          </p:nvGrpSpPr>
          <p:grpSpPr>
            <a:xfrm>
              <a:off x="4829845" y="5465572"/>
              <a:ext cx="594304" cy="138903"/>
              <a:chOff x="0" y="0"/>
              <a:chExt cx="594303" cy="138902"/>
            </a:xfrm>
          </p:grpSpPr>
          <p:sp>
            <p:nvSpPr>
              <p:cNvPr id="315" name="Google Shape;229;p18"/>
              <p:cNvSpPr/>
              <p:nvPr/>
            </p:nvSpPr>
            <p:spPr>
              <a:xfrm rot="16200000">
                <a:off x="-901" y="899"/>
                <a:ext cx="138903" cy="137103"/>
              </a:xfrm>
              <a:prstGeom prst="star4">
                <a:avLst>
                  <a:gd name="adj" fmla="val 30252"/>
                </a:avLst>
              </a:prstGeom>
              <a:solidFill>
                <a:srgbClr val="E449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  <p:sp>
            <p:nvSpPr>
              <p:cNvPr id="316" name="Google Shape;230;p18"/>
              <p:cNvSpPr/>
              <p:nvPr/>
            </p:nvSpPr>
            <p:spPr>
              <a:xfrm rot="16200000">
                <a:off x="227699" y="899"/>
                <a:ext cx="138903" cy="137103"/>
              </a:xfrm>
              <a:prstGeom prst="ellipse">
                <a:avLst/>
              </a:prstGeom>
              <a:solidFill>
                <a:srgbClr val="E496C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  <p:sp>
            <p:nvSpPr>
              <p:cNvPr id="317" name="Google Shape;231;p18"/>
              <p:cNvSpPr/>
              <p:nvPr/>
            </p:nvSpPr>
            <p:spPr>
              <a:xfrm rot="16200000">
                <a:off x="456300" y="899"/>
                <a:ext cx="138903" cy="137103"/>
              </a:xfrm>
              <a:prstGeom prst="star4">
                <a:avLst>
                  <a:gd name="adj" fmla="val 30252"/>
                </a:avLst>
              </a:prstGeom>
              <a:solidFill>
                <a:srgbClr val="24242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</p:grpSp>
        <p:grpSp>
          <p:nvGrpSpPr>
            <p:cNvPr id="321" name="Google Shape;232;p18"/>
            <p:cNvGrpSpPr/>
            <p:nvPr/>
          </p:nvGrpSpPr>
          <p:grpSpPr>
            <a:xfrm>
              <a:off x="8681056" y="4231299"/>
              <a:ext cx="2360712" cy="2360382"/>
              <a:chOff x="-1" y="0"/>
              <a:chExt cx="2360710" cy="2360380"/>
            </a:xfrm>
          </p:grpSpPr>
          <p:sp>
            <p:nvSpPr>
              <p:cNvPr id="319" name="Google Shape;233;p18"/>
              <p:cNvSpPr/>
              <p:nvPr/>
            </p:nvSpPr>
            <p:spPr>
              <a:xfrm rot="19800553">
                <a:off x="316072" y="316358"/>
                <a:ext cx="1728565" cy="1727665"/>
              </a:xfrm>
              <a:prstGeom prst="ellipse">
                <a:avLst/>
              </a:prstGeom>
              <a:noFill/>
              <a:ln w="9525" cap="flat">
                <a:solidFill>
                  <a:srgbClr val="242424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  <p:sp>
            <p:nvSpPr>
              <p:cNvPr id="320" name="Google Shape;234;p18"/>
              <p:cNvSpPr/>
              <p:nvPr/>
            </p:nvSpPr>
            <p:spPr>
              <a:xfrm rot="8999956">
                <a:off x="682855" y="369359"/>
                <a:ext cx="138899" cy="138899"/>
              </a:xfrm>
              <a:prstGeom prst="ellipse">
                <a:avLst/>
              </a:prstGeom>
              <a:solidFill>
                <a:srgbClr val="E449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</p:grpSp>
      </p:grpSp>
      <p:sp>
        <p:nvSpPr>
          <p:cNvPr id="3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4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236;p19"/>
          <p:cNvSpPr/>
          <p:nvPr/>
        </p:nvSpPr>
        <p:spPr>
          <a:xfrm flipH="1">
            <a:off x="259799" y="259800"/>
            <a:ext cx="8624401" cy="4623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0955" y="0"/>
                </a:lnTo>
                <a:lnTo>
                  <a:pt x="21600" y="1203"/>
                </a:lnTo>
                <a:lnTo>
                  <a:pt x="21600" y="21600"/>
                </a:lnTo>
                <a:lnTo>
                  <a:pt x="645" y="21600"/>
                </a:lnTo>
                <a:lnTo>
                  <a:pt x="0" y="2039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242424"/>
            </a:solidFill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pPr>
          </a:p>
        </p:txBody>
      </p:sp>
      <p:sp>
        <p:nvSpPr>
          <p:cNvPr id="331" name="标题文本"/>
          <p:cNvSpPr txBox="1"/>
          <p:nvPr>
            <p:ph type="title"/>
          </p:nvPr>
        </p:nvSpPr>
        <p:spPr>
          <a:xfrm>
            <a:off x="889474" y="1102975"/>
            <a:ext cx="7598102" cy="572702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332" name="正文级别 1…"/>
          <p:cNvSpPr txBox="1"/>
          <p:nvPr>
            <p:ph type="body" sz="half" idx="1"/>
          </p:nvPr>
        </p:nvSpPr>
        <p:spPr>
          <a:xfrm>
            <a:off x="889474" y="1833148"/>
            <a:ext cx="7598102" cy="1818602"/>
          </a:xfrm>
          <a:prstGeom prst="rect">
            <a:avLst/>
          </a:prstGeom>
        </p:spPr>
        <p:txBody>
          <a:bodyPr/>
          <a:lstStyle>
            <a:lvl1pPr marL="177800" indent="-38100">
              <a:buClrTx/>
              <a:buSzTx/>
              <a:buFontTx/>
              <a:buNone/>
            </a:lvl1pPr>
            <a:lvl2pPr marL="177800" indent="139700">
              <a:buClrTx/>
              <a:buSzTx/>
              <a:buFontTx/>
              <a:buNone/>
            </a:lvl2pPr>
            <a:lvl3pPr marL="177800" indent="139700">
              <a:buClrTx/>
              <a:buSzTx/>
              <a:buFontTx/>
              <a:buNone/>
            </a:lvl3pPr>
            <a:lvl4pPr marL="177800" indent="139700">
              <a:buClrTx/>
              <a:buSzTx/>
              <a:buFontTx/>
              <a:buNone/>
            </a:lvl4pPr>
            <a:lvl5pPr marL="177800" indent="139700">
              <a:buClrTx/>
              <a:buSzTx/>
              <a:buFontTx/>
              <a:buNone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grpSp>
        <p:nvGrpSpPr>
          <p:cNvPr id="345" name="Google Shape;239;p19"/>
          <p:cNvGrpSpPr/>
          <p:nvPr/>
        </p:nvGrpSpPr>
        <p:grpSpPr>
          <a:xfrm>
            <a:off x="-620007" y="190346"/>
            <a:ext cx="9572760" cy="5859270"/>
            <a:chOff x="-1" y="-2"/>
            <a:chExt cx="9572759" cy="5859269"/>
          </a:xfrm>
        </p:grpSpPr>
        <p:grpSp>
          <p:nvGrpSpPr>
            <p:cNvPr id="341" name="Google Shape;240;p19"/>
            <p:cNvGrpSpPr/>
            <p:nvPr/>
          </p:nvGrpSpPr>
          <p:grpSpPr>
            <a:xfrm>
              <a:off x="3179176" y="-3"/>
              <a:ext cx="6393582" cy="2921856"/>
              <a:chOff x="-1" y="-1"/>
              <a:chExt cx="6393580" cy="2921855"/>
            </a:xfrm>
          </p:grpSpPr>
          <p:grpSp>
            <p:nvGrpSpPr>
              <p:cNvPr id="336" name="Google Shape;241;p19"/>
              <p:cNvGrpSpPr/>
              <p:nvPr/>
            </p:nvGrpSpPr>
            <p:grpSpPr>
              <a:xfrm>
                <a:off x="6256475" y="2328150"/>
                <a:ext cx="137104" cy="593705"/>
                <a:chOff x="0" y="0"/>
                <a:chExt cx="137102" cy="593703"/>
              </a:xfrm>
            </p:grpSpPr>
            <p:sp>
              <p:nvSpPr>
                <p:cNvPr id="333" name="Google Shape;242;p19"/>
                <p:cNvSpPr/>
                <p:nvPr/>
              </p:nvSpPr>
              <p:spPr>
                <a:xfrm rot="16200000">
                  <a:off x="-901" y="455700"/>
                  <a:ext cx="138902" cy="137103"/>
                </a:xfrm>
                <a:prstGeom prst="star4">
                  <a:avLst>
                    <a:gd name="adj" fmla="val 30252"/>
                  </a:avLst>
                </a:prstGeom>
                <a:solidFill>
                  <a:srgbClr val="E496CE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Anaheim"/>
                      <a:ea typeface="Anaheim"/>
                      <a:cs typeface="Anaheim"/>
                      <a:sym typeface="Anaheim"/>
                    </a:defRPr>
                  </a:pPr>
                </a:p>
              </p:txBody>
            </p:sp>
            <p:sp>
              <p:nvSpPr>
                <p:cNvPr id="334" name="Google Shape;243;p19"/>
                <p:cNvSpPr/>
                <p:nvPr/>
              </p:nvSpPr>
              <p:spPr>
                <a:xfrm rot="16200000">
                  <a:off x="-900" y="228299"/>
                  <a:ext cx="138903" cy="137103"/>
                </a:xfrm>
                <a:prstGeom prst="ellipse">
                  <a:avLst/>
                </a:prstGeom>
                <a:solidFill>
                  <a:srgbClr val="E4494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Anaheim"/>
                      <a:ea typeface="Anaheim"/>
                      <a:cs typeface="Anaheim"/>
                      <a:sym typeface="Anaheim"/>
                    </a:defRPr>
                  </a:pPr>
                </a:p>
              </p:txBody>
            </p:sp>
            <p:sp>
              <p:nvSpPr>
                <p:cNvPr id="335" name="Google Shape;244;p19"/>
                <p:cNvSpPr/>
                <p:nvPr/>
              </p:nvSpPr>
              <p:spPr>
                <a:xfrm rot="16200000">
                  <a:off x="-901" y="899"/>
                  <a:ext cx="138902" cy="137102"/>
                </a:xfrm>
                <a:prstGeom prst="star4">
                  <a:avLst>
                    <a:gd name="adj" fmla="val 30252"/>
                  </a:avLst>
                </a:prstGeom>
                <a:solidFill>
                  <a:srgbClr val="24242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Anaheim"/>
                      <a:ea typeface="Anaheim"/>
                      <a:cs typeface="Anaheim"/>
                      <a:sym typeface="Anaheim"/>
                    </a:defRPr>
                  </a:pPr>
                </a:p>
              </p:txBody>
            </p:sp>
          </p:grpSp>
          <p:grpSp>
            <p:nvGrpSpPr>
              <p:cNvPr id="340" name="Google Shape;245;p19"/>
              <p:cNvGrpSpPr/>
              <p:nvPr/>
            </p:nvGrpSpPr>
            <p:grpSpPr>
              <a:xfrm>
                <a:off x="-2" y="-2"/>
                <a:ext cx="594303" cy="138903"/>
                <a:chOff x="0" y="0"/>
                <a:chExt cx="594302" cy="138902"/>
              </a:xfrm>
            </p:grpSpPr>
            <p:sp>
              <p:nvSpPr>
                <p:cNvPr id="337" name="Google Shape;246;p19"/>
                <p:cNvSpPr/>
                <p:nvPr/>
              </p:nvSpPr>
              <p:spPr>
                <a:xfrm rot="5400000">
                  <a:off x="456300" y="900"/>
                  <a:ext cx="138903" cy="137101"/>
                </a:xfrm>
                <a:prstGeom prst="star4">
                  <a:avLst>
                    <a:gd name="adj" fmla="val 30252"/>
                  </a:avLst>
                </a:prstGeom>
                <a:solidFill>
                  <a:srgbClr val="E4494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Anaheim"/>
                      <a:ea typeface="Anaheim"/>
                      <a:cs typeface="Anaheim"/>
                      <a:sym typeface="Anaheim"/>
                    </a:defRPr>
                  </a:pPr>
                </a:p>
              </p:txBody>
            </p:sp>
            <p:sp>
              <p:nvSpPr>
                <p:cNvPr id="338" name="Google Shape;247;p19"/>
                <p:cNvSpPr/>
                <p:nvPr/>
              </p:nvSpPr>
              <p:spPr>
                <a:xfrm rot="5400000">
                  <a:off x="227699" y="899"/>
                  <a:ext cx="138903" cy="137103"/>
                </a:xfrm>
                <a:prstGeom prst="ellipse">
                  <a:avLst/>
                </a:prstGeom>
                <a:solidFill>
                  <a:srgbClr val="E496CE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Anaheim"/>
                      <a:ea typeface="Anaheim"/>
                      <a:cs typeface="Anaheim"/>
                      <a:sym typeface="Anaheim"/>
                    </a:defRPr>
                  </a:pPr>
                </a:p>
              </p:txBody>
            </p:sp>
            <p:sp>
              <p:nvSpPr>
                <p:cNvPr id="339" name="Google Shape;248;p19"/>
                <p:cNvSpPr/>
                <p:nvPr/>
              </p:nvSpPr>
              <p:spPr>
                <a:xfrm rot="5400000">
                  <a:off x="-902" y="900"/>
                  <a:ext cx="138903" cy="137101"/>
                </a:xfrm>
                <a:prstGeom prst="star4">
                  <a:avLst>
                    <a:gd name="adj" fmla="val 30252"/>
                  </a:avLst>
                </a:prstGeom>
                <a:solidFill>
                  <a:srgbClr val="24242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Anaheim"/>
                      <a:ea typeface="Anaheim"/>
                      <a:cs typeface="Anaheim"/>
                      <a:sym typeface="Anaheim"/>
                    </a:defRPr>
                  </a:pPr>
                </a:p>
              </p:txBody>
            </p:sp>
          </p:grpSp>
        </p:grpSp>
        <p:grpSp>
          <p:nvGrpSpPr>
            <p:cNvPr id="344" name="Google Shape;249;p19"/>
            <p:cNvGrpSpPr/>
            <p:nvPr/>
          </p:nvGrpSpPr>
          <p:grpSpPr>
            <a:xfrm>
              <a:off x="-2" y="4050673"/>
              <a:ext cx="1728605" cy="1808594"/>
              <a:chOff x="0" y="0"/>
              <a:chExt cx="1728603" cy="1808592"/>
            </a:xfrm>
          </p:grpSpPr>
          <p:sp>
            <p:nvSpPr>
              <p:cNvPr id="342" name="Google Shape;250;p19"/>
              <p:cNvSpPr/>
              <p:nvPr/>
            </p:nvSpPr>
            <p:spPr>
              <a:xfrm>
                <a:off x="-1" y="80890"/>
                <a:ext cx="1728605" cy="1727703"/>
              </a:xfrm>
              <a:prstGeom prst="ellipse">
                <a:avLst/>
              </a:prstGeom>
              <a:noFill/>
              <a:ln w="9525" cap="flat">
                <a:solidFill>
                  <a:srgbClr val="242424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  <p:sp>
            <p:nvSpPr>
              <p:cNvPr id="343" name="Google Shape;251;p19"/>
              <p:cNvSpPr/>
              <p:nvPr/>
            </p:nvSpPr>
            <p:spPr>
              <a:xfrm rot="21592575">
                <a:off x="794848" y="149"/>
                <a:ext cx="138903" cy="138903"/>
              </a:xfrm>
              <a:prstGeom prst="ellipse">
                <a:avLst/>
              </a:prstGeom>
              <a:solidFill>
                <a:srgbClr val="E496C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</p:grpSp>
      </p:grpSp>
      <p:sp>
        <p:nvSpPr>
          <p:cNvPr id="34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标题文本"/>
          <p:cNvSpPr txBox="1"/>
          <p:nvPr>
            <p:ph type="title"/>
          </p:nvPr>
        </p:nvSpPr>
        <p:spPr>
          <a:xfrm>
            <a:off x="889474" y="1111483"/>
            <a:ext cx="4337102" cy="572702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354" name="正文级别 1…"/>
          <p:cNvSpPr txBox="1"/>
          <p:nvPr>
            <p:ph type="body" sz="quarter" idx="1"/>
          </p:nvPr>
        </p:nvSpPr>
        <p:spPr>
          <a:xfrm>
            <a:off x="889474" y="1833160"/>
            <a:ext cx="4337102" cy="1119302"/>
          </a:xfrm>
          <a:prstGeom prst="rect">
            <a:avLst/>
          </a:prstGeom>
        </p:spPr>
        <p:txBody>
          <a:bodyPr/>
          <a:lstStyle>
            <a:lvl1pPr marL="177800" indent="-38100">
              <a:buClrTx/>
              <a:buSzTx/>
              <a:buFontTx/>
              <a:buNone/>
            </a:lvl1pPr>
            <a:lvl2pPr marL="177800" indent="139700">
              <a:buClrTx/>
              <a:buSzTx/>
              <a:buFontTx/>
              <a:buNone/>
            </a:lvl2pPr>
            <a:lvl3pPr marL="177800" indent="139700">
              <a:buClrTx/>
              <a:buSzTx/>
              <a:buFontTx/>
              <a:buNone/>
            </a:lvl3pPr>
            <a:lvl4pPr marL="177800" indent="139700">
              <a:buClrTx/>
              <a:buSzTx/>
              <a:buFontTx/>
              <a:buNone/>
            </a:lvl4pPr>
            <a:lvl5pPr marL="177800" indent="139700">
              <a:buClrTx/>
              <a:buSzTx/>
              <a:buFontTx/>
              <a:buNone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grpSp>
        <p:nvGrpSpPr>
          <p:cNvPr id="371" name="Google Shape;256;p20"/>
          <p:cNvGrpSpPr/>
          <p:nvPr/>
        </p:nvGrpSpPr>
        <p:grpSpPr>
          <a:xfrm>
            <a:off x="-878515" y="-990669"/>
            <a:ext cx="10991820" cy="7299611"/>
            <a:chOff x="0" y="-2"/>
            <a:chExt cx="10991818" cy="7299610"/>
          </a:xfrm>
        </p:grpSpPr>
        <p:grpSp>
          <p:nvGrpSpPr>
            <p:cNvPr id="367" name="Google Shape;257;p20"/>
            <p:cNvGrpSpPr/>
            <p:nvPr/>
          </p:nvGrpSpPr>
          <p:grpSpPr>
            <a:xfrm>
              <a:off x="1068859" y="-3"/>
              <a:ext cx="9922959" cy="5942925"/>
              <a:chOff x="-2" y="-2"/>
              <a:chExt cx="9922958" cy="5942924"/>
            </a:xfrm>
          </p:grpSpPr>
          <p:grpSp>
            <p:nvGrpSpPr>
              <p:cNvPr id="363" name="Google Shape;258;p20"/>
              <p:cNvGrpSpPr/>
              <p:nvPr/>
            </p:nvGrpSpPr>
            <p:grpSpPr>
              <a:xfrm>
                <a:off x="-3" y="3492041"/>
                <a:ext cx="8084258" cy="2450882"/>
                <a:chOff x="-1" y="-1"/>
                <a:chExt cx="8084256" cy="2450881"/>
              </a:xfrm>
            </p:grpSpPr>
            <p:grpSp>
              <p:nvGrpSpPr>
                <p:cNvPr id="358" name="Google Shape;259;p20"/>
                <p:cNvGrpSpPr/>
                <p:nvPr/>
              </p:nvGrpSpPr>
              <p:grpSpPr>
                <a:xfrm>
                  <a:off x="7490551" y="2313776"/>
                  <a:ext cx="593704" cy="137105"/>
                  <a:chOff x="-1" y="0"/>
                  <a:chExt cx="593703" cy="137103"/>
                </a:xfrm>
              </p:grpSpPr>
              <p:sp>
                <p:nvSpPr>
                  <p:cNvPr id="355" name="Google Shape;260;p20"/>
                  <p:cNvSpPr/>
                  <p:nvPr/>
                </p:nvSpPr>
                <p:spPr>
                  <a:xfrm>
                    <a:off x="-2" y="-1"/>
                    <a:ext cx="138903" cy="137104"/>
                  </a:xfrm>
                  <a:prstGeom prst="star4">
                    <a:avLst>
                      <a:gd name="adj" fmla="val 30252"/>
                    </a:avLst>
                  </a:prstGeom>
                  <a:solidFill>
                    <a:srgbClr val="E496CE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Anaheim"/>
                        <a:ea typeface="Anaheim"/>
                        <a:cs typeface="Anaheim"/>
                        <a:sym typeface="Anaheim"/>
                      </a:defRPr>
                    </a:pPr>
                  </a:p>
                </p:txBody>
              </p:sp>
              <p:sp>
                <p:nvSpPr>
                  <p:cNvPr id="356" name="Google Shape;261;p20"/>
                  <p:cNvSpPr/>
                  <p:nvPr/>
                </p:nvSpPr>
                <p:spPr>
                  <a:xfrm>
                    <a:off x="227400" y="-1"/>
                    <a:ext cx="138903" cy="137104"/>
                  </a:xfrm>
                  <a:prstGeom prst="ellipse">
                    <a:avLst/>
                  </a:prstGeom>
                  <a:solidFill>
                    <a:srgbClr val="E4494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Anaheim"/>
                        <a:ea typeface="Anaheim"/>
                        <a:cs typeface="Anaheim"/>
                        <a:sym typeface="Anaheim"/>
                      </a:defRPr>
                    </a:pPr>
                  </a:p>
                </p:txBody>
              </p:sp>
              <p:sp>
                <p:nvSpPr>
                  <p:cNvPr id="357" name="Google Shape;262;p20"/>
                  <p:cNvSpPr/>
                  <p:nvPr/>
                </p:nvSpPr>
                <p:spPr>
                  <a:xfrm>
                    <a:off x="454800" y="-1"/>
                    <a:ext cx="138903" cy="137104"/>
                  </a:xfrm>
                  <a:prstGeom prst="star4">
                    <a:avLst>
                      <a:gd name="adj" fmla="val 30252"/>
                    </a:avLst>
                  </a:prstGeom>
                  <a:solidFill>
                    <a:srgbClr val="24242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Anaheim"/>
                        <a:ea typeface="Anaheim"/>
                        <a:cs typeface="Anaheim"/>
                        <a:sym typeface="Anaheim"/>
                      </a:defRPr>
                    </a:pPr>
                  </a:p>
                </p:txBody>
              </p:sp>
            </p:grpSp>
            <p:grpSp>
              <p:nvGrpSpPr>
                <p:cNvPr id="362" name="Google Shape;263;p20"/>
                <p:cNvGrpSpPr/>
                <p:nvPr/>
              </p:nvGrpSpPr>
              <p:grpSpPr>
                <a:xfrm>
                  <a:off x="-2" y="-2"/>
                  <a:ext cx="138905" cy="594305"/>
                  <a:chOff x="0" y="0"/>
                  <a:chExt cx="138903" cy="594303"/>
                </a:xfrm>
              </p:grpSpPr>
              <p:sp>
                <p:nvSpPr>
                  <p:cNvPr id="359" name="Google Shape;264;p20"/>
                  <p:cNvSpPr/>
                  <p:nvPr/>
                </p:nvSpPr>
                <p:spPr>
                  <a:xfrm>
                    <a:off x="-1" y="-1"/>
                    <a:ext cx="138904" cy="137103"/>
                  </a:xfrm>
                  <a:prstGeom prst="star4">
                    <a:avLst>
                      <a:gd name="adj" fmla="val 30252"/>
                    </a:avLst>
                  </a:prstGeom>
                  <a:solidFill>
                    <a:srgbClr val="E4494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Anaheim"/>
                        <a:ea typeface="Anaheim"/>
                        <a:cs typeface="Anaheim"/>
                        <a:sym typeface="Anaheim"/>
                      </a:defRPr>
                    </a:pPr>
                  </a:p>
                </p:txBody>
              </p:sp>
              <p:sp>
                <p:nvSpPr>
                  <p:cNvPr id="360" name="Google Shape;265;p20"/>
                  <p:cNvSpPr/>
                  <p:nvPr/>
                </p:nvSpPr>
                <p:spPr>
                  <a:xfrm>
                    <a:off x="-1" y="228600"/>
                    <a:ext cx="138904" cy="137103"/>
                  </a:xfrm>
                  <a:prstGeom prst="ellipse">
                    <a:avLst/>
                  </a:prstGeom>
                  <a:solidFill>
                    <a:srgbClr val="E496CE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Anaheim"/>
                        <a:ea typeface="Anaheim"/>
                        <a:cs typeface="Anaheim"/>
                        <a:sym typeface="Anaheim"/>
                      </a:defRPr>
                    </a:pPr>
                  </a:p>
                </p:txBody>
              </p:sp>
              <p:sp>
                <p:nvSpPr>
                  <p:cNvPr id="361" name="Google Shape;266;p20"/>
                  <p:cNvSpPr/>
                  <p:nvPr/>
                </p:nvSpPr>
                <p:spPr>
                  <a:xfrm>
                    <a:off x="-1" y="457201"/>
                    <a:ext cx="138904" cy="137103"/>
                  </a:xfrm>
                  <a:prstGeom prst="star4">
                    <a:avLst>
                      <a:gd name="adj" fmla="val 30252"/>
                    </a:avLst>
                  </a:prstGeom>
                  <a:solidFill>
                    <a:srgbClr val="24242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Anaheim"/>
                        <a:ea typeface="Anaheim"/>
                        <a:cs typeface="Anaheim"/>
                        <a:sym typeface="Anaheim"/>
                      </a:defRPr>
                    </a:pPr>
                  </a:p>
                </p:txBody>
              </p:sp>
            </p:grpSp>
          </p:grpSp>
          <p:grpSp>
            <p:nvGrpSpPr>
              <p:cNvPr id="366" name="Google Shape;267;p20"/>
              <p:cNvGrpSpPr/>
              <p:nvPr/>
            </p:nvGrpSpPr>
            <p:grpSpPr>
              <a:xfrm>
                <a:off x="7834169" y="-3"/>
                <a:ext cx="2088787" cy="2089450"/>
                <a:chOff x="-1" y="-1"/>
                <a:chExt cx="2088786" cy="2089448"/>
              </a:xfrm>
            </p:grpSpPr>
            <p:sp>
              <p:nvSpPr>
                <p:cNvPr id="364" name="Google Shape;268;p20"/>
                <p:cNvSpPr/>
                <p:nvPr/>
              </p:nvSpPr>
              <p:spPr>
                <a:xfrm rot="15375930">
                  <a:off x="180059" y="180840"/>
                  <a:ext cx="1728667" cy="1727765"/>
                </a:xfrm>
                <a:prstGeom prst="ellipse">
                  <a:avLst/>
                </a:prstGeom>
                <a:noFill/>
                <a:ln w="9525" cap="flat">
                  <a:solidFill>
                    <a:srgbClr val="242424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Anaheim"/>
                      <a:ea typeface="Anaheim"/>
                      <a:cs typeface="Anaheim"/>
                      <a:sym typeface="Anaheim"/>
                    </a:defRPr>
                  </a:pPr>
                </a:p>
              </p:txBody>
            </p:sp>
            <p:sp>
              <p:nvSpPr>
                <p:cNvPr id="365" name="Google Shape;269;p20"/>
                <p:cNvSpPr/>
                <p:nvPr/>
              </p:nvSpPr>
              <p:spPr>
                <a:xfrm rot="20775333">
                  <a:off x="143326" y="1178682"/>
                  <a:ext cx="138907" cy="138907"/>
                </a:xfrm>
                <a:prstGeom prst="ellipse">
                  <a:avLst/>
                </a:prstGeom>
                <a:solidFill>
                  <a:srgbClr val="E4494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Anaheim"/>
                      <a:ea typeface="Anaheim"/>
                      <a:cs typeface="Anaheim"/>
                      <a:sym typeface="Anaheim"/>
                    </a:defRPr>
                  </a:pPr>
                </a:p>
              </p:txBody>
            </p:sp>
          </p:grpSp>
        </p:grpSp>
        <p:grpSp>
          <p:nvGrpSpPr>
            <p:cNvPr id="370" name="Google Shape;270;p20"/>
            <p:cNvGrpSpPr/>
            <p:nvPr/>
          </p:nvGrpSpPr>
          <p:grpSpPr>
            <a:xfrm>
              <a:off x="-1" y="5053255"/>
              <a:ext cx="2245825" cy="2246353"/>
              <a:chOff x="0" y="0"/>
              <a:chExt cx="2245824" cy="2246351"/>
            </a:xfrm>
          </p:grpSpPr>
          <p:sp>
            <p:nvSpPr>
              <p:cNvPr id="368" name="Google Shape;271;p20"/>
              <p:cNvSpPr/>
              <p:nvPr/>
            </p:nvSpPr>
            <p:spPr>
              <a:xfrm rot="4093246">
                <a:off x="258563" y="259300"/>
                <a:ext cx="1728697" cy="1727751"/>
              </a:xfrm>
              <a:prstGeom prst="ellipse">
                <a:avLst/>
              </a:prstGeom>
              <a:noFill/>
              <a:ln w="9525" cap="flat">
                <a:solidFill>
                  <a:srgbClr val="242424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  <p:sp>
            <p:nvSpPr>
              <p:cNvPr id="369" name="Google Shape;272;p20"/>
              <p:cNvSpPr/>
              <p:nvPr/>
            </p:nvSpPr>
            <p:spPr>
              <a:xfrm rot="21592575">
                <a:off x="1866232" y="750908"/>
                <a:ext cx="138903" cy="138903"/>
              </a:xfrm>
              <a:prstGeom prst="ellipse">
                <a:avLst/>
              </a:prstGeom>
              <a:solidFill>
                <a:srgbClr val="24242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</p:grpSp>
      </p:grpSp>
      <p:sp>
        <p:nvSpPr>
          <p:cNvPr id="37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28;p3"/>
          <p:cNvGrpSpPr/>
          <p:nvPr/>
        </p:nvGrpSpPr>
        <p:grpSpPr>
          <a:xfrm>
            <a:off x="-428161" y="-602402"/>
            <a:ext cx="10000175" cy="5554656"/>
            <a:chOff x="0" y="-1"/>
            <a:chExt cx="10000174" cy="5554654"/>
          </a:xfrm>
        </p:grpSpPr>
        <p:grpSp>
          <p:nvGrpSpPr>
            <p:cNvPr id="38" name="Google Shape;29;p3"/>
            <p:cNvGrpSpPr/>
            <p:nvPr/>
          </p:nvGrpSpPr>
          <p:grpSpPr>
            <a:xfrm>
              <a:off x="8566260" y="5417549"/>
              <a:ext cx="593704" cy="137105"/>
              <a:chOff x="0" y="0"/>
              <a:chExt cx="593703" cy="137103"/>
            </a:xfrm>
          </p:grpSpPr>
          <p:sp>
            <p:nvSpPr>
              <p:cNvPr id="35" name="Google Shape;30;p3"/>
              <p:cNvSpPr/>
              <p:nvPr/>
            </p:nvSpPr>
            <p:spPr>
              <a:xfrm>
                <a:off x="-1" y="0"/>
                <a:ext cx="138902" cy="137103"/>
              </a:xfrm>
              <a:prstGeom prst="star4">
                <a:avLst>
                  <a:gd name="adj" fmla="val 30252"/>
                </a:avLst>
              </a:prstGeom>
              <a:solidFill>
                <a:srgbClr val="E496C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  <p:sp>
            <p:nvSpPr>
              <p:cNvPr id="36" name="Google Shape;31;p3"/>
              <p:cNvSpPr/>
              <p:nvPr/>
            </p:nvSpPr>
            <p:spPr>
              <a:xfrm>
                <a:off x="227400" y="-1"/>
                <a:ext cx="138903" cy="137104"/>
              </a:xfrm>
              <a:prstGeom prst="ellipse">
                <a:avLst/>
              </a:prstGeom>
              <a:solidFill>
                <a:srgbClr val="E449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  <p:sp>
            <p:nvSpPr>
              <p:cNvPr id="37" name="Google Shape;32;p3"/>
              <p:cNvSpPr/>
              <p:nvPr/>
            </p:nvSpPr>
            <p:spPr>
              <a:xfrm>
                <a:off x="454800" y="0"/>
                <a:ext cx="138903" cy="137103"/>
              </a:xfrm>
              <a:prstGeom prst="star4">
                <a:avLst>
                  <a:gd name="adj" fmla="val 30252"/>
                </a:avLst>
              </a:prstGeom>
              <a:solidFill>
                <a:srgbClr val="24242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</p:grpSp>
        <p:grpSp>
          <p:nvGrpSpPr>
            <p:cNvPr id="42" name="Google Shape;33;p3"/>
            <p:cNvGrpSpPr/>
            <p:nvPr/>
          </p:nvGrpSpPr>
          <p:grpSpPr>
            <a:xfrm>
              <a:off x="618510" y="3103775"/>
              <a:ext cx="138905" cy="594304"/>
              <a:chOff x="0" y="0"/>
              <a:chExt cx="138903" cy="594303"/>
            </a:xfrm>
          </p:grpSpPr>
          <p:sp>
            <p:nvSpPr>
              <p:cNvPr id="39" name="Google Shape;34;p3"/>
              <p:cNvSpPr/>
              <p:nvPr/>
            </p:nvSpPr>
            <p:spPr>
              <a:xfrm>
                <a:off x="0" y="-1"/>
                <a:ext cx="138903" cy="137103"/>
              </a:xfrm>
              <a:prstGeom prst="star4">
                <a:avLst>
                  <a:gd name="adj" fmla="val 30252"/>
                </a:avLst>
              </a:prstGeom>
              <a:solidFill>
                <a:srgbClr val="E449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  <p:sp>
            <p:nvSpPr>
              <p:cNvPr id="40" name="Google Shape;35;p3"/>
              <p:cNvSpPr/>
              <p:nvPr/>
            </p:nvSpPr>
            <p:spPr>
              <a:xfrm>
                <a:off x="-1" y="228600"/>
                <a:ext cx="138904" cy="137103"/>
              </a:xfrm>
              <a:prstGeom prst="ellipse">
                <a:avLst/>
              </a:prstGeom>
              <a:solidFill>
                <a:srgbClr val="E496C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  <p:sp>
            <p:nvSpPr>
              <p:cNvPr id="41" name="Google Shape;36;p3"/>
              <p:cNvSpPr/>
              <p:nvPr/>
            </p:nvSpPr>
            <p:spPr>
              <a:xfrm>
                <a:off x="0" y="457201"/>
                <a:ext cx="138903" cy="137103"/>
              </a:xfrm>
              <a:prstGeom prst="star4">
                <a:avLst>
                  <a:gd name="adj" fmla="val 30252"/>
                </a:avLst>
              </a:prstGeom>
              <a:solidFill>
                <a:srgbClr val="24242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</p:grpSp>
        <p:grpSp>
          <p:nvGrpSpPr>
            <p:cNvPr id="45" name="Google Shape;37;p3"/>
            <p:cNvGrpSpPr/>
            <p:nvPr/>
          </p:nvGrpSpPr>
          <p:grpSpPr>
            <a:xfrm>
              <a:off x="0" y="148"/>
              <a:ext cx="1728903" cy="1789555"/>
              <a:chOff x="0" y="0"/>
              <a:chExt cx="1728902" cy="1789553"/>
            </a:xfrm>
          </p:grpSpPr>
          <p:sp>
            <p:nvSpPr>
              <p:cNvPr id="43" name="Google Shape;38;p3"/>
              <p:cNvSpPr/>
              <p:nvPr/>
            </p:nvSpPr>
            <p:spPr>
              <a:xfrm rot="10800597">
                <a:off x="150" y="149"/>
                <a:ext cx="1728603" cy="1727705"/>
              </a:xfrm>
              <a:prstGeom prst="ellipse">
                <a:avLst/>
              </a:prstGeom>
              <a:noFill/>
              <a:ln w="9525" cap="flat">
                <a:solidFill>
                  <a:srgbClr val="242424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  <p:sp>
            <p:nvSpPr>
              <p:cNvPr id="44" name="Google Shape;39;p3"/>
              <p:cNvSpPr/>
              <p:nvPr/>
            </p:nvSpPr>
            <p:spPr>
              <a:xfrm>
                <a:off x="795002" y="1650651"/>
                <a:ext cx="138903" cy="138903"/>
              </a:xfrm>
              <a:prstGeom prst="ellipse">
                <a:avLst/>
              </a:prstGeom>
              <a:solidFill>
                <a:srgbClr val="E449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</p:grpSp>
        <p:grpSp>
          <p:nvGrpSpPr>
            <p:cNvPr id="48" name="Google Shape;40;p3"/>
            <p:cNvGrpSpPr/>
            <p:nvPr/>
          </p:nvGrpSpPr>
          <p:grpSpPr>
            <a:xfrm>
              <a:off x="8210626" y="-2"/>
              <a:ext cx="1789549" cy="1728905"/>
              <a:chOff x="0" y="-1"/>
              <a:chExt cx="1789548" cy="1728903"/>
            </a:xfrm>
          </p:grpSpPr>
          <p:sp>
            <p:nvSpPr>
              <p:cNvPr id="46" name="Google Shape;41;p3"/>
              <p:cNvSpPr/>
              <p:nvPr/>
            </p:nvSpPr>
            <p:spPr>
              <a:xfrm rot="16200597">
                <a:off x="61245" y="599"/>
                <a:ext cx="1728605" cy="1727703"/>
              </a:xfrm>
              <a:prstGeom prst="ellipse">
                <a:avLst/>
              </a:prstGeom>
              <a:noFill/>
              <a:ln w="9525" cap="flat">
                <a:solidFill>
                  <a:srgbClr val="242424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  <p:sp>
            <p:nvSpPr>
              <p:cNvPr id="47" name="Google Shape;42;p3"/>
              <p:cNvSpPr/>
              <p:nvPr/>
            </p:nvSpPr>
            <p:spPr>
              <a:xfrm>
                <a:off x="-1" y="795003"/>
                <a:ext cx="138903" cy="138903"/>
              </a:xfrm>
              <a:prstGeom prst="ellipse">
                <a:avLst/>
              </a:prstGeom>
              <a:solidFill>
                <a:srgbClr val="24242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</p:grpSp>
      </p:grpSp>
      <p:sp>
        <p:nvSpPr>
          <p:cNvPr id="50" name="标题文本"/>
          <p:cNvSpPr txBox="1"/>
          <p:nvPr>
            <p:ph type="title"/>
          </p:nvPr>
        </p:nvSpPr>
        <p:spPr>
          <a:xfrm>
            <a:off x="719998" y="1596048"/>
            <a:ext cx="5067603" cy="2212502"/>
          </a:xfrm>
          <a:prstGeom prst="rect">
            <a:avLst/>
          </a:prstGeom>
        </p:spPr>
        <p:txBody>
          <a:bodyPr anchor="b"/>
          <a:lstStyle>
            <a:lvl1pPr>
              <a:defRPr sz="5000"/>
            </a:lvl1pPr>
          </a:lstStyle>
          <a:p>
            <a:pPr/>
            <a:r>
              <a:t>标题文本</a:t>
            </a:r>
          </a:p>
        </p:txBody>
      </p:sp>
      <p:sp>
        <p:nvSpPr>
          <p:cNvPr id="51" name="正文级别 1…"/>
          <p:cNvSpPr txBox="1"/>
          <p:nvPr>
            <p:ph type="body" sz="quarter" idx="1"/>
          </p:nvPr>
        </p:nvSpPr>
        <p:spPr>
          <a:xfrm>
            <a:off x="719998" y="4023300"/>
            <a:ext cx="5067603" cy="375002"/>
          </a:xfrm>
          <a:prstGeom prst="rect">
            <a:avLst/>
          </a:prstGeom>
        </p:spPr>
        <p:txBody>
          <a:bodyPr/>
          <a:lstStyle>
            <a:lvl1pPr marL="177800" indent="-38100">
              <a:lnSpc>
                <a:spcPct val="100000"/>
              </a:lnSpc>
              <a:buClrTx/>
              <a:buSzTx/>
              <a:buFontTx/>
              <a:buNone/>
              <a:defRPr sz="1600"/>
            </a:lvl1pPr>
            <a:lvl2pPr marL="177800" indent="139700">
              <a:lnSpc>
                <a:spcPct val="100000"/>
              </a:lnSpc>
              <a:buClrTx/>
              <a:buSzTx/>
              <a:buFontTx/>
              <a:buNone/>
              <a:defRPr sz="1600"/>
            </a:lvl2pPr>
            <a:lvl3pPr marL="177800" indent="139700">
              <a:lnSpc>
                <a:spcPct val="100000"/>
              </a:lnSpc>
              <a:buClrTx/>
              <a:buSzTx/>
              <a:buFontTx/>
              <a:buNone/>
              <a:defRPr sz="1600"/>
            </a:lvl3pPr>
            <a:lvl4pPr marL="177800" indent="139700">
              <a:lnSpc>
                <a:spcPct val="100000"/>
              </a:lnSpc>
              <a:buClrTx/>
              <a:buSzTx/>
              <a:buFontTx/>
              <a:buNone/>
              <a:defRPr sz="1600"/>
            </a:lvl4pPr>
            <a:lvl5pPr marL="177800" indent="139700">
              <a:lnSpc>
                <a:spcPct val="100000"/>
              </a:lnSpc>
              <a:buClrTx/>
              <a:buSzTx/>
              <a:buFontTx/>
              <a:buNone/>
              <a:defRPr sz="16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标题文本"/>
          <p:cNvSpPr txBox="1"/>
          <p:nvPr>
            <p:ph type="title"/>
          </p:nvPr>
        </p:nvSpPr>
        <p:spPr>
          <a:xfrm>
            <a:off x="1769848" y="1810723"/>
            <a:ext cx="5604304" cy="1764602"/>
          </a:xfrm>
          <a:prstGeom prst="rect">
            <a:avLst/>
          </a:prstGeom>
          <a:ln w="9525">
            <a:solidFill>
              <a:srgbClr val="242424"/>
            </a:solidFill>
            <a:round/>
          </a:ln>
        </p:spPr>
        <p:txBody>
          <a:bodyPr/>
          <a:lstStyle>
            <a:lvl1pPr algn="ctr">
              <a:defRPr b="0" sz="2500">
                <a:latin typeface="Poppins SemiBold"/>
                <a:ea typeface="Poppins SemiBold"/>
                <a:cs typeface="Poppins SemiBold"/>
                <a:sym typeface="Poppins SemiBold"/>
              </a:defRPr>
            </a:lvl1pPr>
          </a:lstStyle>
          <a:p>
            <a:pPr/>
            <a:r>
              <a:t>标题文本</a:t>
            </a:r>
          </a:p>
        </p:txBody>
      </p:sp>
      <p:grpSp>
        <p:nvGrpSpPr>
          <p:cNvPr id="393" name="Google Shape;276;p21"/>
          <p:cNvGrpSpPr/>
          <p:nvPr/>
        </p:nvGrpSpPr>
        <p:grpSpPr>
          <a:xfrm>
            <a:off x="-604746" y="-497051"/>
            <a:ext cx="10396242" cy="6576608"/>
            <a:chOff x="-27" y="15"/>
            <a:chExt cx="10396241" cy="6576606"/>
          </a:xfrm>
        </p:grpSpPr>
        <p:grpSp>
          <p:nvGrpSpPr>
            <p:cNvPr id="388" name="Google Shape;277;p21"/>
            <p:cNvGrpSpPr/>
            <p:nvPr/>
          </p:nvGrpSpPr>
          <p:grpSpPr>
            <a:xfrm>
              <a:off x="795065" y="688314"/>
              <a:ext cx="7295256" cy="2920856"/>
              <a:chOff x="-2" y="0"/>
              <a:chExt cx="7295255" cy="2920854"/>
            </a:xfrm>
          </p:grpSpPr>
          <p:grpSp>
            <p:nvGrpSpPr>
              <p:cNvPr id="383" name="Google Shape;278;p21"/>
              <p:cNvGrpSpPr/>
              <p:nvPr/>
            </p:nvGrpSpPr>
            <p:grpSpPr>
              <a:xfrm>
                <a:off x="-3" y="2326551"/>
                <a:ext cx="138905" cy="594304"/>
                <a:chOff x="0" y="0"/>
                <a:chExt cx="138903" cy="594302"/>
              </a:xfrm>
            </p:grpSpPr>
            <p:sp>
              <p:nvSpPr>
                <p:cNvPr id="380" name="Google Shape;279;p21"/>
                <p:cNvSpPr/>
                <p:nvPr/>
              </p:nvSpPr>
              <p:spPr>
                <a:xfrm>
                  <a:off x="-1" y="0"/>
                  <a:ext cx="138904" cy="137101"/>
                </a:xfrm>
                <a:prstGeom prst="star4">
                  <a:avLst>
                    <a:gd name="adj" fmla="val 30252"/>
                  </a:avLst>
                </a:prstGeom>
                <a:solidFill>
                  <a:srgbClr val="E4494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Anaheim"/>
                      <a:ea typeface="Anaheim"/>
                      <a:cs typeface="Anaheim"/>
                      <a:sym typeface="Anaheim"/>
                    </a:defRPr>
                  </a:pPr>
                </a:p>
              </p:txBody>
            </p:sp>
            <p:sp>
              <p:nvSpPr>
                <p:cNvPr id="381" name="Google Shape;280;p21"/>
                <p:cNvSpPr/>
                <p:nvPr/>
              </p:nvSpPr>
              <p:spPr>
                <a:xfrm>
                  <a:off x="-1" y="228600"/>
                  <a:ext cx="138904" cy="137103"/>
                </a:xfrm>
                <a:prstGeom prst="ellipse">
                  <a:avLst/>
                </a:prstGeom>
                <a:solidFill>
                  <a:srgbClr val="E496CE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Anaheim"/>
                      <a:ea typeface="Anaheim"/>
                      <a:cs typeface="Anaheim"/>
                      <a:sym typeface="Anaheim"/>
                    </a:defRPr>
                  </a:pPr>
                </a:p>
              </p:txBody>
            </p:sp>
            <p:sp>
              <p:nvSpPr>
                <p:cNvPr id="382" name="Google Shape;281;p21"/>
                <p:cNvSpPr/>
                <p:nvPr/>
              </p:nvSpPr>
              <p:spPr>
                <a:xfrm>
                  <a:off x="-1" y="457201"/>
                  <a:ext cx="138904" cy="137102"/>
                </a:xfrm>
                <a:prstGeom prst="star4">
                  <a:avLst>
                    <a:gd name="adj" fmla="val 30252"/>
                  </a:avLst>
                </a:prstGeom>
                <a:solidFill>
                  <a:srgbClr val="24242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Anaheim"/>
                      <a:ea typeface="Anaheim"/>
                      <a:cs typeface="Anaheim"/>
                      <a:sym typeface="Anaheim"/>
                    </a:defRPr>
                  </a:pPr>
                </a:p>
              </p:txBody>
            </p:sp>
          </p:grpSp>
          <p:grpSp>
            <p:nvGrpSpPr>
              <p:cNvPr id="387" name="Google Shape;282;p21"/>
              <p:cNvGrpSpPr/>
              <p:nvPr/>
            </p:nvGrpSpPr>
            <p:grpSpPr>
              <a:xfrm>
                <a:off x="6701550" y="-1"/>
                <a:ext cx="593704" cy="137105"/>
                <a:chOff x="-1" y="0"/>
                <a:chExt cx="593703" cy="137103"/>
              </a:xfrm>
            </p:grpSpPr>
            <p:sp>
              <p:nvSpPr>
                <p:cNvPr id="384" name="Google Shape;283;p21"/>
                <p:cNvSpPr/>
                <p:nvPr/>
              </p:nvSpPr>
              <p:spPr>
                <a:xfrm>
                  <a:off x="-2" y="0"/>
                  <a:ext cx="138903" cy="137102"/>
                </a:xfrm>
                <a:prstGeom prst="star4">
                  <a:avLst>
                    <a:gd name="adj" fmla="val 30252"/>
                  </a:avLst>
                </a:prstGeom>
                <a:solidFill>
                  <a:srgbClr val="E496CE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Anaheim"/>
                      <a:ea typeface="Anaheim"/>
                      <a:cs typeface="Anaheim"/>
                      <a:sym typeface="Anaheim"/>
                    </a:defRPr>
                  </a:pPr>
                </a:p>
              </p:txBody>
            </p:sp>
            <p:sp>
              <p:nvSpPr>
                <p:cNvPr id="385" name="Google Shape;284;p21"/>
                <p:cNvSpPr/>
                <p:nvPr/>
              </p:nvSpPr>
              <p:spPr>
                <a:xfrm>
                  <a:off x="227400" y="-1"/>
                  <a:ext cx="138903" cy="137104"/>
                </a:xfrm>
                <a:prstGeom prst="ellipse">
                  <a:avLst/>
                </a:prstGeom>
                <a:solidFill>
                  <a:srgbClr val="E4494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Anaheim"/>
                      <a:ea typeface="Anaheim"/>
                      <a:cs typeface="Anaheim"/>
                      <a:sym typeface="Anaheim"/>
                    </a:defRPr>
                  </a:pPr>
                </a:p>
              </p:txBody>
            </p:sp>
            <p:sp>
              <p:nvSpPr>
                <p:cNvPr id="386" name="Google Shape;285;p21"/>
                <p:cNvSpPr/>
                <p:nvPr/>
              </p:nvSpPr>
              <p:spPr>
                <a:xfrm>
                  <a:off x="454800" y="0"/>
                  <a:ext cx="138903" cy="137102"/>
                </a:xfrm>
                <a:prstGeom prst="star4">
                  <a:avLst>
                    <a:gd name="adj" fmla="val 30252"/>
                  </a:avLst>
                </a:prstGeom>
                <a:solidFill>
                  <a:srgbClr val="24242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Anaheim"/>
                      <a:ea typeface="Anaheim"/>
                      <a:cs typeface="Anaheim"/>
                      <a:sym typeface="Anaheim"/>
                    </a:defRPr>
                  </a:pPr>
                </a:p>
              </p:txBody>
            </p:sp>
          </p:grpSp>
        </p:grpSp>
        <p:sp>
          <p:nvSpPr>
            <p:cNvPr id="389" name="Google Shape;286;p21"/>
            <p:cNvSpPr/>
            <p:nvPr/>
          </p:nvSpPr>
          <p:spPr>
            <a:xfrm rot="10800000">
              <a:off x="-28" y="16"/>
              <a:ext cx="1728839" cy="1237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41" h="19986" fill="norm" stroke="1" extrusionOk="0">
                  <a:moveTo>
                    <a:pt x="19721" y="2050"/>
                  </a:moveTo>
                  <a:cubicBezTo>
                    <a:pt x="21306" y="9437"/>
                    <a:pt x="18270" y="17206"/>
                    <a:pt x="12940" y="19403"/>
                  </a:cubicBezTo>
                  <a:cubicBezTo>
                    <a:pt x="7610" y="21600"/>
                    <a:pt x="2004" y="17393"/>
                    <a:pt x="418" y="10007"/>
                  </a:cubicBezTo>
                  <a:cubicBezTo>
                    <a:pt x="-294" y="6689"/>
                    <a:pt x="-91" y="3122"/>
                    <a:pt x="989" y="0"/>
                  </a:cubicBezTo>
                </a:path>
              </a:pathLst>
            </a:custGeom>
            <a:noFill/>
            <a:ln w="9525" cap="flat">
              <a:solidFill>
                <a:srgbClr val="242424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defRPr>
              </a:pPr>
            </a:p>
          </p:txBody>
        </p:sp>
        <p:grpSp>
          <p:nvGrpSpPr>
            <p:cNvPr id="392" name="Google Shape;287;p21"/>
            <p:cNvGrpSpPr/>
            <p:nvPr/>
          </p:nvGrpSpPr>
          <p:grpSpPr>
            <a:xfrm>
              <a:off x="8035612" y="4215691"/>
              <a:ext cx="2360602" cy="2360932"/>
              <a:chOff x="0" y="0"/>
              <a:chExt cx="2360601" cy="2360930"/>
            </a:xfrm>
          </p:grpSpPr>
          <p:sp>
            <p:nvSpPr>
              <p:cNvPr id="390" name="Google Shape;288;p21"/>
              <p:cNvSpPr/>
              <p:nvPr/>
            </p:nvSpPr>
            <p:spPr>
              <a:xfrm rot="18000641">
                <a:off x="316018" y="316632"/>
                <a:ext cx="1728565" cy="1727665"/>
              </a:xfrm>
              <a:prstGeom prst="ellipse">
                <a:avLst/>
              </a:prstGeom>
              <a:noFill/>
              <a:ln w="9525" cap="flat">
                <a:solidFill>
                  <a:srgbClr val="242424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  <p:sp>
            <p:nvSpPr>
              <p:cNvPr id="391" name="Google Shape;289;p21"/>
              <p:cNvSpPr/>
              <p:nvPr/>
            </p:nvSpPr>
            <p:spPr>
              <a:xfrm rot="7200044">
                <a:off x="369468" y="682966"/>
                <a:ext cx="138899" cy="138899"/>
              </a:xfrm>
              <a:prstGeom prst="ellipse">
                <a:avLst/>
              </a:prstGeom>
              <a:solidFill>
                <a:srgbClr val="E449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</p:grpSp>
      </p:grpSp>
      <p:sp>
        <p:nvSpPr>
          <p:cNvPr id="39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3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291;p22"/>
          <p:cNvSpPr/>
          <p:nvPr/>
        </p:nvSpPr>
        <p:spPr>
          <a:xfrm flipH="1">
            <a:off x="259799" y="259800"/>
            <a:ext cx="8624401" cy="4623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0955" y="0"/>
                </a:lnTo>
                <a:lnTo>
                  <a:pt x="21600" y="1203"/>
                </a:lnTo>
                <a:lnTo>
                  <a:pt x="21600" y="21600"/>
                </a:lnTo>
                <a:lnTo>
                  <a:pt x="645" y="21600"/>
                </a:lnTo>
                <a:lnTo>
                  <a:pt x="0" y="2039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242424"/>
            </a:solidFill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pPr>
          </a:p>
        </p:txBody>
      </p:sp>
      <p:sp>
        <p:nvSpPr>
          <p:cNvPr id="402" name="标题文本"/>
          <p:cNvSpPr txBox="1"/>
          <p:nvPr>
            <p:ph type="title"/>
          </p:nvPr>
        </p:nvSpPr>
        <p:spPr>
          <a:xfrm>
            <a:off x="2262875" y="717849"/>
            <a:ext cx="4618200" cy="958502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3" name="正文级别 1…"/>
          <p:cNvSpPr txBox="1"/>
          <p:nvPr>
            <p:ph type="body" sz="quarter" idx="1"/>
          </p:nvPr>
        </p:nvSpPr>
        <p:spPr>
          <a:xfrm>
            <a:off x="2262826" y="1598974"/>
            <a:ext cx="4618200" cy="1058701"/>
          </a:xfrm>
          <a:prstGeom prst="rect">
            <a:avLst/>
          </a:prstGeom>
        </p:spPr>
        <p:txBody>
          <a:bodyPr/>
          <a:lstStyle>
            <a:lvl1pPr marL="177800" indent="-38100" algn="ctr">
              <a:buClrTx/>
              <a:buSzTx/>
              <a:buFontTx/>
              <a:buNone/>
            </a:lvl1pPr>
            <a:lvl2pPr marL="177800" indent="139700" algn="ctr">
              <a:buClrTx/>
              <a:buSzTx/>
              <a:buFontTx/>
              <a:buNone/>
            </a:lvl2pPr>
            <a:lvl3pPr marL="177800" indent="139700" algn="ctr">
              <a:buClrTx/>
              <a:buSzTx/>
              <a:buFontTx/>
              <a:buNone/>
            </a:lvl3pPr>
            <a:lvl4pPr marL="177800" indent="139700" algn="ctr">
              <a:buClrTx/>
              <a:buSzTx/>
              <a:buFontTx/>
              <a:buNone/>
            </a:lvl4pPr>
            <a:lvl5pPr marL="177800" indent="139700" algn="ctr">
              <a:buClrTx/>
              <a:buSzTx/>
              <a:buFontTx/>
              <a:buNone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grpSp>
        <p:nvGrpSpPr>
          <p:cNvPr id="420" name="Google Shape;294;p22"/>
          <p:cNvGrpSpPr/>
          <p:nvPr/>
        </p:nvGrpSpPr>
        <p:grpSpPr>
          <a:xfrm>
            <a:off x="-599303" y="-981630"/>
            <a:ext cx="10520220" cy="6804296"/>
            <a:chOff x="-2" y="-1"/>
            <a:chExt cx="10520219" cy="6804294"/>
          </a:xfrm>
        </p:grpSpPr>
        <p:grpSp>
          <p:nvGrpSpPr>
            <p:cNvPr id="412" name="Google Shape;295;p22"/>
            <p:cNvGrpSpPr/>
            <p:nvPr/>
          </p:nvGrpSpPr>
          <p:grpSpPr>
            <a:xfrm>
              <a:off x="3158474" y="1171975"/>
              <a:ext cx="6393580" cy="2921856"/>
              <a:chOff x="0" y="-1"/>
              <a:chExt cx="6393579" cy="2921854"/>
            </a:xfrm>
          </p:grpSpPr>
          <p:grpSp>
            <p:nvGrpSpPr>
              <p:cNvPr id="407" name="Google Shape;296;p22"/>
              <p:cNvGrpSpPr/>
              <p:nvPr/>
            </p:nvGrpSpPr>
            <p:grpSpPr>
              <a:xfrm>
                <a:off x="6256475" y="2328150"/>
                <a:ext cx="137104" cy="593704"/>
                <a:chOff x="0" y="0"/>
                <a:chExt cx="137103" cy="593702"/>
              </a:xfrm>
            </p:grpSpPr>
            <p:sp>
              <p:nvSpPr>
                <p:cNvPr id="404" name="Google Shape;297;p22"/>
                <p:cNvSpPr/>
                <p:nvPr/>
              </p:nvSpPr>
              <p:spPr>
                <a:xfrm rot="16200000">
                  <a:off x="-900" y="455700"/>
                  <a:ext cx="138902" cy="137103"/>
                </a:xfrm>
                <a:prstGeom prst="star4">
                  <a:avLst>
                    <a:gd name="adj" fmla="val 30252"/>
                  </a:avLst>
                </a:prstGeom>
                <a:solidFill>
                  <a:srgbClr val="E496CE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Anaheim"/>
                      <a:ea typeface="Anaheim"/>
                      <a:cs typeface="Anaheim"/>
                      <a:sym typeface="Anaheim"/>
                    </a:defRPr>
                  </a:pPr>
                </a:p>
              </p:txBody>
            </p:sp>
            <p:sp>
              <p:nvSpPr>
                <p:cNvPr id="405" name="Google Shape;298;p22"/>
                <p:cNvSpPr/>
                <p:nvPr/>
              </p:nvSpPr>
              <p:spPr>
                <a:xfrm rot="16200000">
                  <a:off x="-900" y="228299"/>
                  <a:ext cx="138903" cy="137103"/>
                </a:xfrm>
                <a:prstGeom prst="ellipse">
                  <a:avLst/>
                </a:prstGeom>
                <a:solidFill>
                  <a:srgbClr val="E4494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Anaheim"/>
                      <a:ea typeface="Anaheim"/>
                      <a:cs typeface="Anaheim"/>
                      <a:sym typeface="Anaheim"/>
                    </a:defRPr>
                  </a:pPr>
                </a:p>
              </p:txBody>
            </p:sp>
            <p:sp>
              <p:nvSpPr>
                <p:cNvPr id="406" name="Google Shape;299;p22"/>
                <p:cNvSpPr/>
                <p:nvPr/>
              </p:nvSpPr>
              <p:spPr>
                <a:xfrm rot="16200000">
                  <a:off x="-900" y="898"/>
                  <a:ext cx="138902" cy="137104"/>
                </a:xfrm>
                <a:prstGeom prst="star4">
                  <a:avLst>
                    <a:gd name="adj" fmla="val 30252"/>
                  </a:avLst>
                </a:prstGeom>
                <a:solidFill>
                  <a:srgbClr val="24242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Anaheim"/>
                      <a:ea typeface="Anaheim"/>
                      <a:cs typeface="Anaheim"/>
                      <a:sym typeface="Anaheim"/>
                    </a:defRPr>
                  </a:pPr>
                </a:p>
              </p:txBody>
            </p:sp>
          </p:grpSp>
          <p:grpSp>
            <p:nvGrpSpPr>
              <p:cNvPr id="411" name="Google Shape;300;p22"/>
              <p:cNvGrpSpPr/>
              <p:nvPr/>
            </p:nvGrpSpPr>
            <p:grpSpPr>
              <a:xfrm>
                <a:off x="-1" y="-2"/>
                <a:ext cx="594304" cy="138903"/>
                <a:chOff x="0" y="0"/>
                <a:chExt cx="594303" cy="138902"/>
              </a:xfrm>
            </p:grpSpPr>
            <p:sp>
              <p:nvSpPr>
                <p:cNvPr id="408" name="Google Shape;301;p22"/>
                <p:cNvSpPr/>
                <p:nvPr/>
              </p:nvSpPr>
              <p:spPr>
                <a:xfrm rot="5400000">
                  <a:off x="456300" y="899"/>
                  <a:ext cx="138903" cy="137103"/>
                </a:xfrm>
                <a:prstGeom prst="star4">
                  <a:avLst>
                    <a:gd name="adj" fmla="val 30252"/>
                  </a:avLst>
                </a:prstGeom>
                <a:solidFill>
                  <a:srgbClr val="E4494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Anaheim"/>
                      <a:ea typeface="Anaheim"/>
                      <a:cs typeface="Anaheim"/>
                      <a:sym typeface="Anaheim"/>
                    </a:defRPr>
                  </a:pPr>
                </a:p>
              </p:txBody>
            </p:sp>
            <p:sp>
              <p:nvSpPr>
                <p:cNvPr id="409" name="Google Shape;302;p22"/>
                <p:cNvSpPr/>
                <p:nvPr/>
              </p:nvSpPr>
              <p:spPr>
                <a:xfrm rot="5400000">
                  <a:off x="227700" y="899"/>
                  <a:ext cx="138903" cy="137103"/>
                </a:xfrm>
                <a:prstGeom prst="ellipse">
                  <a:avLst/>
                </a:prstGeom>
                <a:solidFill>
                  <a:srgbClr val="E496CE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Anaheim"/>
                      <a:ea typeface="Anaheim"/>
                      <a:cs typeface="Anaheim"/>
                      <a:sym typeface="Anaheim"/>
                    </a:defRPr>
                  </a:pPr>
                </a:p>
              </p:txBody>
            </p:sp>
            <p:sp>
              <p:nvSpPr>
                <p:cNvPr id="410" name="Google Shape;303;p22"/>
                <p:cNvSpPr/>
                <p:nvPr/>
              </p:nvSpPr>
              <p:spPr>
                <a:xfrm rot="5400000">
                  <a:off x="-901" y="899"/>
                  <a:ext cx="138903" cy="137103"/>
                </a:xfrm>
                <a:prstGeom prst="star4">
                  <a:avLst>
                    <a:gd name="adj" fmla="val 30252"/>
                  </a:avLst>
                </a:prstGeom>
                <a:solidFill>
                  <a:srgbClr val="24242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Anaheim"/>
                      <a:ea typeface="Anaheim"/>
                      <a:cs typeface="Anaheim"/>
                      <a:sym typeface="Anaheim"/>
                    </a:defRPr>
                  </a:pPr>
                </a:p>
              </p:txBody>
            </p:sp>
          </p:grpSp>
        </p:grpSp>
        <p:grpSp>
          <p:nvGrpSpPr>
            <p:cNvPr id="419" name="Google Shape;304;p22"/>
            <p:cNvGrpSpPr/>
            <p:nvPr/>
          </p:nvGrpSpPr>
          <p:grpSpPr>
            <a:xfrm>
              <a:off x="-3" y="-2"/>
              <a:ext cx="10520220" cy="6804296"/>
              <a:chOff x="-1" y="-1"/>
              <a:chExt cx="10520219" cy="6804295"/>
            </a:xfrm>
          </p:grpSpPr>
          <p:grpSp>
            <p:nvGrpSpPr>
              <p:cNvPr id="415" name="Google Shape;305;p22"/>
              <p:cNvGrpSpPr/>
              <p:nvPr/>
            </p:nvGrpSpPr>
            <p:grpSpPr>
              <a:xfrm>
                <a:off x="-2" y="4687719"/>
                <a:ext cx="2115940" cy="2116575"/>
                <a:chOff x="0" y="0"/>
                <a:chExt cx="2115938" cy="2116574"/>
              </a:xfrm>
            </p:grpSpPr>
            <p:sp>
              <p:nvSpPr>
                <p:cNvPr id="413" name="Google Shape;306;p22"/>
                <p:cNvSpPr/>
                <p:nvPr/>
              </p:nvSpPr>
              <p:spPr>
                <a:xfrm rot="4500637">
                  <a:off x="193693" y="194460"/>
                  <a:ext cx="1728551" cy="1727653"/>
                </a:xfrm>
                <a:prstGeom prst="ellipse">
                  <a:avLst/>
                </a:prstGeom>
                <a:noFill/>
                <a:ln w="9525" cap="flat">
                  <a:solidFill>
                    <a:srgbClr val="242424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Anaheim"/>
                      <a:ea typeface="Anaheim"/>
                      <a:cs typeface="Anaheim"/>
                      <a:sym typeface="Anaheim"/>
                    </a:defRPr>
                  </a:pPr>
                </a:p>
              </p:txBody>
            </p:sp>
            <p:sp>
              <p:nvSpPr>
                <p:cNvPr id="414" name="Google Shape;307;p22"/>
                <p:cNvSpPr/>
                <p:nvPr/>
              </p:nvSpPr>
              <p:spPr>
                <a:xfrm rot="15300039">
                  <a:off x="1815426" y="767275"/>
                  <a:ext cx="138899" cy="138899"/>
                </a:xfrm>
                <a:prstGeom prst="ellipse">
                  <a:avLst/>
                </a:prstGeom>
                <a:solidFill>
                  <a:srgbClr val="E496CE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Anaheim"/>
                      <a:ea typeface="Anaheim"/>
                      <a:cs typeface="Anaheim"/>
                      <a:sym typeface="Anaheim"/>
                    </a:defRPr>
                  </a:pPr>
                </a:p>
              </p:txBody>
            </p:sp>
          </p:grpSp>
          <p:grpSp>
            <p:nvGrpSpPr>
              <p:cNvPr id="418" name="Google Shape;308;p22"/>
              <p:cNvGrpSpPr/>
              <p:nvPr/>
            </p:nvGrpSpPr>
            <p:grpSpPr>
              <a:xfrm>
                <a:off x="8076264" y="-2"/>
                <a:ext cx="2443955" cy="2443954"/>
                <a:chOff x="0" y="-1"/>
                <a:chExt cx="2443953" cy="2443953"/>
              </a:xfrm>
            </p:grpSpPr>
            <p:sp>
              <p:nvSpPr>
                <p:cNvPr id="416" name="Google Shape;309;p22"/>
                <p:cNvSpPr/>
                <p:nvPr/>
              </p:nvSpPr>
              <p:spPr>
                <a:xfrm rot="13500597">
                  <a:off x="357683" y="358131"/>
                  <a:ext cx="1728587" cy="1727687"/>
                </a:xfrm>
                <a:prstGeom prst="ellipse">
                  <a:avLst/>
                </a:prstGeom>
                <a:noFill/>
                <a:ln w="9525" cap="flat">
                  <a:solidFill>
                    <a:srgbClr val="242424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Anaheim"/>
                      <a:ea typeface="Anaheim"/>
                      <a:cs typeface="Anaheim"/>
                      <a:sym typeface="Anaheim"/>
                    </a:defRPr>
                  </a:pPr>
                </a:p>
              </p:txBody>
            </p:sp>
            <p:sp>
              <p:nvSpPr>
                <p:cNvPr id="417" name="Google Shape;310;p22"/>
                <p:cNvSpPr/>
                <p:nvPr/>
              </p:nvSpPr>
              <p:spPr>
                <a:xfrm rot="18900000">
                  <a:off x="547181" y="1757873"/>
                  <a:ext cx="138901" cy="138901"/>
                </a:xfrm>
                <a:prstGeom prst="ellipse">
                  <a:avLst/>
                </a:prstGeom>
                <a:solidFill>
                  <a:srgbClr val="E4494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Anaheim"/>
                      <a:ea typeface="Anaheim"/>
                      <a:cs typeface="Anaheim"/>
                      <a:sym typeface="Anaheim"/>
                    </a:defRPr>
                  </a:pPr>
                </a:p>
              </p:txBody>
            </p:sp>
          </p:grpSp>
        </p:grpSp>
      </p:grpSp>
      <p:sp>
        <p:nvSpPr>
          <p:cNvPr id="421" name="Google Shape;311;p22"/>
          <p:cNvSpPr txBox="1"/>
          <p:nvPr/>
        </p:nvSpPr>
        <p:spPr>
          <a:xfrm>
            <a:off x="1837148" y="3355149"/>
            <a:ext cx="5469604" cy="716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 algn="ctr">
              <a:spcBef>
                <a:spcPts val="300"/>
              </a:spcBef>
              <a:defRPr b="1" sz="1200">
                <a:latin typeface="Poppins"/>
                <a:ea typeface="Poppins"/>
                <a:cs typeface="Poppins"/>
                <a:sym typeface="Poppins"/>
              </a:defRPr>
            </a:pPr>
            <a:r>
              <a:t>CREDITS:</a:t>
            </a:r>
            <a:r>
              <a:rPr b="0"/>
              <a:t> This presentation template was created by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Slidesgo</a:t>
            </a:r>
            <a:r>
              <a:rPr b="0"/>
              <a:t>, and includes icons by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Flaticon</a:t>
            </a:r>
            <a:r>
              <a:rPr b="0"/>
              <a:t>, and infographics &amp; images by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Freepik</a:t>
            </a:r>
            <a:r>
              <a:rPr b="0" u="sng"/>
              <a:t> </a:t>
            </a:r>
            <a:r>
              <a:rPr b="0"/>
              <a:t>and content by </a:t>
            </a:r>
            <a:r>
              <a:t>Swetha Tandri</a:t>
            </a:r>
          </a:p>
        </p:txBody>
      </p:sp>
      <p:sp>
        <p:nvSpPr>
          <p:cNvPr id="42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3" name="Google Shape;314;p23"/>
          <p:cNvGrpSpPr/>
          <p:nvPr/>
        </p:nvGrpSpPr>
        <p:grpSpPr>
          <a:xfrm>
            <a:off x="-604746" y="-497051"/>
            <a:ext cx="10396243" cy="6576608"/>
            <a:chOff x="-27" y="14"/>
            <a:chExt cx="10396242" cy="6576607"/>
          </a:xfrm>
        </p:grpSpPr>
        <p:grpSp>
          <p:nvGrpSpPr>
            <p:cNvPr id="437" name="Google Shape;315;p23"/>
            <p:cNvGrpSpPr/>
            <p:nvPr/>
          </p:nvGrpSpPr>
          <p:grpSpPr>
            <a:xfrm>
              <a:off x="795065" y="688314"/>
              <a:ext cx="7295256" cy="2920856"/>
              <a:chOff x="-2" y="0"/>
              <a:chExt cx="7295255" cy="2920854"/>
            </a:xfrm>
          </p:grpSpPr>
          <p:grpSp>
            <p:nvGrpSpPr>
              <p:cNvPr id="432" name="Google Shape;316;p23"/>
              <p:cNvGrpSpPr/>
              <p:nvPr/>
            </p:nvGrpSpPr>
            <p:grpSpPr>
              <a:xfrm>
                <a:off x="-3" y="2326551"/>
                <a:ext cx="138905" cy="594304"/>
                <a:chOff x="0" y="0"/>
                <a:chExt cx="138903" cy="594302"/>
              </a:xfrm>
            </p:grpSpPr>
            <p:sp>
              <p:nvSpPr>
                <p:cNvPr id="429" name="Google Shape;317;p23"/>
                <p:cNvSpPr/>
                <p:nvPr/>
              </p:nvSpPr>
              <p:spPr>
                <a:xfrm>
                  <a:off x="-1" y="0"/>
                  <a:ext cx="138904" cy="137101"/>
                </a:xfrm>
                <a:prstGeom prst="star4">
                  <a:avLst>
                    <a:gd name="adj" fmla="val 30252"/>
                  </a:avLst>
                </a:prstGeom>
                <a:solidFill>
                  <a:srgbClr val="E4494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Anaheim"/>
                      <a:ea typeface="Anaheim"/>
                      <a:cs typeface="Anaheim"/>
                      <a:sym typeface="Anaheim"/>
                    </a:defRPr>
                  </a:pPr>
                </a:p>
              </p:txBody>
            </p:sp>
            <p:sp>
              <p:nvSpPr>
                <p:cNvPr id="430" name="Google Shape;318;p23"/>
                <p:cNvSpPr/>
                <p:nvPr/>
              </p:nvSpPr>
              <p:spPr>
                <a:xfrm>
                  <a:off x="-1" y="228600"/>
                  <a:ext cx="138904" cy="137103"/>
                </a:xfrm>
                <a:prstGeom prst="ellipse">
                  <a:avLst/>
                </a:prstGeom>
                <a:solidFill>
                  <a:srgbClr val="E496CE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Anaheim"/>
                      <a:ea typeface="Anaheim"/>
                      <a:cs typeface="Anaheim"/>
                      <a:sym typeface="Anaheim"/>
                    </a:defRPr>
                  </a:pPr>
                </a:p>
              </p:txBody>
            </p:sp>
            <p:sp>
              <p:nvSpPr>
                <p:cNvPr id="431" name="Google Shape;319;p23"/>
                <p:cNvSpPr/>
                <p:nvPr/>
              </p:nvSpPr>
              <p:spPr>
                <a:xfrm>
                  <a:off x="-1" y="457201"/>
                  <a:ext cx="138904" cy="137102"/>
                </a:xfrm>
                <a:prstGeom prst="star4">
                  <a:avLst>
                    <a:gd name="adj" fmla="val 30252"/>
                  </a:avLst>
                </a:prstGeom>
                <a:solidFill>
                  <a:srgbClr val="24242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Anaheim"/>
                      <a:ea typeface="Anaheim"/>
                      <a:cs typeface="Anaheim"/>
                      <a:sym typeface="Anaheim"/>
                    </a:defRPr>
                  </a:pPr>
                </a:p>
              </p:txBody>
            </p:sp>
          </p:grpSp>
          <p:grpSp>
            <p:nvGrpSpPr>
              <p:cNvPr id="436" name="Google Shape;320;p23"/>
              <p:cNvGrpSpPr/>
              <p:nvPr/>
            </p:nvGrpSpPr>
            <p:grpSpPr>
              <a:xfrm>
                <a:off x="6701550" y="-1"/>
                <a:ext cx="593704" cy="137105"/>
                <a:chOff x="-1" y="0"/>
                <a:chExt cx="593703" cy="137103"/>
              </a:xfrm>
            </p:grpSpPr>
            <p:sp>
              <p:nvSpPr>
                <p:cNvPr id="433" name="Google Shape;321;p23"/>
                <p:cNvSpPr/>
                <p:nvPr/>
              </p:nvSpPr>
              <p:spPr>
                <a:xfrm>
                  <a:off x="-2" y="0"/>
                  <a:ext cx="138903" cy="137102"/>
                </a:xfrm>
                <a:prstGeom prst="star4">
                  <a:avLst>
                    <a:gd name="adj" fmla="val 30252"/>
                  </a:avLst>
                </a:prstGeom>
                <a:solidFill>
                  <a:srgbClr val="E496CE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Anaheim"/>
                      <a:ea typeface="Anaheim"/>
                      <a:cs typeface="Anaheim"/>
                      <a:sym typeface="Anaheim"/>
                    </a:defRPr>
                  </a:pPr>
                </a:p>
              </p:txBody>
            </p:sp>
            <p:sp>
              <p:nvSpPr>
                <p:cNvPr id="434" name="Google Shape;322;p23"/>
                <p:cNvSpPr/>
                <p:nvPr/>
              </p:nvSpPr>
              <p:spPr>
                <a:xfrm>
                  <a:off x="227400" y="-1"/>
                  <a:ext cx="138903" cy="137104"/>
                </a:xfrm>
                <a:prstGeom prst="ellipse">
                  <a:avLst/>
                </a:prstGeom>
                <a:solidFill>
                  <a:srgbClr val="E4494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Anaheim"/>
                      <a:ea typeface="Anaheim"/>
                      <a:cs typeface="Anaheim"/>
                      <a:sym typeface="Anaheim"/>
                    </a:defRPr>
                  </a:pPr>
                </a:p>
              </p:txBody>
            </p:sp>
            <p:sp>
              <p:nvSpPr>
                <p:cNvPr id="435" name="Google Shape;323;p23"/>
                <p:cNvSpPr/>
                <p:nvPr/>
              </p:nvSpPr>
              <p:spPr>
                <a:xfrm>
                  <a:off x="454800" y="0"/>
                  <a:ext cx="138903" cy="137102"/>
                </a:xfrm>
                <a:prstGeom prst="star4">
                  <a:avLst>
                    <a:gd name="adj" fmla="val 30252"/>
                  </a:avLst>
                </a:prstGeom>
                <a:solidFill>
                  <a:srgbClr val="24242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Anaheim"/>
                      <a:ea typeface="Anaheim"/>
                      <a:cs typeface="Anaheim"/>
                      <a:sym typeface="Anaheim"/>
                    </a:defRPr>
                  </a:pPr>
                </a:p>
              </p:txBody>
            </p:sp>
          </p:grpSp>
        </p:grpSp>
        <p:grpSp>
          <p:nvGrpSpPr>
            <p:cNvPr id="442" name="Google Shape;324;p23"/>
            <p:cNvGrpSpPr/>
            <p:nvPr/>
          </p:nvGrpSpPr>
          <p:grpSpPr>
            <a:xfrm>
              <a:off x="-28" y="14"/>
              <a:ext cx="10396243" cy="6576609"/>
              <a:chOff x="-27" y="16"/>
              <a:chExt cx="10396242" cy="6576607"/>
            </a:xfrm>
          </p:grpSpPr>
          <p:sp>
            <p:nvSpPr>
              <p:cNvPr id="438" name="Google Shape;325;p23"/>
              <p:cNvSpPr/>
              <p:nvPr/>
            </p:nvSpPr>
            <p:spPr>
              <a:xfrm rot="10800000">
                <a:off x="-28" y="16"/>
                <a:ext cx="1728839" cy="1237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41" h="19986" fill="norm" stroke="1" extrusionOk="0">
                    <a:moveTo>
                      <a:pt x="19721" y="2050"/>
                    </a:moveTo>
                    <a:cubicBezTo>
                      <a:pt x="21306" y="9437"/>
                      <a:pt x="18270" y="17206"/>
                      <a:pt x="12940" y="19403"/>
                    </a:cubicBezTo>
                    <a:cubicBezTo>
                      <a:pt x="7610" y="21600"/>
                      <a:pt x="2004" y="17393"/>
                      <a:pt x="418" y="10007"/>
                    </a:cubicBezTo>
                    <a:cubicBezTo>
                      <a:pt x="-294" y="6689"/>
                      <a:pt x="-91" y="3122"/>
                      <a:pt x="989" y="0"/>
                    </a:cubicBezTo>
                  </a:path>
                </a:pathLst>
              </a:custGeom>
              <a:noFill/>
              <a:ln w="9525" cap="flat">
                <a:solidFill>
                  <a:srgbClr val="242424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  <p:grpSp>
            <p:nvGrpSpPr>
              <p:cNvPr id="441" name="Google Shape;326;p23"/>
              <p:cNvGrpSpPr/>
              <p:nvPr/>
            </p:nvGrpSpPr>
            <p:grpSpPr>
              <a:xfrm>
                <a:off x="8035613" y="4215693"/>
                <a:ext cx="2360602" cy="2360931"/>
                <a:chOff x="0" y="0"/>
                <a:chExt cx="2360601" cy="2360930"/>
              </a:xfrm>
            </p:grpSpPr>
            <p:sp>
              <p:nvSpPr>
                <p:cNvPr id="439" name="Google Shape;327;p23"/>
                <p:cNvSpPr/>
                <p:nvPr/>
              </p:nvSpPr>
              <p:spPr>
                <a:xfrm rot="18000641">
                  <a:off x="316018" y="316632"/>
                  <a:ext cx="1728565" cy="1727666"/>
                </a:xfrm>
                <a:prstGeom prst="ellipse">
                  <a:avLst/>
                </a:prstGeom>
                <a:noFill/>
                <a:ln w="9525" cap="flat">
                  <a:solidFill>
                    <a:srgbClr val="242424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Anaheim"/>
                      <a:ea typeface="Anaheim"/>
                      <a:cs typeface="Anaheim"/>
                      <a:sym typeface="Anaheim"/>
                    </a:defRPr>
                  </a:pPr>
                </a:p>
              </p:txBody>
            </p:sp>
            <p:sp>
              <p:nvSpPr>
                <p:cNvPr id="440" name="Google Shape;328;p23"/>
                <p:cNvSpPr/>
                <p:nvPr/>
              </p:nvSpPr>
              <p:spPr>
                <a:xfrm rot="7200044">
                  <a:off x="369468" y="682966"/>
                  <a:ext cx="138899" cy="138899"/>
                </a:xfrm>
                <a:prstGeom prst="ellipse">
                  <a:avLst/>
                </a:prstGeom>
                <a:solidFill>
                  <a:srgbClr val="E4494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Anaheim"/>
                      <a:ea typeface="Anaheim"/>
                      <a:cs typeface="Anaheim"/>
                      <a:sym typeface="Anaheim"/>
                    </a:defRPr>
                  </a:pPr>
                </a:p>
              </p:txBody>
            </p:sp>
          </p:grpSp>
        </p:grpSp>
      </p:grpSp>
      <p:sp>
        <p:nvSpPr>
          <p:cNvPr id="44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9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330;p24"/>
          <p:cNvSpPr/>
          <p:nvPr/>
        </p:nvSpPr>
        <p:spPr>
          <a:xfrm flipH="1">
            <a:off x="259799" y="259800"/>
            <a:ext cx="8624401" cy="4623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0955" y="0"/>
                </a:lnTo>
                <a:lnTo>
                  <a:pt x="21600" y="1203"/>
                </a:lnTo>
                <a:lnTo>
                  <a:pt x="21600" y="21600"/>
                </a:lnTo>
                <a:lnTo>
                  <a:pt x="645" y="21600"/>
                </a:lnTo>
                <a:lnTo>
                  <a:pt x="0" y="2039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242424"/>
            </a:solidFill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pPr>
          </a:p>
        </p:txBody>
      </p:sp>
      <p:grpSp>
        <p:nvGrpSpPr>
          <p:cNvPr id="463" name="Google Shape;331;p24"/>
          <p:cNvGrpSpPr/>
          <p:nvPr/>
        </p:nvGrpSpPr>
        <p:grpSpPr>
          <a:xfrm>
            <a:off x="-1000675" y="-656252"/>
            <a:ext cx="11041770" cy="6591686"/>
            <a:chOff x="-2" y="-3"/>
            <a:chExt cx="11041768" cy="6591684"/>
          </a:xfrm>
        </p:grpSpPr>
        <p:grpSp>
          <p:nvGrpSpPr>
            <p:cNvPr id="455" name="Google Shape;332;p24"/>
            <p:cNvGrpSpPr/>
            <p:nvPr/>
          </p:nvGrpSpPr>
          <p:grpSpPr>
            <a:xfrm>
              <a:off x="4829844" y="5465572"/>
              <a:ext cx="594304" cy="138903"/>
              <a:chOff x="0" y="0"/>
              <a:chExt cx="594303" cy="138902"/>
            </a:xfrm>
          </p:grpSpPr>
          <p:sp>
            <p:nvSpPr>
              <p:cNvPr id="452" name="Google Shape;333;p24"/>
              <p:cNvSpPr/>
              <p:nvPr/>
            </p:nvSpPr>
            <p:spPr>
              <a:xfrm rot="16200000">
                <a:off x="-901" y="899"/>
                <a:ext cx="138903" cy="137103"/>
              </a:xfrm>
              <a:prstGeom prst="star4">
                <a:avLst>
                  <a:gd name="adj" fmla="val 30252"/>
                </a:avLst>
              </a:prstGeom>
              <a:solidFill>
                <a:srgbClr val="E449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  <p:sp>
            <p:nvSpPr>
              <p:cNvPr id="453" name="Google Shape;334;p24"/>
              <p:cNvSpPr/>
              <p:nvPr/>
            </p:nvSpPr>
            <p:spPr>
              <a:xfrm rot="16200000">
                <a:off x="227699" y="899"/>
                <a:ext cx="138903" cy="137103"/>
              </a:xfrm>
              <a:prstGeom prst="ellipse">
                <a:avLst/>
              </a:prstGeom>
              <a:solidFill>
                <a:srgbClr val="E496C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  <p:sp>
            <p:nvSpPr>
              <p:cNvPr id="454" name="Google Shape;335;p24"/>
              <p:cNvSpPr/>
              <p:nvPr/>
            </p:nvSpPr>
            <p:spPr>
              <a:xfrm rot="16200000">
                <a:off x="456300" y="899"/>
                <a:ext cx="138903" cy="137103"/>
              </a:xfrm>
              <a:prstGeom prst="star4">
                <a:avLst>
                  <a:gd name="adj" fmla="val 30252"/>
                </a:avLst>
              </a:prstGeom>
              <a:solidFill>
                <a:srgbClr val="24242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</p:grpSp>
        <p:grpSp>
          <p:nvGrpSpPr>
            <p:cNvPr id="462" name="Google Shape;336;p24"/>
            <p:cNvGrpSpPr/>
            <p:nvPr/>
          </p:nvGrpSpPr>
          <p:grpSpPr>
            <a:xfrm>
              <a:off x="-3" y="-4"/>
              <a:ext cx="11041770" cy="6591686"/>
              <a:chOff x="0" y="-2"/>
              <a:chExt cx="11041768" cy="6591684"/>
            </a:xfrm>
          </p:grpSpPr>
          <p:grpSp>
            <p:nvGrpSpPr>
              <p:cNvPr id="458" name="Google Shape;337;p24"/>
              <p:cNvGrpSpPr/>
              <p:nvPr/>
            </p:nvGrpSpPr>
            <p:grpSpPr>
              <a:xfrm>
                <a:off x="-1" y="-3"/>
                <a:ext cx="2360383" cy="2360714"/>
                <a:chOff x="0" y="-1"/>
                <a:chExt cx="2360382" cy="2360712"/>
              </a:xfrm>
            </p:grpSpPr>
            <p:sp>
              <p:nvSpPr>
                <p:cNvPr id="456" name="Google Shape;338;p24"/>
                <p:cNvSpPr/>
                <p:nvPr/>
              </p:nvSpPr>
              <p:spPr>
                <a:xfrm rot="14400553">
                  <a:off x="315907" y="316523"/>
                  <a:ext cx="1728567" cy="1727664"/>
                </a:xfrm>
                <a:prstGeom prst="ellipse">
                  <a:avLst/>
                </a:prstGeom>
                <a:noFill/>
                <a:ln w="9525" cap="flat">
                  <a:solidFill>
                    <a:srgbClr val="242424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Anaheim"/>
                      <a:ea typeface="Anaheim"/>
                      <a:cs typeface="Anaheim"/>
                      <a:sym typeface="Anaheim"/>
                    </a:defRPr>
                  </a:pPr>
                </a:p>
              </p:txBody>
            </p:sp>
            <p:sp>
              <p:nvSpPr>
                <p:cNvPr id="457" name="Google Shape;339;p24"/>
                <p:cNvSpPr/>
                <p:nvPr/>
              </p:nvSpPr>
              <p:spPr>
                <a:xfrm rot="19799956">
                  <a:off x="369361" y="1538957"/>
                  <a:ext cx="138899" cy="138899"/>
                </a:xfrm>
                <a:prstGeom prst="ellipse">
                  <a:avLst/>
                </a:prstGeom>
                <a:solidFill>
                  <a:srgbClr val="E496CE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Anaheim"/>
                      <a:ea typeface="Anaheim"/>
                      <a:cs typeface="Anaheim"/>
                      <a:sym typeface="Anaheim"/>
                    </a:defRPr>
                  </a:pPr>
                </a:p>
              </p:txBody>
            </p:sp>
          </p:grpSp>
          <p:grpSp>
            <p:nvGrpSpPr>
              <p:cNvPr id="461" name="Google Shape;340;p24"/>
              <p:cNvGrpSpPr/>
              <p:nvPr/>
            </p:nvGrpSpPr>
            <p:grpSpPr>
              <a:xfrm>
                <a:off x="8681057" y="4231301"/>
                <a:ext cx="2360712" cy="2360382"/>
                <a:chOff x="-1" y="0"/>
                <a:chExt cx="2360710" cy="2360380"/>
              </a:xfrm>
            </p:grpSpPr>
            <p:sp>
              <p:nvSpPr>
                <p:cNvPr id="459" name="Google Shape;341;p24"/>
                <p:cNvSpPr/>
                <p:nvPr/>
              </p:nvSpPr>
              <p:spPr>
                <a:xfrm rot="19800553">
                  <a:off x="316072" y="316358"/>
                  <a:ext cx="1728565" cy="1727665"/>
                </a:xfrm>
                <a:prstGeom prst="ellipse">
                  <a:avLst/>
                </a:prstGeom>
                <a:noFill/>
                <a:ln w="9525" cap="flat">
                  <a:solidFill>
                    <a:srgbClr val="242424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Anaheim"/>
                      <a:ea typeface="Anaheim"/>
                      <a:cs typeface="Anaheim"/>
                      <a:sym typeface="Anaheim"/>
                    </a:defRPr>
                  </a:pPr>
                </a:p>
              </p:txBody>
            </p:sp>
            <p:sp>
              <p:nvSpPr>
                <p:cNvPr id="460" name="Google Shape;342;p24"/>
                <p:cNvSpPr/>
                <p:nvPr/>
              </p:nvSpPr>
              <p:spPr>
                <a:xfrm rot="8999956">
                  <a:off x="682855" y="369359"/>
                  <a:ext cx="138899" cy="138899"/>
                </a:xfrm>
                <a:prstGeom prst="ellipse">
                  <a:avLst/>
                </a:prstGeom>
                <a:solidFill>
                  <a:srgbClr val="E4494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Anaheim"/>
                      <a:ea typeface="Anaheim"/>
                      <a:cs typeface="Anaheim"/>
                      <a:sym typeface="Anaheim"/>
                    </a:defRPr>
                  </a:pPr>
                </a:p>
              </p:txBody>
            </p:sp>
          </p:grpSp>
        </p:grpSp>
      </p:grpSp>
      <p:sp>
        <p:nvSpPr>
          <p:cNvPr id="46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"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标题文本"/>
          <p:cNvSpPr txBox="1"/>
          <p:nvPr>
            <p:ph type="title"/>
          </p:nvPr>
        </p:nvSpPr>
        <p:spPr>
          <a:xfrm>
            <a:off x="716773" y="510900"/>
            <a:ext cx="7710602" cy="482401"/>
          </a:xfrm>
          <a:prstGeom prst="rect">
            <a:avLst/>
          </a:prstGeom>
        </p:spPr>
        <p:txBody>
          <a:bodyPr/>
          <a:lstStyle>
            <a:lvl1pPr algn="ctr">
              <a:defRPr b="0" sz="24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47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0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51;p5"/>
          <p:cNvSpPr/>
          <p:nvPr/>
        </p:nvSpPr>
        <p:spPr>
          <a:xfrm flipH="1">
            <a:off x="259799" y="259800"/>
            <a:ext cx="8624401" cy="4623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0955" y="0"/>
                </a:lnTo>
                <a:lnTo>
                  <a:pt x="21600" y="1203"/>
                </a:lnTo>
                <a:lnTo>
                  <a:pt x="21600" y="21600"/>
                </a:lnTo>
                <a:lnTo>
                  <a:pt x="645" y="21600"/>
                </a:lnTo>
                <a:lnTo>
                  <a:pt x="0" y="2039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242424"/>
            </a:solidFill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pPr>
          </a:p>
        </p:txBody>
      </p:sp>
      <p:grpSp>
        <p:nvGrpSpPr>
          <p:cNvPr id="79" name="Google Shape;52;p5"/>
          <p:cNvGrpSpPr/>
          <p:nvPr/>
        </p:nvGrpSpPr>
        <p:grpSpPr>
          <a:xfrm>
            <a:off x="1049948" y="-1134053"/>
            <a:ext cx="9195412" cy="7500133"/>
            <a:chOff x="-1" y="-3"/>
            <a:chExt cx="9195411" cy="7500131"/>
          </a:xfrm>
        </p:grpSpPr>
        <p:grpSp>
          <p:nvGrpSpPr>
            <p:cNvPr id="71" name="Google Shape;53;p5"/>
            <p:cNvGrpSpPr/>
            <p:nvPr/>
          </p:nvGrpSpPr>
          <p:grpSpPr>
            <a:xfrm>
              <a:off x="6835027" y="-4"/>
              <a:ext cx="2360383" cy="2360714"/>
              <a:chOff x="-1" y="-1"/>
              <a:chExt cx="2360382" cy="2360712"/>
            </a:xfrm>
          </p:grpSpPr>
          <p:sp>
            <p:nvSpPr>
              <p:cNvPr id="69" name="Google Shape;54;p5"/>
              <p:cNvSpPr/>
              <p:nvPr/>
            </p:nvSpPr>
            <p:spPr>
              <a:xfrm rot="14400553">
                <a:off x="315906" y="316522"/>
                <a:ext cx="1728567" cy="1727665"/>
              </a:xfrm>
              <a:prstGeom prst="ellipse">
                <a:avLst/>
              </a:prstGeom>
              <a:noFill/>
              <a:ln w="9525" cap="flat">
                <a:solidFill>
                  <a:srgbClr val="242424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  <p:sp>
            <p:nvSpPr>
              <p:cNvPr id="70" name="Google Shape;55;p5"/>
              <p:cNvSpPr/>
              <p:nvPr/>
            </p:nvSpPr>
            <p:spPr>
              <a:xfrm rot="19799956">
                <a:off x="369361" y="1538957"/>
                <a:ext cx="138899" cy="138899"/>
              </a:xfrm>
              <a:prstGeom prst="ellipse">
                <a:avLst/>
              </a:prstGeom>
              <a:solidFill>
                <a:srgbClr val="E496C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</p:grpSp>
        <p:grpSp>
          <p:nvGrpSpPr>
            <p:cNvPr id="75" name="Google Shape;56;p5"/>
            <p:cNvGrpSpPr/>
            <p:nvPr/>
          </p:nvGrpSpPr>
          <p:grpSpPr>
            <a:xfrm>
              <a:off x="-2" y="1324397"/>
              <a:ext cx="594303" cy="138903"/>
              <a:chOff x="0" y="0"/>
              <a:chExt cx="594302" cy="138902"/>
            </a:xfrm>
          </p:grpSpPr>
          <p:sp>
            <p:nvSpPr>
              <p:cNvPr id="72" name="Google Shape;57;p5"/>
              <p:cNvSpPr/>
              <p:nvPr/>
            </p:nvSpPr>
            <p:spPr>
              <a:xfrm rot="16200000">
                <a:off x="-902" y="900"/>
                <a:ext cx="138903" cy="137101"/>
              </a:xfrm>
              <a:prstGeom prst="star4">
                <a:avLst>
                  <a:gd name="adj" fmla="val 30252"/>
                </a:avLst>
              </a:prstGeom>
              <a:solidFill>
                <a:srgbClr val="E449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  <p:sp>
            <p:nvSpPr>
              <p:cNvPr id="73" name="Google Shape;58;p5"/>
              <p:cNvSpPr/>
              <p:nvPr/>
            </p:nvSpPr>
            <p:spPr>
              <a:xfrm rot="16200000">
                <a:off x="227699" y="899"/>
                <a:ext cx="138903" cy="137103"/>
              </a:xfrm>
              <a:prstGeom prst="ellipse">
                <a:avLst/>
              </a:prstGeom>
              <a:solidFill>
                <a:srgbClr val="E496C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  <p:sp>
            <p:nvSpPr>
              <p:cNvPr id="74" name="Google Shape;59;p5"/>
              <p:cNvSpPr/>
              <p:nvPr/>
            </p:nvSpPr>
            <p:spPr>
              <a:xfrm rot="16200000">
                <a:off x="456300" y="900"/>
                <a:ext cx="138903" cy="137101"/>
              </a:xfrm>
              <a:prstGeom prst="star4">
                <a:avLst>
                  <a:gd name="adj" fmla="val 30252"/>
                </a:avLst>
              </a:prstGeom>
              <a:solidFill>
                <a:srgbClr val="24242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</p:grpSp>
        <p:grpSp>
          <p:nvGrpSpPr>
            <p:cNvPr id="78" name="Google Shape;60;p5"/>
            <p:cNvGrpSpPr/>
            <p:nvPr/>
          </p:nvGrpSpPr>
          <p:grpSpPr>
            <a:xfrm>
              <a:off x="3717891" y="5139527"/>
              <a:ext cx="2360932" cy="2360602"/>
              <a:chOff x="0" y="0"/>
              <a:chExt cx="2360930" cy="2360601"/>
            </a:xfrm>
          </p:grpSpPr>
          <p:sp>
            <p:nvSpPr>
              <p:cNvPr id="76" name="Google Shape;61;p5"/>
              <p:cNvSpPr/>
              <p:nvPr/>
            </p:nvSpPr>
            <p:spPr>
              <a:xfrm rot="1800641">
                <a:off x="316182" y="316468"/>
                <a:ext cx="1728565" cy="1727665"/>
              </a:xfrm>
              <a:prstGeom prst="ellipse">
                <a:avLst/>
              </a:prstGeom>
              <a:noFill/>
              <a:ln w="9525" cap="flat">
                <a:solidFill>
                  <a:srgbClr val="242424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  <p:sp>
            <p:nvSpPr>
              <p:cNvPr id="77" name="Google Shape;62;p5"/>
              <p:cNvSpPr/>
              <p:nvPr/>
            </p:nvSpPr>
            <p:spPr>
              <a:xfrm rot="12600044">
                <a:off x="1539064" y="369468"/>
                <a:ext cx="138899" cy="138899"/>
              </a:xfrm>
              <a:prstGeom prst="ellipse">
                <a:avLst/>
              </a:prstGeom>
              <a:solidFill>
                <a:srgbClr val="E449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</p:grpSp>
      </p:grpSp>
      <p:sp>
        <p:nvSpPr>
          <p:cNvPr id="80" name="正文级别 1…"/>
          <p:cNvSpPr txBox="1"/>
          <p:nvPr>
            <p:ph type="body" sz="quarter" idx="1"/>
          </p:nvPr>
        </p:nvSpPr>
        <p:spPr>
          <a:xfrm>
            <a:off x="5184011" y="3230348"/>
            <a:ext cx="3173702" cy="572702"/>
          </a:xfrm>
          <a:prstGeom prst="rect">
            <a:avLst/>
          </a:prstGeom>
        </p:spPr>
        <p:txBody>
          <a:bodyPr/>
          <a:lstStyle>
            <a:lvl1pPr marL="177800" indent="-38100" algn="ctr">
              <a:lnSpc>
                <a:spcPct val="100000"/>
              </a:lnSpc>
              <a:buClrTx/>
              <a:buSzTx/>
              <a:buFontTx/>
              <a:buNone/>
            </a:lvl1pPr>
            <a:lvl2pPr marL="177800" indent="139700" algn="ctr">
              <a:lnSpc>
                <a:spcPct val="100000"/>
              </a:lnSpc>
              <a:buClrTx/>
              <a:buSzTx/>
              <a:buFontTx/>
              <a:buNone/>
            </a:lvl2pPr>
            <a:lvl3pPr marL="177800" indent="139700" algn="ctr">
              <a:lnSpc>
                <a:spcPct val="100000"/>
              </a:lnSpc>
              <a:buClrTx/>
              <a:buSzTx/>
              <a:buFontTx/>
              <a:buNone/>
            </a:lvl3pPr>
            <a:lvl4pPr marL="177800" indent="139700" algn="ctr">
              <a:lnSpc>
                <a:spcPct val="100000"/>
              </a:lnSpc>
              <a:buClrTx/>
              <a:buSzTx/>
              <a:buFontTx/>
              <a:buNone/>
            </a:lvl4pPr>
            <a:lvl5pPr marL="177800" indent="139700" algn="ctr">
              <a:lnSpc>
                <a:spcPct val="100000"/>
              </a:lnSpc>
              <a:buClrTx/>
              <a:buSzTx/>
              <a:buFontTx/>
              <a:buNone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1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8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69;p6"/>
          <p:cNvSpPr/>
          <p:nvPr/>
        </p:nvSpPr>
        <p:spPr>
          <a:xfrm flipH="1">
            <a:off x="259799" y="259800"/>
            <a:ext cx="8624401" cy="4623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0955" y="0"/>
                </a:lnTo>
                <a:lnTo>
                  <a:pt x="21600" y="1203"/>
                </a:lnTo>
                <a:lnTo>
                  <a:pt x="21600" y="21600"/>
                </a:lnTo>
                <a:lnTo>
                  <a:pt x="645" y="21600"/>
                </a:lnTo>
                <a:lnTo>
                  <a:pt x="0" y="2039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242424"/>
            </a:solidFill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pPr>
          </a:p>
        </p:txBody>
      </p:sp>
      <p:sp>
        <p:nvSpPr>
          <p:cNvPr id="90" name="Google Shape;70;p6"/>
          <p:cNvSpPr/>
          <p:nvPr/>
        </p:nvSpPr>
        <p:spPr>
          <a:xfrm flipH="1">
            <a:off x="259799" y="259800"/>
            <a:ext cx="8624401" cy="4623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0955" y="0"/>
                </a:lnTo>
                <a:lnTo>
                  <a:pt x="21600" y="1203"/>
                </a:lnTo>
                <a:lnTo>
                  <a:pt x="21600" y="21600"/>
                </a:lnTo>
                <a:lnTo>
                  <a:pt x="645" y="21600"/>
                </a:lnTo>
                <a:lnTo>
                  <a:pt x="0" y="2039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242424"/>
            </a:solidFill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pPr>
          </a:p>
        </p:txBody>
      </p:sp>
      <p:sp>
        <p:nvSpPr>
          <p:cNvPr id="91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grpSp>
        <p:nvGrpSpPr>
          <p:cNvPr id="99" name="Google Shape;72;p6"/>
          <p:cNvGrpSpPr/>
          <p:nvPr/>
        </p:nvGrpSpPr>
        <p:grpSpPr>
          <a:xfrm>
            <a:off x="6903523" y="-981629"/>
            <a:ext cx="3017392" cy="5933884"/>
            <a:chOff x="-1" y="0"/>
            <a:chExt cx="3017391" cy="5933882"/>
          </a:xfrm>
        </p:grpSpPr>
        <p:grpSp>
          <p:nvGrpSpPr>
            <p:cNvPr id="95" name="Google Shape;73;p6"/>
            <p:cNvGrpSpPr/>
            <p:nvPr/>
          </p:nvGrpSpPr>
          <p:grpSpPr>
            <a:xfrm>
              <a:off x="-2" y="5796778"/>
              <a:ext cx="593704" cy="137105"/>
              <a:chOff x="0" y="0"/>
              <a:chExt cx="593703" cy="137103"/>
            </a:xfrm>
          </p:grpSpPr>
          <p:sp>
            <p:nvSpPr>
              <p:cNvPr id="92" name="Google Shape;74;p6"/>
              <p:cNvSpPr/>
              <p:nvPr/>
            </p:nvSpPr>
            <p:spPr>
              <a:xfrm>
                <a:off x="-1" y="0"/>
                <a:ext cx="138902" cy="137103"/>
              </a:xfrm>
              <a:prstGeom prst="star4">
                <a:avLst>
                  <a:gd name="adj" fmla="val 30252"/>
                </a:avLst>
              </a:prstGeom>
              <a:solidFill>
                <a:srgbClr val="E496C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  <p:sp>
            <p:nvSpPr>
              <p:cNvPr id="93" name="Google Shape;75;p6"/>
              <p:cNvSpPr/>
              <p:nvPr/>
            </p:nvSpPr>
            <p:spPr>
              <a:xfrm>
                <a:off x="227400" y="-1"/>
                <a:ext cx="138903" cy="137104"/>
              </a:xfrm>
              <a:prstGeom prst="ellipse">
                <a:avLst/>
              </a:prstGeom>
              <a:solidFill>
                <a:srgbClr val="E449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  <p:sp>
            <p:nvSpPr>
              <p:cNvPr id="94" name="Google Shape;76;p6"/>
              <p:cNvSpPr/>
              <p:nvPr/>
            </p:nvSpPr>
            <p:spPr>
              <a:xfrm>
                <a:off x="454800" y="0"/>
                <a:ext cx="138903" cy="137103"/>
              </a:xfrm>
              <a:prstGeom prst="star4">
                <a:avLst>
                  <a:gd name="adj" fmla="val 30252"/>
                </a:avLst>
              </a:prstGeom>
              <a:solidFill>
                <a:srgbClr val="24242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</p:grpSp>
        <p:grpSp>
          <p:nvGrpSpPr>
            <p:cNvPr id="98" name="Google Shape;77;p6"/>
            <p:cNvGrpSpPr/>
            <p:nvPr/>
          </p:nvGrpSpPr>
          <p:grpSpPr>
            <a:xfrm>
              <a:off x="573437" y="-1"/>
              <a:ext cx="2443953" cy="2443953"/>
              <a:chOff x="0" y="0"/>
              <a:chExt cx="2443951" cy="2443951"/>
            </a:xfrm>
          </p:grpSpPr>
          <p:sp>
            <p:nvSpPr>
              <p:cNvPr id="96" name="Google Shape;78;p6"/>
              <p:cNvSpPr/>
              <p:nvPr/>
            </p:nvSpPr>
            <p:spPr>
              <a:xfrm rot="13500597">
                <a:off x="357682" y="358133"/>
                <a:ext cx="1728587" cy="1727685"/>
              </a:xfrm>
              <a:prstGeom prst="ellipse">
                <a:avLst/>
              </a:prstGeom>
              <a:noFill/>
              <a:ln w="9525" cap="flat">
                <a:solidFill>
                  <a:srgbClr val="242424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  <p:sp>
            <p:nvSpPr>
              <p:cNvPr id="97" name="Google Shape;79;p6"/>
              <p:cNvSpPr/>
              <p:nvPr/>
            </p:nvSpPr>
            <p:spPr>
              <a:xfrm rot="18900000">
                <a:off x="547181" y="1757873"/>
                <a:ext cx="138901" cy="138901"/>
              </a:xfrm>
              <a:prstGeom prst="ellipse">
                <a:avLst/>
              </a:prstGeom>
              <a:solidFill>
                <a:srgbClr val="E496C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</p:grpSp>
      </p:grpSp>
      <p:sp>
        <p:nvSpPr>
          <p:cNvPr id="10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81;p7"/>
          <p:cNvSpPr/>
          <p:nvPr/>
        </p:nvSpPr>
        <p:spPr>
          <a:xfrm flipH="1">
            <a:off x="259799" y="259800"/>
            <a:ext cx="8624401" cy="4623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0955" y="0"/>
                </a:lnTo>
                <a:lnTo>
                  <a:pt x="21600" y="1203"/>
                </a:lnTo>
                <a:lnTo>
                  <a:pt x="21600" y="21600"/>
                </a:lnTo>
                <a:lnTo>
                  <a:pt x="645" y="21600"/>
                </a:lnTo>
                <a:lnTo>
                  <a:pt x="0" y="2039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242424"/>
            </a:solidFill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pPr>
          </a:p>
        </p:txBody>
      </p:sp>
      <p:sp>
        <p:nvSpPr>
          <p:cNvPr id="108" name="标题文本"/>
          <p:cNvSpPr txBox="1"/>
          <p:nvPr>
            <p:ph type="title"/>
          </p:nvPr>
        </p:nvSpPr>
        <p:spPr>
          <a:xfrm>
            <a:off x="719998" y="431904"/>
            <a:ext cx="7710902" cy="572702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09" name="正文级别 1…"/>
          <p:cNvSpPr txBox="1"/>
          <p:nvPr>
            <p:ph type="body" sz="half" idx="1"/>
          </p:nvPr>
        </p:nvSpPr>
        <p:spPr>
          <a:xfrm>
            <a:off x="719998" y="1450802"/>
            <a:ext cx="7710902" cy="1243202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grpSp>
        <p:nvGrpSpPr>
          <p:cNvPr id="120" name="Google Shape;84;p7"/>
          <p:cNvGrpSpPr/>
          <p:nvPr/>
        </p:nvGrpSpPr>
        <p:grpSpPr>
          <a:xfrm>
            <a:off x="1049948" y="-1134053"/>
            <a:ext cx="9195412" cy="7500133"/>
            <a:chOff x="-1" y="-3"/>
            <a:chExt cx="9195411" cy="7500131"/>
          </a:xfrm>
        </p:grpSpPr>
        <p:grpSp>
          <p:nvGrpSpPr>
            <p:cNvPr id="112" name="Google Shape;85;p7"/>
            <p:cNvGrpSpPr/>
            <p:nvPr/>
          </p:nvGrpSpPr>
          <p:grpSpPr>
            <a:xfrm>
              <a:off x="6835027" y="-4"/>
              <a:ext cx="2360383" cy="2360714"/>
              <a:chOff x="-1" y="-1"/>
              <a:chExt cx="2360382" cy="2360712"/>
            </a:xfrm>
          </p:grpSpPr>
          <p:sp>
            <p:nvSpPr>
              <p:cNvPr id="110" name="Google Shape;86;p7"/>
              <p:cNvSpPr/>
              <p:nvPr/>
            </p:nvSpPr>
            <p:spPr>
              <a:xfrm rot="14400553">
                <a:off x="315906" y="316522"/>
                <a:ext cx="1728567" cy="1727665"/>
              </a:xfrm>
              <a:prstGeom prst="ellipse">
                <a:avLst/>
              </a:prstGeom>
              <a:noFill/>
              <a:ln w="9525" cap="flat">
                <a:solidFill>
                  <a:srgbClr val="242424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  <p:sp>
            <p:nvSpPr>
              <p:cNvPr id="111" name="Google Shape;87;p7"/>
              <p:cNvSpPr/>
              <p:nvPr/>
            </p:nvSpPr>
            <p:spPr>
              <a:xfrm rot="19799956">
                <a:off x="369361" y="1538957"/>
                <a:ext cx="138899" cy="138899"/>
              </a:xfrm>
              <a:prstGeom prst="ellipse">
                <a:avLst/>
              </a:prstGeom>
              <a:solidFill>
                <a:srgbClr val="E496C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</p:grpSp>
        <p:grpSp>
          <p:nvGrpSpPr>
            <p:cNvPr id="116" name="Google Shape;88;p7"/>
            <p:cNvGrpSpPr/>
            <p:nvPr/>
          </p:nvGrpSpPr>
          <p:grpSpPr>
            <a:xfrm>
              <a:off x="-2" y="1324397"/>
              <a:ext cx="594303" cy="138903"/>
              <a:chOff x="0" y="0"/>
              <a:chExt cx="594302" cy="138902"/>
            </a:xfrm>
          </p:grpSpPr>
          <p:sp>
            <p:nvSpPr>
              <p:cNvPr id="113" name="Google Shape;89;p7"/>
              <p:cNvSpPr/>
              <p:nvPr/>
            </p:nvSpPr>
            <p:spPr>
              <a:xfrm rot="16200000">
                <a:off x="-902" y="900"/>
                <a:ext cx="138903" cy="137101"/>
              </a:xfrm>
              <a:prstGeom prst="star4">
                <a:avLst>
                  <a:gd name="adj" fmla="val 30252"/>
                </a:avLst>
              </a:prstGeom>
              <a:solidFill>
                <a:srgbClr val="E449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  <p:sp>
            <p:nvSpPr>
              <p:cNvPr id="114" name="Google Shape;90;p7"/>
              <p:cNvSpPr/>
              <p:nvPr/>
            </p:nvSpPr>
            <p:spPr>
              <a:xfrm rot="16200000">
                <a:off x="227699" y="899"/>
                <a:ext cx="138903" cy="137103"/>
              </a:xfrm>
              <a:prstGeom prst="ellipse">
                <a:avLst/>
              </a:prstGeom>
              <a:solidFill>
                <a:srgbClr val="E496C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  <p:sp>
            <p:nvSpPr>
              <p:cNvPr id="115" name="Google Shape;91;p7"/>
              <p:cNvSpPr/>
              <p:nvPr/>
            </p:nvSpPr>
            <p:spPr>
              <a:xfrm rot="16200000">
                <a:off x="456300" y="900"/>
                <a:ext cx="138903" cy="137101"/>
              </a:xfrm>
              <a:prstGeom prst="star4">
                <a:avLst>
                  <a:gd name="adj" fmla="val 30252"/>
                </a:avLst>
              </a:prstGeom>
              <a:solidFill>
                <a:srgbClr val="24242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</p:grpSp>
        <p:grpSp>
          <p:nvGrpSpPr>
            <p:cNvPr id="119" name="Google Shape;92;p7"/>
            <p:cNvGrpSpPr/>
            <p:nvPr/>
          </p:nvGrpSpPr>
          <p:grpSpPr>
            <a:xfrm>
              <a:off x="3717891" y="5139527"/>
              <a:ext cx="2360932" cy="2360602"/>
              <a:chOff x="0" y="0"/>
              <a:chExt cx="2360930" cy="2360601"/>
            </a:xfrm>
          </p:grpSpPr>
          <p:sp>
            <p:nvSpPr>
              <p:cNvPr id="117" name="Google Shape;93;p7"/>
              <p:cNvSpPr/>
              <p:nvPr/>
            </p:nvSpPr>
            <p:spPr>
              <a:xfrm rot="1800641">
                <a:off x="316182" y="316468"/>
                <a:ext cx="1728565" cy="1727665"/>
              </a:xfrm>
              <a:prstGeom prst="ellipse">
                <a:avLst/>
              </a:prstGeom>
              <a:noFill/>
              <a:ln w="9525" cap="flat">
                <a:solidFill>
                  <a:srgbClr val="242424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  <p:sp>
            <p:nvSpPr>
              <p:cNvPr id="118" name="Google Shape;94;p7"/>
              <p:cNvSpPr/>
              <p:nvPr/>
            </p:nvSpPr>
            <p:spPr>
              <a:xfrm rot="12600044">
                <a:off x="1539064" y="369468"/>
                <a:ext cx="138899" cy="138899"/>
              </a:xfrm>
              <a:prstGeom prst="ellipse">
                <a:avLst/>
              </a:prstGeom>
              <a:solidFill>
                <a:srgbClr val="E449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</p:grpSp>
      </p:grpSp>
      <p:sp>
        <p:nvSpPr>
          <p:cNvPr id="12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96;p8"/>
          <p:cNvSpPr/>
          <p:nvPr/>
        </p:nvSpPr>
        <p:spPr>
          <a:xfrm flipH="1">
            <a:off x="259799" y="259800"/>
            <a:ext cx="8624401" cy="4623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0955" y="0"/>
                </a:lnTo>
                <a:lnTo>
                  <a:pt x="21600" y="1203"/>
                </a:lnTo>
                <a:lnTo>
                  <a:pt x="21600" y="21600"/>
                </a:lnTo>
                <a:lnTo>
                  <a:pt x="645" y="21600"/>
                </a:lnTo>
                <a:lnTo>
                  <a:pt x="0" y="2039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242424"/>
            </a:solidFill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pPr>
          </a:p>
        </p:txBody>
      </p:sp>
      <p:grpSp>
        <p:nvGrpSpPr>
          <p:cNvPr id="139" name="Google Shape;97;p8"/>
          <p:cNvGrpSpPr/>
          <p:nvPr/>
        </p:nvGrpSpPr>
        <p:grpSpPr>
          <a:xfrm>
            <a:off x="-398426" y="-833275"/>
            <a:ext cx="9992716" cy="6691450"/>
            <a:chOff x="0" y="-1"/>
            <a:chExt cx="9992715" cy="6691449"/>
          </a:xfrm>
        </p:grpSpPr>
        <p:grpSp>
          <p:nvGrpSpPr>
            <p:cNvPr id="131" name="Google Shape;98;p8"/>
            <p:cNvGrpSpPr/>
            <p:nvPr/>
          </p:nvGrpSpPr>
          <p:grpSpPr>
            <a:xfrm>
              <a:off x="0" y="-2"/>
              <a:ext cx="1728903" cy="1789552"/>
              <a:chOff x="0" y="0"/>
              <a:chExt cx="1728902" cy="1789551"/>
            </a:xfrm>
          </p:grpSpPr>
          <p:sp>
            <p:nvSpPr>
              <p:cNvPr id="129" name="Google Shape;99;p8"/>
              <p:cNvSpPr/>
              <p:nvPr/>
            </p:nvSpPr>
            <p:spPr>
              <a:xfrm rot="10800597">
                <a:off x="150" y="149"/>
                <a:ext cx="1728603" cy="1727704"/>
              </a:xfrm>
              <a:prstGeom prst="ellipse">
                <a:avLst/>
              </a:prstGeom>
              <a:noFill/>
              <a:ln w="9525" cap="flat">
                <a:solidFill>
                  <a:srgbClr val="242424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  <p:sp>
            <p:nvSpPr>
              <p:cNvPr id="130" name="Google Shape;100;p8"/>
              <p:cNvSpPr/>
              <p:nvPr/>
            </p:nvSpPr>
            <p:spPr>
              <a:xfrm rot="16200000">
                <a:off x="795003" y="1650648"/>
                <a:ext cx="138903" cy="138903"/>
              </a:xfrm>
              <a:prstGeom prst="ellipse">
                <a:avLst/>
              </a:prstGeom>
              <a:solidFill>
                <a:srgbClr val="E496C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</p:grpSp>
        <p:grpSp>
          <p:nvGrpSpPr>
            <p:cNvPr id="135" name="Google Shape;101;p8"/>
            <p:cNvGrpSpPr/>
            <p:nvPr/>
          </p:nvGrpSpPr>
          <p:grpSpPr>
            <a:xfrm>
              <a:off x="8324651" y="1023621"/>
              <a:ext cx="594304" cy="138903"/>
              <a:chOff x="0" y="0"/>
              <a:chExt cx="594303" cy="138902"/>
            </a:xfrm>
          </p:grpSpPr>
          <p:sp>
            <p:nvSpPr>
              <p:cNvPr id="132" name="Google Shape;102;p8"/>
              <p:cNvSpPr/>
              <p:nvPr/>
            </p:nvSpPr>
            <p:spPr>
              <a:xfrm rot="16200000">
                <a:off x="-901" y="899"/>
                <a:ext cx="138903" cy="137103"/>
              </a:xfrm>
              <a:prstGeom prst="star4">
                <a:avLst>
                  <a:gd name="adj" fmla="val 30252"/>
                </a:avLst>
              </a:prstGeom>
              <a:solidFill>
                <a:srgbClr val="E449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  <p:sp>
            <p:nvSpPr>
              <p:cNvPr id="133" name="Google Shape;103;p8"/>
              <p:cNvSpPr/>
              <p:nvPr/>
            </p:nvSpPr>
            <p:spPr>
              <a:xfrm rot="16200000">
                <a:off x="227699" y="899"/>
                <a:ext cx="138903" cy="137103"/>
              </a:xfrm>
              <a:prstGeom prst="ellipse">
                <a:avLst/>
              </a:prstGeom>
              <a:solidFill>
                <a:srgbClr val="E496C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  <p:sp>
            <p:nvSpPr>
              <p:cNvPr id="134" name="Google Shape;104;p8"/>
              <p:cNvSpPr/>
              <p:nvPr/>
            </p:nvSpPr>
            <p:spPr>
              <a:xfrm rot="16200000">
                <a:off x="456300" y="899"/>
                <a:ext cx="138903" cy="137103"/>
              </a:xfrm>
              <a:prstGeom prst="star4">
                <a:avLst>
                  <a:gd name="adj" fmla="val 30252"/>
                </a:avLst>
              </a:prstGeom>
              <a:solidFill>
                <a:srgbClr val="24242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</p:grpSp>
        <p:grpSp>
          <p:nvGrpSpPr>
            <p:cNvPr id="138" name="Google Shape;105;p8"/>
            <p:cNvGrpSpPr/>
            <p:nvPr/>
          </p:nvGrpSpPr>
          <p:grpSpPr>
            <a:xfrm>
              <a:off x="8263811" y="4901895"/>
              <a:ext cx="1728905" cy="1789553"/>
              <a:chOff x="0" y="0"/>
              <a:chExt cx="1728903" cy="1789552"/>
            </a:xfrm>
          </p:grpSpPr>
          <p:sp>
            <p:nvSpPr>
              <p:cNvPr id="136" name="Google Shape;106;p8"/>
              <p:cNvSpPr/>
              <p:nvPr/>
            </p:nvSpPr>
            <p:spPr>
              <a:xfrm rot="597">
                <a:off x="149" y="61699"/>
                <a:ext cx="1728605" cy="1727703"/>
              </a:xfrm>
              <a:prstGeom prst="ellipse">
                <a:avLst/>
              </a:prstGeom>
              <a:noFill/>
              <a:ln w="9525" cap="flat">
                <a:solidFill>
                  <a:srgbClr val="242424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  <p:sp>
            <p:nvSpPr>
              <p:cNvPr id="137" name="Google Shape;107;p8"/>
              <p:cNvSpPr/>
              <p:nvPr/>
            </p:nvSpPr>
            <p:spPr>
              <a:xfrm rot="10800000">
                <a:off x="794997" y="-1"/>
                <a:ext cx="138903" cy="138903"/>
              </a:xfrm>
              <a:prstGeom prst="ellipse">
                <a:avLst/>
              </a:prstGeom>
              <a:solidFill>
                <a:srgbClr val="E449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</p:grpSp>
      </p:grpSp>
      <p:sp>
        <p:nvSpPr>
          <p:cNvPr id="140" name="标题文本"/>
          <p:cNvSpPr txBox="1"/>
          <p:nvPr>
            <p:ph type="title"/>
          </p:nvPr>
        </p:nvSpPr>
        <p:spPr>
          <a:xfrm>
            <a:off x="1341125" y="2047600"/>
            <a:ext cx="6461701" cy="104820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80000"/>
              </a:lnSpc>
              <a:defRPr sz="5300"/>
            </a:lvl1pPr>
          </a:lstStyle>
          <a:p>
            <a:pPr/>
            <a:r>
              <a:t>标题文本</a:t>
            </a:r>
          </a:p>
        </p:txBody>
      </p:sp>
      <p:sp>
        <p:nvSpPr>
          <p:cNvPr id="1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标题文本"/>
          <p:cNvSpPr txBox="1"/>
          <p:nvPr>
            <p:ph type="title"/>
          </p:nvPr>
        </p:nvSpPr>
        <p:spPr>
          <a:xfrm>
            <a:off x="1958550" y="2166898"/>
            <a:ext cx="5226900" cy="1303802"/>
          </a:xfrm>
          <a:prstGeom prst="rect">
            <a:avLst/>
          </a:prstGeom>
          <a:ln w="9525">
            <a:solidFill>
              <a:srgbClr val="242424"/>
            </a:solidFill>
            <a:round/>
          </a:ln>
        </p:spPr>
        <p:txBody>
          <a:bodyPr/>
          <a:lstStyle>
            <a:lvl1pPr algn="ctr">
              <a:lnSpc>
                <a:spcPct val="115000"/>
              </a:lnSpc>
              <a:defRPr b="0" sz="1800"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/>
            <a:r>
              <a:t>标题文本</a:t>
            </a:r>
          </a:p>
        </p:txBody>
      </p:sp>
      <p:grpSp>
        <p:nvGrpSpPr>
          <p:cNvPr id="161" name="Google Shape;112;p9"/>
          <p:cNvGrpSpPr/>
          <p:nvPr/>
        </p:nvGrpSpPr>
        <p:grpSpPr>
          <a:xfrm>
            <a:off x="-604746" y="-497051"/>
            <a:ext cx="10396242" cy="6576608"/>
            <a:chOff x="-27" y="15"/>
            <a:chExt cx="10396241" cy="6576606"/>
          </a:xfrm>
        </p:grpSpPr>
        <p:grpSp>
          <p:nvGrpSpPr>
            <p:cNvPr id="152" name="Google Shape;113;p9"/>
            <p:cNvGrpSpPr/>
            <p:nvPr/>
          </p:nvGrpSpPr>
          <p:grpSpPr>
            <a:xfrm>
              <a:off x="795066" y="3014866"/>
              <a:ext cx="138905" cy="594303"/>
              <a:chOff x="0" y="0"/>
              <a:chExt cx="138903" cy="594302"/>
            </a:xfrm>
          </p:grpSpPr>
          <p:sp>
            <p:nvSpPr>
              <p:cNvPr id="149" name="Google Shape;114;p9"/>
              <p:cNvSpPr/>
              <p:nvPr/>
            </p:nvSpPr>
            <p:spPr>
              <a:xfrm>
                <a:off x="0" y="0"/>
                <a:ext cx="138903" cy="137101"/>
              </a:xfrm>
              <a:prstGeom prst="star4">
                <a:avLst>
                  <a:gd name="adj" fmla="val 30252"/>
                </a:avLst>
              </a:prstGeom>
              <a:solidFill>
                <a:srgbClr val="E449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  <p:sp>
            <p:nvSpPr>
              <p:cNvPr id="150" name="Google Shape;115;p9"/>
              <p:cNvSpPr/>
              <p:nvPr/>
            </p:nvSpPr>
            <p:spPr>
              <a:xfrm>
                <a:off x="-1" y="228599"/>
                <a:ext cx="138904" cy="137103"/>
              </a:xfrm>
              <a:prstGeom prst="ellipse">
                <a:avLst/>
              </a:prstGeom>
              <a:solidFill>
                <a:srgbClr val="E496C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  <p:sp>
            <p:nvSpPr>
              <p:cNvPr id="151" name="Google Shape;116;p9"/>
              <p:cNvSpPr/>
              <p:nvPr/>
            </p:nvSpPr>
            <p:spPr>
              <a:xfrm>
                <a:off x="0" y="457200"/>
                <a:ext cx="138903" cy="137103"/>
              </a:xfrm>
              <a:prstGeom prst="star4">
                <a:avLst>
                  <a:gd name="adj" fmla="val 30252"/>
                </a:avLst>
              </a:prstGeom>
              <a:solidFill>
                <a:srgbClr val="24242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</p:grpSp>
        <p:grpSp>
          <p:nvGrpSpPr>
            <p:cNvPr id="156" name="Google Shape;117;p9"/>
            <p:cNvGrpSpPr/>
            <p:nvPr/>
          </p:nvGrpSpPr>
          <p:grpSpPr>
            <a:xfrm>
              <a:off x="7496616" y="688314"/>
              <a:ext cx="593704" cy="137105"/>
              <a:chOff x="0" y="0"/>
              <a:chExt cx="593703" cy="137103"/>
            </a:xfrm>
          </p:grpSpPr>
          <p:sp>
            <p:nvSpPr>
              <p:cNvPr id="153" name="Google Shape;118;p9"/>
              <p:cNvSpPr/>
              <p:nvPr/>
            </p:nvSpPr>
            <p:spPr>
              <a:xfrm>
                <a:off x="-1" y="0"/>
                <a:ext cx="138902" cy="137102"/>
              </a:xfrm>
              <a:prstGeom prst="star4">
                <a:avLst>
                  <a:gd name="adj" fmla="val 30252"/>
                </a:avLst>
              </a:prstGeom>
              <a:solidFill>
                <a:srgbClr val="E496C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  <p:sp>
            <p:nvSpPr>
              <p:cNvPr id="154" name="Google Shape;119;p9"/>
              <p:cNvSpPr/>
              <p:nvPr/>
            </p:nvSpPr>
            <p:spPr>
              <a:xfrm>
                <a:off x="227400" y="-1"/>
                <a:ext cx="138903" cy="137104"/>
              </a:xfrm>
              <a:prstGeom prst="ellipse">
                <a:avLst/>
              </a:prstGeom>
              <a:solidFill>
                <a:srgbClr val="E449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  <p:sp>
            <p:nvSpPr>
              <p:cNvPr id="155" name="Google Shape;120;p9"/>
              <p:cNvSpPr/>
              <p:nvPr/>
            </p:nvSpPr>
            <p:spPr>
              <a:xfrm>
                <a:off x="454800" y="0"/>
                <a:ext cx="138903" cy="137102"/>
              </a:xfrm>
              <a:prstGeom prst="star4">
                <a:avLst>
                  <a:gd name="adj" fmla="val 30252"/>
                </a:avLst>
              </a:prstGeom>
              <a:solidFill>
                <a:srgbClr val="24242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</p:grpSp>
        <p:sp>
          <p:nvSpPr>
            <p:cNvPr id="157" name="Google Shape;121;p9"/>
            <p:cNvSpPr/>
            <p:nvPr/>
          </p:nvSpPr>
          <p:spPr>
            <a:xfrm rot="10800000">
              <a:off x="-28" y="16"/>
              <a:ext cx="1728839" cy="1237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41" h="19986" fill="norm" stroke="1" extrusionOk="0">
                  <a:moveTo>
                    <a:pt x="19721" y="2050"/>
                  </a:moveTo>
                  <a:cubicBezTo>
                    <a:pt x="21306" y="9437"/>
                    <a:pt x="18270" y="17206"/>
                    <a:pt x="12940" y="19403"/>
                  </a:cubicBezTo>
                  <a:cubicBezTo>
                    <a:pt x="7610" y="21600"/>
                    <a:pt x="2004" y="17393"/>
                    <a:pt x="418" y="10007"/>
                  </a:cubicBezTo>
                  <a:cubicBezTo>
                    <a:pt x="-294" y="6689"/>
                    <a:pt x="-91" y="3122"/>
                    <a:pt x="989" y="0"/>
                  </a:cubicBezTo>
                </a:path>
              </a:pathLst>
            </a:custGeom>
            <a:noFill/>
            <a:ln w="9525" cap="flat">
              <a:solidFill>
                <a:srgbClr val="242424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defRPr>
              </a:pPr>
            </a:p>
          </p:txBody>
        </p:sp>
        <p:grpSp>
          <p:nvGrpSpPr>
            <p:cNvPr id="160" name="Google Shape;122;p9"/>
            <p:cNvGrpSpPr/>
            <p:nvPr/>
          </p:nvGrpSpPr>
          <p:grpSpPr>
            <a:xfrm>
              <a:off x="8035612" y="4215691"/>
              <a:ext cx="2360602" cy="2360932"/>
              <a:chOff x="0" y="0"/>
              <a:chExt cx="2360601" cy="2360930"/>
            </a:xfrm>
          </p:grpSpPr>
          <p:sp>
            <p:nvSpPr>
              <p:cNvPr id="158" name="Google Shape;123;p9"/>
              <p:cNvSpPr/>
              <p:nvPr/>
            </p:nvSpPr>
            <p:spPr>
              <a:xfrm rot="18000641">
                <a:off x="316018" y="316632"/>
                <a:ext cx="1728565" cy="1727665"/>
              </a:xfrm>
              <a:prstGeom prst="ellipse">
                <a:avLst/>
              </a:prstGeom>
              <a:noFill/>
              <a:ln w="9525" cap="flat">
                <a:solidFill>
                  <a:srgbClr val="242424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  <p:sp>
            <p:nvSpPr>
              <p:cNvPr id="159" name="Google Shape;124;p9"/>
              <p:cNvSpPr/>
              <p:nvPr/>
            </p:nvSpPr>
            <p:spPr>
              <a:xfrm rot="7200044">
                <a:off x="369468" y="682966"/>
                <a:ext cx="138899" cy="138899"/>
              </a:xfrm>
              <a:prstGeom prst="ellipse">
                <a:avLst/>
              </a:prstGeom>
              <a:solidFill>
                <a:srgbClr val="E449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</p:grpSp>
      </p:grpSp>
      <p:sp>
        <p:nvSpPr>
          <p:cNvPr id="16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26;p10"/>
          <p:cNvSpPr/>
          <p:nvPr>
            <p:ph type="pic" idx="21"/>
          </p:nvPr>
        </p:nvSpPr>
        <p:spPr>
          <a:xfrm>
            <a:off x="-6650" y="-6650"/>
            <a:ext cx="9150602" cy="514350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70" name="标题文本"/>
          <p:cNvSpPr txBox="1"/>
          <p:nvPr>
            <p:ph type="title"/>
          </p:nvPr>
        </p:nvSpPr>
        <p:spPr>
          <a:xfrm>
            <a:off x="719998" y="4014449"/>
            <a:ext cx="7704003" cy="572702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algn="ctr"/>
          </a:lstStyle>
          <a:p>
            <a:pPr/>
            <a:r>
              <a:t>标题文本</a:t>
            </a:r>
          </a:p>
        </p:txBody>
      </p:sp>
      <p:sp>
        <p:nvSpPr>
          <p:cNvPr id="17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7;p4"/>
          <p:cNvSpPr/>
          <p:nvPr/>
        </p:nvSpPr>
        <p:spPr>
          <a:xfrm>
            <a:off x="259799" y="259800"/>
            <a:ext cx="8624401" cy="4623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0955" y="0"/>
                </a:lnTo>
                <a:lnTo>
                  <a:pt x="21600" y="1203"/>
                </a:lnTo>
                <a:lnTo>
                  <a:pt x="21600" y="21600"/>
                </a:lnTo>
                <a:lnTo>
                  <a:pt x="645" y="21600"/>
                </a:lnTo>
                <a:lnTo>
                  <a:pt x="0" y="2039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242424"/>
            </a:solidFill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pPr>
          </a:p>
        </p:txBody>
      </p:sp>
      <p:sp>
        <p:nvSpPr>
          <p:cNvPr id="3" name="标题文本"/>
          <p:cNvSpPr txBox="1"/>
          <p:nvPr>
            <p:ph type="title"/>
          </p:nvPr>
        </p:nvSpPr>
        <p:spPr>
          <a:xfrm>
            <a:off x="719998" y="428972"/>
            <a:ext cx="7704003" cy="57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4" name="正文级别 1…"/>
          <p:cNvSpPr txBox="1"/>
          <p:nvPr>
            <p:ph type="body" idx="1"/>
          </p:nvPr>
        </p:nvSpPr>
        <p:spPr>
          <a:xfrm>
            <a:off x="719998" y="1215750"/>
            <a:ext cx="7704003" cy="3416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幻灯片编号"/>
          <p:cNvSpPr txBox="1"/>
          <p:nvPr>
            <p:ph type="sldNum" sz="quarter" idx="2"/>
          </p:nvPr>
        </p:nvSpPr>
        <p:spPr>
          <a:xfrm>
            <a:off x="6279546" y="4635136"/>
            <a:ext cx="273654" cy="26425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500" u="none">
          <a:solidFill>
            <a:srgbClr val="242424"/>
          </a:solidFill>
          <a:uFillTx/>
          <a:latin typeface="Syne"/>
          <a:ea typeface="Syne"/>
          <a:cs typeface="Syne"/>
          <a:sym typeface="Syne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500" u="none">
          <a:solidFill>
            <a:srgbClr val="242424"/>
          </a:solidFill>
          <a:uFillTx/>
          <a:latin typeface="Syne"/>
          <a:ea typeface="Syne"/>
          <a:cs typeface="Syne"/>
          <a:sym typeface="Syne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500" u="none">
          <a:solidFill>
            <a:srgbClr val="242424"/>
          </a:solidFill>
          <a:uFillTx/>
          <a:latin typeface="Syne"/>
          <a:ea typeface="Syne"/>
          <a:cs typeface="Syne"/>
          <a:sym typeface="Syne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500" u="none">
          <a:solidFill>
            <a:srgbClr val="242424"/>
          </a:solidFill>
          <a:uFillTx/>
          <a:latin typeface="Syne"/>
          <a:ea typeface="Syne"/>
          <a:cs typeface="Syne"/>
          <a:sym typeface="Syne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500" u="none">
          <a:solidFill>
            <a:srgbClr val="242424"/>
          </a:solidFill>
          <a:uFillTx/>
          <a:latin typeface="Syne"/>
          <a:ea typeface="Syne"/>
          <a:cs typeface="Syne"/>
          <a:sym typeface="Syne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500" u="none">
          <a:solidFill>
            <a:srgbClr val="242424"/>
          </a:solidFill>
          <a:uFillTx/>
          <a:latin typeface="Syne"/>
          <a:ea typeface="Syne"/>
          <a:cs typeface="Syne"/>
          <a:sym typeface="Syne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500" u="none">
          <a:solidFill>
            <a:srgbClr val="242424"/>
          </a:solidFill>
          <a:uFillTx/>
          <a:latin typeface="Syne"/>
          <a:ea typeface="Syne"/>
          <a:cs typeface="Syne"/>
          <a:sym typeface="Syne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500" u="none">
          <a:solidFill>
            <a:srgbClr val="242424"/>
          </a:solidFill>
          <a:uFillTx/>
          <a:latin typeface="Syne"/>
          <a:ea typeface="Syne"/>
          <a:cs typeface="Syne"/>
          <a:sym typeface="Syne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500" u="none">
          <a:solidFill>
            <a:srgbClr val="242424"/>
          </a:solidFill>
          <a:uFillTx/>
          <a:latin typeface="Syne"/>
          <a:ea typeface="Syne"/>
          <a:cs typeface="Syne"/>
          <a:sym typeface="Syne"/>
        </a:defRPr>
      </a:lvl9pPr>
    </p:titleStyle>
    <p:bodyStyle>
      <a:lvl1pPr marL="4572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242424"/>
        </a:buClr>
        <a:buSzPts val="1400"/>
        <a:buFont typeface="Helvetica"/>
        <a:buChar char="●"/>
        <a:tabLst/>
        <a:defRPr b="0" baseline="0" cap="none" i="0" spc="0" strike="noStrike" sz="1400" u="none">
          <a:solidFill>
            <a:srgbClr val="242424"/>
          </a:solidFill>
          <a:uFillTx/>
          <a:latin typeface="Poppins"/>
          <a:ea typeface="Poppins"/>
          <a:cs typeface="Poppins"/>
          <a:sym typeface="Poppins"/>
        </a:defRPr>
      </a:lvl1pPr>
      <a:lvl2pPr marL="9144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242424"/>
        </a:buClr>
        <a:buSzPts val="1400"/>
        <a:buFont typeface="Helvetica"/>
        <a:buChar char="○"/>
        <a:tabLst/>
        <a:defRPr b="0" baseline="0" cap="none" i="0" spc="0" strike="noStrike" sz="1400" u="none">
          <a:solidFill>
            <a:srgbClr val="242424"/>
          </a:solidFill>
          <a:uFillTx/>
          <a:latin typeface="Poppins"/>
          <a:ea typeface="Poppins"/>
          <a:cs typeface="Poppins"/>
          <a:sym typeface="Poppins"/>
        </a:defRPr>
      </a:lvl2pPr>
      <a:lvl3pPr marL="13716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242424"/>
        </a:buClr>
        <a:buSzPts val="1400"/>
        <a:buFont typeface="Helvetica"/>
        <a:buChar char="■"/>
        <a:tabLst/>
        <a:defRPr b="0" baseline="0" cap="none" i="0" spc="0" strike="noStrike" sz="1400" u="none">
          <a:solidFill>
            <a:srgbClr val="242424"/>
          </a:solidFill>
          <a:uFillTx/>
          <a:latin typeface="Poppins"/>
          <a:ea typeface="Poppins"/>
          <a:cs typeface="Poppins"/>
          <a:sym typeface="Poppins"/>
        </a:defRPr>
      </a:lvl3pPr>
      <a:lvl4pPr marL="18288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242424"/>
        </a:buClr>
        <a:buSzPts val="1400"/>
        <a:buFont typeface="Helvetica"/>
        <a:buChar char="●"/>
        <a:tabLst/>
        <a:defRPr b="0" baseline="0" cap="none" i="0" spc="0" strike="noStrike" sz="1400" u="none">
          <a:solidFill>
            <a:srgbClr val="242424"/>
          </a:solidFill>
          <a:uFillTx/>
          <a:latin typeface="Poppins"/>
          <a:ea typeface="Poppins"/>
          <a:cs typeface="Poppins"/>
          <a:sym typeface="Poppins"/>
        </a:defRPr>
      </a:lvl4pPr>
      <a:lvl5pPr marL="22860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242424"/>
        </a:buClr>
        <a:buSzPts val="1400"/>
        <a:buFont typeface="Helvetica"/>
        <a:buChar char="○"/>
        <a:tabLst/>
        <a:defRPr b="0" baseline="0" cap="none" i="0" spc="0" strike="noStrike" sz="1400" u="none">
          <a:solidFill>
            <a:srgbClr val="242424"/>
          </a:solidFill>
          <a:uFillTx/>
          <a:latin typeface="Poppins"/>
          <a:ea typeface="Poppins"/>
          <a:cs typeface="Poppins"/>
          <a:sym typeface="Poppins"/>
        </a:defRPr>
      </a:lvl5pPr>
      <a:lvl6pPr marL="27432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242424"/>
        </a:buClr>
        <a:buSzPts val="1400"/>
        <a:buFont typeface="Helvetica"/>
        <a:buChar char="■"/>
        <a:tabLst/>
        <a:defRPr b="0" baseline="0" cap="none" i="0" spc="0" strike="noStrike" sz="1400" u="none">
          <a:solidFill>
            <a:srgbClr val="242424"/>
          </a:solidFill>
          <a:uFillTx/>
          <a:latin typeface="Poppins"/>
          <a:ea typeface="Poppins"/>
          <a:cs typeface="Poppins"/>
          <a:sym typeface="Poppins"/>
        </a:defRPr>
      </a:lvl6pPr>
      <a:lvl7pPr marL="32004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242424"/>
        </a:buClr>
        <a:buSzPts val="1400"/>
        <a:buFont typeface="Helvetica"/>
        <a:buChar char="●"/>
        <a:tabLst/>
        <a:defRPr b="0" baseline="0" cap="none" i="0" spc="0" strike="noStrike" sz="1400" u="none">
          <a:solidFill>
            <a:srgbClr val="242424"/>
          </a:solidFill>
          <a:uFillTx/>
          <a:latin typeface="Poppins"/>
          <a:ea typeface="Poppins"/>
          <a:cs typeface="Poppins"/>
          <a:sym typeface="Poppins"/>
        </a:defRPr>
      </a:lvl7pPr>
      <a:lvl8pPr marL="36576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242424"/>
        </a:buClr>
        <a:buSzPts val="1400"/>
        <a:buFont typeface="Helvetica"/>
        <a:buChar char="○"/>
        <a:tabLst/>
        <a:defRPr b="0" baseline="0" cap="none" i="0" spc="0" strike="noStrike" sz="1400" u="none">
          <a:solidFill>
            <a:srgbClr val="242424"/>
          </a:solidFill>
          <a:uFillTx/>
          <a:latin typeface="Poppins"/>
          <a:ea typeface="Poppins"/>
          <a:cs typeface="Poppins"/>
          <a:sym typeface="Poppins"/>
        </a:defRPr>
      </a:lvl8pPr>
      <a:lvl9pPr marL="41148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242424"/>
        </a:buClr>
        <a:buSzPts val="1400"/>
        <a:buFont typeface="Helvetica"/>
        <a:buChar char="■"/>
        <a:tabLst/>
        <a:defRPr b="0" baseline="0" cap="none" i="0" spc="0" strike="noStrike" sz="1400" u="none">
          <a:solidFill>
            <a:srgbClr val="242424"/>
          </a:solidFill>
          <a:uFillTx/>
          <a:latin typeface="Poppins"/>
          <a:ea typeface="Poppins"/>
          <a:cs typeface="Poppins"/>
          <a:sym typeface="Poppins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353;p28"/>
          <p:cNvSpPr txBox="1"/>
          <p:nvPr>
            <p:ph type="title"/>
          </p:nvPr>
        </p:nvSpPr>
        <p:spPr>
          <a:xfrm>
            <a:off x="2531882" y="2296168"/>
            <a:ext cx="4057275" cy="551162"/>
          </a:xfrm>
          <a:prstGeom prst="rect">
            <a:avLst/>
          </a:prstGeom>
        </p:spPr>
        <p:txBody>
          <a:bodyPr/>
          <a:lstStyle>
            <a:lvl1pPr defTabSz="362102">
              <a:defRPr sz="2376"/>
            </a:lvl1pPr>
          </a:lstStyle>
          <a:p>
            <a:pPr/>
            <a:r>
              <a:t>— LT2216 Game Project</a:t>
            </a:r>
          </a:p>
        </p:txBody>
      </p:sp>
      <p:sp>
        <p:nvSpPr>
          <p:cNvPr id="489" name="Google Shape;354;p28"/>
          <p:cNvSpPr/>
          <p:nvPr/>
        </p:nvSpPr>
        <p:spPr>
          <a:xfrm>
            <a:off x="3696122" y="4334874"/>
            <a:ext cx="1728839" cy="12370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141" h="19986" fill="norm" stroke="1" extrusionOk="0">
                <a:moveTo>
                  <a:pt x="19721" y="2050"/>
                </a:moveTo>
                <a:cubicBezTo>
                  <a:pt x="21306" y="9437"/>
                  <a:pt x="18270" y="17206"/>
                  <a:pt x="12940" y="19403"/>
                </a:cubicBezTo>
                <a:cubicBezTo>
                  <a:pt x="7610" y="21600"/>
                  <a:pt x="2004" y="17393"/>
                  <a:pt x="418" y="10007"/>
                </a:cubicBezTo>
                <a:cubicBezTo>
                  <a:pt x="-294" y="6689"/>
                  <a:pt x="-91" y="3122"/>
                  <a:pt x="989" y="0"/>
                </a:cubicBezTo>
              </a:path>
            </a:pathLst>
          </a:custGeom>
          <a:ln>
            <a:solidFill>
              <a:srgbClr val="242424"/>
            </a:solidFill>
            <a:tailEnd type="triangle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000000"/>
                </a:solidFill>
                <a:latin typeface="Anaheim"/>
                <a:ea typeface="Anaheim"/>
                <a:cs typeface="Anaheim"/>
                <a:sym typeface="Anaheim"/>
              </a:defRPr>
            </a:pPr>
          </a:p>
        </p:txBody>
      </p:sp>
      <p:sp>
        <p:nvSpPr>
          <p:cNvPr id="490" name="Google Shape;355;p28"/>
          <p:cNvSpPr/>
          <p:nvPr/>
        </p:nvSpPr>
        <p:spPr>
          <a:xfrm>
            <a:off x="5308991" y="4446601"/>
            <a:ext cx="138903" cy="138903"/>
          </a:xfrm>
          <a:prstGeom prst="ellipse">
            <a:avLst/>
          </a:prstGeom>
          <a:solidFill>
            <a:srgbClr val="E496CE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000000"/>
                </a:solidFill>
                <a:latin typeface="Anaheim"/>
                <a:ea typeface="Anaheim"/>
                <a:cs typeface="Anaheim"/>
                <a:sym typeface="Anaheim"/>
              </a:defRPr>
            </a:pPr>
          </a:p>
        </p:txBody>
      </p:sp>
      <p:sp>
        <p:nvSpPr>
          <p:cNvPr id="491" name="“Frog”"/>
          <p:cNvSpPr txBox="1"/>
          <p:nvPr/>
        </p:nvSpPr>
        <p:spPr>
          <a:xfrm>
            <a:off x="1260540" y="1245928"/>
            <a:ext cx="2467621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b="1" sz="6000">
                <a:latin typeface="Syne"/>
                <a:ea typeface="Syne"/>
                <a:cs typeface="Syne"/>
                <a:sym typeface="Syne"/>
              </a:defRPr>
            </a:lvl1pPr>
          </a:lstStyle>
          <a:p>
            <a:pPr/>
            <a:r>
              <a:t>“Frog”</a:t>
            </a:r>
          </a:p>
        </p:txBody>
      </p:sp>
      <p:sp>
        <p:nvSpPr>
          <p:cNvPr id="492" name="Google Shape;353;p28"/>
          <p:cNvSpPr txBox="1"/>
          <p:nvPr/>
        </p:nvSpPr>
        <p:spPr>
          <a:xfrm>
            <a:off x="5832118" y="4240471"/>
            <a:ext cx="2075423" cy="551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b">
            <a:normAutofit fontScale="100000" lnSpcReduction="0"/>
          </a:bodyPr>
          <a:lstStyle>
            <a:lvl1pPr algn="ctr" defTabSz="362102">
              <a:defRPr b="1" sz="2376">
                <a:latin typeface="Syne"/>
                <a:ea typeface="Syne"/>
                <a:cs typeface="Syne"/>
                <a:sym typeface="Syne"/>
              </a:defRPr>
            </a:lvl1pPr>
          </a:lstStyle>
          <a:p>
            <a:pPr/>
            <a:r>
              <a:t>Tianyi Geng</a:t>
            </a:r>
          </a:p>
        </p:txBody>
      </p:sp>
      <p:pic>
        <p:nvPicPr>
          <p:cNvPr id="493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30233" y="2152394"/>
            <a:ext cx="1738355" cy="8387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360;p29"/>
          <p:cNvSpPr txBox="1"/>
          <p:nvPr>
            <p:ph type="title"/>
          </p:nvPr>
        </p:nvSpPr>
        <p:spPr>
          <a:xfrm>
            <a:off x="719999" y="428972"/>
            <a:ext cx="7704002" cy="572702"/>
          </a:xfrm>
          <a:prstGeom prst="rect">
            <a:avLst/>
          </a:prstGeom>
        </p:spPr>
        <p:txBody>
          <a:bodyPr/>
          <a:lstStyle>
            <a:lvl1pPr defTabSz="658368">
              <a:defRPr sz="2500"/>
            </a:lvl1pPr>
          </a:lstStyle>
          <a:p>
            <a:pPr/>
            <a:r>
              <a:t>Introduction to “Frog”</a:t>
            </a:r>
          </a:p>
        </p:txBody>
      </p:sp>
      <p:sp>
        <p:nvSpPr>
          <p:cNvPr id="496" name="Google Shape;361;p29"/>
          <p:cNvSpPr txBox="1"/>
          <p:nvPr>
            <p:ph type="body" sz="quarter" idx="4294967295"/>
          </p:nvPr>
        </p:nvSpPr>
        <p:spPr>
          <a:xfrm>
            <a:off x="720000" y="1453775"/>
            <a:ext cx="5919300" cy="422702"/>
          </a:xfrm>
          <a:prstGeom prst="rect">
            <a:avLst/>
          </a:prstGeom>
        </p:spPr>
        <p:txBody>
          <a:bodyPr/>
          <a:lstStyle>
            <a:lvl1pPr marL="0" indent="0" defTabSz="813816">
              <a:spcBef>
                <a:spcPts val="1400"/>
              </a:spcBef>
              <a:buSzTx/>
              <a:buNone/>
              <a:defRPr b="1" sz="1500"/>
            </a:lvl1pPr>
          </a:lstStyle>
          <a:p>
            <a:pPr/>
            <a:r>
              <a:t>“What does it do?”</a:t>
            </a:r>
          </a:p>
        </p:txBody>
      </p:sp>
      <p:grpSp>
        <p:nvGrpSpPr>
          <p:cNvPr id="499" name="Google Shape;362;p29"/>
          <p:cNvGrpSpPr/>
          <p:nvPr/>
        </p:nvGrpSpPr>
        <p:grpSpPr>
          <a:xfrm>
            <a:off x="1905854" y="1946948"/>
            <a:ext cx="4843902" cy="648003"/>
            <a:chOff x="0" y="0"/>
            <a:chExt cx="4843900" cy="648002"/>
          </a:xfrm>
        </p:grpSpPr>
        <p:sp>
          <p:nvSpPr>
            <p:cNvPr id="497" name="矩形"/>
            <p:cNvSpPr/>
            <p:nvPr/>
          </p:nvSpPr>
          <p:spPr>
            <a:xfrm>
              <a:off x="0" y="0"/>
              <a:ext cx="4764602" cy="648003"/>
            </a:xfrm>
            <a:prstGeom prst="rect">
              <a:avLst/>
            </a:prstGeom>
            <a:noFill/>
            <a:ln w="9525" cap="flat">
              <a:solidFill>
                <a:srgbClr val="242424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115000"/>
                </a:lnSpc>
                <a:defRPr sz="1200">
                  <a:latin typeface="Poppins SemiBold"/>
                  <a:ea typeface="Poppins SemiBold"/>
                  <a:cs typeface="Poppins SemiBold"/>
                  <a:sym typeface="Poppins SemiBold"/>
                </a:defRPr>
              </a:pPr>
            </a:p>
          </p:txBody>
        </p:sp>
        <p:sp>
          <p:nvSpPr>
            <p:cNvPr id="498" name="You will now “Teach” instead of “Learn”!!"/>
            <p:cNvSpPr/>
            <p:nvPr/>
          </p:nvSpPr>
          <p:spPr>
            <a:xfrm>
              <a:off x="88822" y="164730"/>
              <a:ext cx="475507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/>
            <a:p>
              <a:pPr>
                <a:lnSpc>
                  <a:spcPct val="115000"/>
                </a:lnSpc>
                <a:defRPr sz="1800">
                  <a:latin typeface="Poppins SemiBold"/>
                  <a:ea typeface="Poppins SemiBold"/>
                  <a:cs typeface="Poppins SemiBold"/>
                  <a:sym typeface="Poppins SemiBold"/>
                </a:defRPr>
              </a:pPr>
              <a:r>
                <a:t>You will now </a:t>
              </a:r>
              <a:r>
                <a:rPr b="1">
                  <a:solidFill>
                    <a:srgbClr val="D3554F"/>
                  </a:solidFill>
                </a:rPr>
                <a:t>“Teach”</a:t>
              </a:r>
              <a:r>
                <a:t> instead of </a:t>
              </a:r>
              <a:r>
                <a:rPr b="1">
                  <a:solidFill>
                    <a:srgbClr val="0096FF"/>
                  </a:solidFill>
                </a:rPr>
                <a:t>“Learn”</a:t>
              </a:r>
              <a:r>
                <a:t>!!</a:t>
              </a:r>
            </a:p>
          </p:txBody>
        </p:sp>
      </p:grpSp>
      <p:sp>
        <p:nvSpPr>
          <p:cNvPr id="500" name="Google Shape;363;p29"/>
          <p:cNvSpPr txBox="1"/>
          <p:nvPr/>
        </p:nvSpPr>
        <p:spPr>
          <a:xfrm>
            <a:off x="1981760" y="3133196"/>
            <a:ext cx="7416070" cy="1236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 marL="140367" indent="-140367">
              <a:spcBef>
                <a:spcPts val="1600"/>
              </a:spcBef>
              <a:buSzPct val="100000"/>
              <a:buChar char="-"/>
              <a:defRPr i="1">
                <a:solidFill>
                  <a:schemeClr val="accent5">
                    <a:lumOff val="24019"/>
                  </a:schemeClr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t>- - In the vast wild </a:t>
            </a:r>
            <a:r>
              <a:rPr sz="1200"/>
              <a:t>(…or anywhere)</a:t>
            </a:r>
            <a:r>
              <a:t>, </a:t>
            </a:r>
            <a:r>
              <a:rPr b="1"/>
              <a:t>YOU </a:t>
            </a:r>
            <a:r>
              <a:t>met </a:t>
            </a:r>
            <a:r>
              <a:rPr b="1"/>
              <a:t>“Frog”.</a:t>
            </a:r>
            <a:r>
              <a:t> </a:t>
            </a:r>
          </a:p>
          <a:p>
            <a:pPr marL="140367" indent="-140367">
              <a:spcBef>
                <a:spcPts val="1600"/>
              </a:spcBef>
              <a:buSzPct val="100000"/>
              <a:buChar char="-"/>
              <a:defRPr i="1">
                <a:solidFill>
                  <a:schemeClr val="accent5">
                    <a:lumOff val="24019"/>
                  </a:schemeClr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t>- - What is Frog? What does Frog do? … You have no clue.</a:t>
            </a:r>
          </a:p>
          <a:p>
            <a:pPr marL="140367" indent="-140367">
              <a:spcBef>
                <a:spcPts val="1600"/>
              </a:spcBef>
              <a:buSzPct val="100000"/>
              <a:buChar char="-"/>
              <a:defRPr i="1">
                <a:solidFill>
                  <a:schemeClr val="accent5">
                    <a:lumOff val="24019"/>
                  </a:schemeClr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t>- - The </a:t>
            </a:r>
            <a:r>
              <a:rPr b="1"/>
              <a:t>ONLY </a:t>
            </a:r>
            <a:r>
              <a:t>thing you know is that … </a:t>
            </a:r>
            <a:r>
              <a:rPr b="1"/>
              <a:t>“Frog wants to learn your language.”</a:t>
            </a:r>
          </a:p>
        </p:txBody>
      </p:sp>
      <p:sp>
        <p:nvSpPr>
          <p:cNvPr id="501" name="Google Shape;364;p29"/>
          <p:cNvSpPr/>
          <p:nvPr/>
        </p:nvSpPr>
        <p:spPr>
          <a:xfrm>
            <a:off x="859879" y="2059599"/>
            <a:ext cx="422703" cy="422703"/>
          </a:xfrm>
          <a:prstGeom prst="ellipse">
            <a:avLst/>
          </a:prstGeom>
          <a:solidFill>
            <a:srgbClr val="E44949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pPr>
          </a:p>
        </p:txBody>
      </p:sp>
      <p:sp>
        <p:nvSpPr>
          <p:cNvPr id="502" name="Google Shape;365;p29"/>
          <p:cNvSpPr/>
          <p:nvPr/>
        </p:nvSpPr>
        <p:spPr>
          <a:xfrm flipV="1">
            <a:off x="1282578" y="2270948"/>
            <a:ext cx="618515" cy="2"/>
          </a:xfrm>
          <a:prstGeom prst="line">
            <a:avLst/>
          </a:prstGeom>
          <a:ln>
            <a:solidFill>
              <a:srgbClr val="242424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505" name="Google Shape;491;p40"/>
          <p:cNvGrpSpPr/>
          <p:nvPr/>
        </p:nvGrpSpPr>
        <p:grpSpPr>
          <a:xfrm>
            <a:off x="6976002" y="868056"/>
            <a:ext cx="1006063" cy="772779"/>
            <a:chOff x="0" y="0"/>
            <a:chExt cx="1006062" cy="772778"/>
          </a:xfrm>
        </p:grpSpPr>
        <p:sp>
          <p:nvSpPr>
            <p:cNvPr id="503" name="椭圆形"/>
            <p:cNvSpPr/>
            <p:nvPr/>
          </p:nvSpPr>
          <p:spPr>
            <a:xfrm>
              <a:off x="-1" y="-1"/>
              <a:ext cx="1006064" cy="772780"/>
            </a:xfrm>
            <a:prstGeom prst="ellipse">
              <a:avLst/>
            </a:prstGeom>
            <a:noFill/>
            <a:ln w="9525" cap="flat">
              <a:solidFill>
                <a:srgbClr val="242424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80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defRPr>
              </a:pPr>
            </a:p>
          </p:txBody>
        </p:sp>
        <p:sp>
          <p:nvSpPr>
            <p:cNvPr id="504" name="Word"/>
            <p:cNvSpPr txBox="1"/>
            <p:nvPr/>
          </p:nvSpPr>
          <p:spPr>
            <a:xfrm>
              <a:off x="152096" y="246688"/>
              <a:ext cx="701869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80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defRPr>
              </a:lvl1pPr>
            </a:lstStyle>
            <a:p>
              <a:pPr/>
              <a:r>
                <a:t>Word</a:t>
              </a:r>
            </a:p>
          </p:txBody>
        </p:sp>
      </p:grpSp>
      <p:grpSp>
        <p:nvGrpSpPr>
          <p:cNvPr id="508" name="Google Shape;491;p40"/>
          <p:cNvGrpSpPr/>
          <p:nvPr/>
        </p:nvGrpSpPr>
        <p:grpSpPr>
          <a:xfrm>
            <a:off x="7061231" y="396084"/>
            <a:ext cx="835606" cy="638477"/>
            <a:chOff x="0" y="0"/>
            <a:chExt cx="835605" cy="638475"/>
          </a:xfrm>
        </p:grpSpPr>
        <p:sp>
          <p:nvSpPr>
            <p:cNvPr id="506" name="椭圆形"/>
            <p:cNvSpPr/>
            <p:nvPr/>
          </p:nvSpPr>
          <p:spPr>
            <a:xfrm>
              <a:off x="0" y="0"/>
              <a:ext cx="835606" cy="638476"/>
            </a:xfrm>
            <a:prstGeom prst="ellipse">
              <a:avLst/>
            </a:prstGeom>
            <a:noFill/>
            <a:ln w="9525" cap="flat">
              <a:solidFill>
                <a:srgbClr val="242424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10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defRPr>
              </a:pPr>
            </a:p>
          </p:txBody>
        </p:sp>
        <p:sp>
          <p:nvSpPr>
            <p:cNvPr id="507" name="Sentence"/>
            <p:cNvSpPr txBox="1"/>
            <p:nvPr/>
          </p:nvSpPr>
          <p:spPr>
            <a:xfrm>
              <a:off x="127134" y="154138"/>
              <a:ext cx="581337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10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defRPr>
              </a:lvl1pPr>
            </a:lstStyle>
            <a:p>
              <a:pPr/>
              <a:r>
                <a:t>Sentence</a:t>
              </a:r>
            </a:p>
          </p:txBody>
        </p:sp>
      </p:grpSp>
      <p:grpSp>
        <p:nvGrpSpPr>
          <p:cNvPr id="511" name="Google Shape;491;p40"/>
          <p:cNvGrpSpPr/>
          <p:nvPr/>
        </p:nvGrpSpPr>
        <p:grpSpPr>
          <a:xfrm>
            <a:off x="8030609" y="1666072"/>
            <a:ext cx="1006063" cy="638477"/>
            <a:chOff x="0" y="0"/>
            <a:chExt cx="1006062" cy="638475"/>
          </a:xfrm>
        </p:grpSpPr>
        <p:sp>
          <p:nvSpPr>
            <p:cNvPr id="509" name="椭圆形"/>
            <p:cNvSpPr/>
            <p:nvPr/>
          </p:nvSpPr>
          <p:spPr>
            <a:xfrm>
              <a:off x="-1" y="0"/>
              <a:ext cx="1006064" cy="638476"/>
            </a:xfrm>
            <a:prstGeom prst="ellipse">
              <a:avLst/>
            </a:prstGeom>
            <a:noFill/>
            <a:ln w="9525" cap="flat">
              <a:solidFill>
                <a:srgbClr val="242424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00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defRPr>
              </a:pPr>
            </a:p>
          </p:txBody>
        </p:sp>
        <p:sp>
          <p:nvSpPr>
            <p:cNvPr id="510" name="Grammar"/>
            <p:cNvSpPr txBox="1"/>
            <p:nvPr/>
          </p:nvSpPr>
          <p:spPr>
            <a:xfrm>
              <a:off x="152096" y="243037"/>
              <a:ext cx="701869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00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defRPr>
              </a:lvl1pPr>
            </a:lstStyle>
            <a:p>
              <a:pPr/>
              <a:r>
                <a:t>Grammar</a:t>
              </a:r>
            </a:p>
          </p:txBody>
        </p:sp>
      </p:grpSp>
      <p:grpSp>
        <p:nvGrpSpPr>
          <p:cNvPr id="514" name="Google Shape;491;p40"/>
          <p:cNvGrpSpPr/>
          <p:nvPr/>
        </p:nvGrpSpPr>
        <p:grpSpPr>
          <a:xfrm>
            <a:off x="7865498" y="1305373"/>
            <a:ext cx="608989" cy="563177"/>
            <a:chOff x="0" y="0"/>
            <a:chExt cx="608988" cy="563175"/>
          </a:xfrm>
        </p:grpSpPr>
        <p:sp>
          <p:nvSpPr>
            <p:cNvPr id="512" name="椭圆形"/>
            <p:cNvSpPr/>
            <p:nvPr/>
          </p:nvSpPr>
          <p:spPr>
            <a:xfrm>
              <a:off x="-1" y="0"/>
              <a:ext cx="608990" cy="563176"/>
            </a:xfrm>
            <a:prstGeom prst="ellipse">
              <a:avLst/>
            </a:prstGeom>
            <a:noFill/>
            <a:ln w="9525" cap="flat">
              <a:solidFill>
                <a:srgbClr val="242424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10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defRPr>
              </a:pPr>
            </a:p>
          </p:txBody>
        </p:sp>
        <p:sp>
          <p:nvSpPr>
            <p:cNvPr id="513" name="Topic"/>
            <p:cNvSpPr txBox="1"/>
            <p:nvPr/>
          </p:nvSpPr>
          <p:spPr>
            <a:xfrm>
              <a:off x="93946" y="199037"/>
              <a:ext cx="421096" cy="165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10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defRPr>
              </a:lvl1pPr>
            </a:lstStyle>
            <a:p>
              <a:pPr/>
              <a:r>
                <a:t>Topic </a:t>
              </a:r>
            </a:p>
          </p:txBody>
        </p:sp>
      </p:grpSp>
      <p:grpSp>
        <p:nvGrpSpPr>
          <p:cNvPr id="517" name="Google Shape;491;p40"/>
          <p:cNvGrpSpPr/>
          <p:nvPr/>
        </p:nvGrpSpPr>
        <p:grpSpPr>
          <a:xfrm>
            <a:off x="8327052" y="2216125"/>
            <a:ext cx="413177" cy="413176"/>
            <a:chOff x="0" y="0"/>
            <a:chExt cx="413175" cy="413175"/>
          </a:xfrm>
        </p:grpSpPr>
        <p:sp>
          <p:nvSpPr>
            <p:cNvPr id="515" name="圆形"/>
            <p:cNvSpPr/>
            <p:nvPr/>
          </p:nvSpPr>
          <p:spPr>
            <a:xfrm>
              <a:off x="0" y="0"/>
              <a:ext cx="413176" cy="413176"/>
            </a:xfrm>
            <a:prstGeom prst="ellipse">
              <a:avLst/>
            </a:prstGeom>
            <a:noFill/>
            <a:ln w="9525" cap="flat">
              <a:solidFill>
                <a:srgbClr val="242424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10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defRPr>
              </a:pPr>
            </a:p>
          </p:txBody>
        </p:sp>
        <p:sp>
          <p:nvSpPr>
            <p:cNvPr id="516" name="…"/>
            <p:cNvSpPr txBox="1"/>
            <p:nvPr/>
          </p:nvSpPr>
          <p:spPr>
            <a:xfrm>
              <a:off x="65270" y="124038"/>
              <a:ext cx="282636" cy="165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10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defRPr>
              </a:lvl1pPr>
            </a:lstStyle>
            <a:p>
              <a:pPr/>
              <a:r>
                <a:t>… </a:t>
              </a:r>
            </a:p>
          </p:txBody>
        </p:sp>
      </p:grpSp>
      <p:sp>
        <p:nvSpPr>
          <p:cNvPr id="518" name="Google Shape;360;p29"/>
          <p:cNvSpPr txBox="1"/>
          <p:nvPr/>
        </p:nvSpPr>
        <p:spPr>
          <a:xfrm>
            <a:off x="757359" y="836000"/>
            <a:ext cx="4465601" cy="57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>
            <a:lvl1pPr defTabSz="722376">
              <a:defRPr sz="1300" u="sng">
                <a:latin typeface="Syne"/>
                <a:ea typeface="Syne"/>
                <a:cs typeface="Syne"/>
                <a:sym typeface="Syne"/>
              </a:defRPr>
            </a:lvl1pPr>
          </a:lstStyle>
          <a:p>
            <a:pPr/>
            <a:r>
              <a:t>A Game for learning a new language (“English”, for now)</a:t>
            </a:r>
          </a:p>
        </p:txBody>
      </p:sp>
      <p:pic>
        <p:nvPicPr>
          <p:cNvPr id="519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8393" y="3133196"/>
            <a:ext cx="1532344" cy="12369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370;p30"/>
          <p:cNvSpPr txBox="1"/>
          <p:nvPr>
            <p:ph type="title"/>
          </p:nvPr>
        </p:nvSpPr>
        <p:spPr>
          <a:xfrm>
            <a:off x="965425" y="2166898"/>
            <a:ext cx="7363695" cy="1420455"/>
          </a:xfrm>
          <a:prstGeom prst="rect">
            <a:avLst/>
          </a:prstGeom>
        </p:spPr>
        <p:txBody>
          <a:bodyPr/>
          <a:lstStyle/>
          <a:p>
            <a:pPr lvl="1" marL="460407" indent="-147988" defTabSz="749808">
              <a:lnSpc>
                <a:spcPct val="150000"/>
              </a:lnSpc>
              <a:buSzPct val="100000"/>
              <a:buChar char="•"/>
              <a:defRPr b="0" sz="1400">
                <a:latin typeface="Poppins"/>
                <a:ea typeface="Poppins"/>
                <a:cs typeface="Poppins"/>
                <a:sym typeface="Poppins"/>
              </a:defRPr>
            </a:pPr>
            <a:r>
              <a:t>Frameworks:    Xstate, SpeechState</a:t>
            </a:r>
          </a:p>
          <a:p>
            <a:pPr lvl="1" marL="147988" indent="164431" defTabSz="749808">
              <a:lnSpc>
                <a:spcPct val="150000"/>
              </a:lnSpc>
              <a:defRPr b="0" sz="1400">
                <a:latin typeface="Poppins"/>
                <a:ea typeface="Poppins"/>
                <a:cs typeface="Poppins"/>
                <a:sym typeface="Poppins"/>
              </a:defRPr>
            </a:pPr>
            <a:r>
              <a:t>Language:        HTML, CSS, Javascript</a:t>
            </a:r>
          </a:p>
          <a:p>
            <a:pPr lvl="1" marL="147988" indent="164431" defTabSz="749808">
              <a:lnSpc>
                <a:spcPct val="150000"/>
              </a:lnSpc>
              <a:defRPr b="0" sz="1400">
                <a:latin typeface="Poppins"/>
                <a:ea typeface="Poppins"/>
                <a:cs typeface="Poppins"/>
                <a:sym typeface="Poppins"/>
              </a:defRPr>
            </a:pPr>
            <a:r>
              <a:t>Resourses:       Azure Language resources (speech recognition, natural language understanding…)</a:t>
            </a:r>
          </a:p>
        </p:txBody>
      </p:sp>
      <p:sp>
        <p:nvSpPr>
          <p:cNvPr id="522" name="Google Shape;371;p30"/>
          <p:cNvSpPr/>
          <p:nvPr/>
        </p:nvSpPr>
        <p:spPr>
          <a:xfrm>
            <a:off x="4360650" y="808413"/>
            <a:ext cx="422703" cy="422703"/>
          </a:xfrm>
          <a:prstGeom prst="ellipse">
            <a:avLst/>
          </a:prstGeom>
          <a:solidFill>
            <a:srgbClr val="E496CE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pPr>
          </a:p>
        </p:txBody>
      </p:sp>
      <p:sp>
        <p:nvSpPr>
          <p:cNvPr id="523" name="Google Shape;372;p30"/>
          <p:cNvSpPr/>
          <p:nvPr/>
        </p:nvSpPr>
        <p:spPr>
          <a:xfrm flipV="1">
            <a:off x="4573270" y="259712"/>
            <a:ext cx="2" cy="548702"/>
          </a:xfrm>
          <a:prstGeom prst="line">
            <a:avLst/>
          </a:prstGeom>
          <a:ln>
            <a:solidFill>
              <a:srgbClr val="242424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24" name="Google Shape;374;p30"/>
          <p:cNvSpPr/>
          <p:nvPr/>
        </p:nvSpPr>
        <p:spPr>
          <a:xfrm>
            <a:off x="4571999" y="1231113"/>
            <a:ext cx="3" cy="935700"/>
          </a:xfrm>
          <a:prstGeom prst="line">
            <a:avLst/>
          </a:prstGeom>
          <a:ln>
            <a:solidFill>
              <a:srgbClr val="242424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25" name="Google Shape;360;p29"/>
          <p:cNvSpPr txBox="1"/>
          <p:nvPr/>
        </p:nvSpPr>
        <p:spPr>
          <a:xfrm>
            <a:off x="719999" y="428972"/>
            <a:ext cx="7704002" cy="57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>
            <a:lvl1pPr defTabSz="658368">
              <a:defRPr b="1" sz="2500">
                <a:latin typeface="Syne"/>
                <a:ea typeface="Syne"/>
                <a:cs typeface="Syne"/>
                <a:sym typeface="Syne"/>
              </a:defRPr>
            </a:lvl1pPr>
          </a:lstStyle>
          <a:p>
            <a:pPr/>
            <a:r>
              <a:t>Technicalities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379;p31"/>
          <p:cNvSpPr txBox="1"/>
          <p:nvPr>
            <p:ph type="title"/>
          </p:nvPr>
        </p:nvSpPr>
        <p:spPr>
          <a:xfrm>
            <a:off x="719999" y="428972"/>
            <a:ext cx="7704002" cy="572702"/>
          </a:xfrm>
          <a:prstGeom prst="rect">
            <a:avLst/>
          </a:prstGeom>
        </p:spPr>
        <p:txBody>
          <a:bodyPr/>
          <a:lstStyle>
            <a:lvl1pPr defTabSz="658368">
              <a:defRPr sz="2500"/>
            </a:lvl1pPr>
          </a:lstStyle>
          <a:p>
            <a:pPr/>
            <a:r>
              <a:t>Challenges</a:t>
            </a:r>
          </a:p>
        </p:txBody>
      </p:sp>
      <p:sp>
        <p:nvSpPr>
          <p:cNvPr id="528" name="Google Shape;380;p31"/>
          <p:cNvSpPr txBox="1"/>
          <p:nvPr>
            <p:ph type="body" idx="1"/>
          </p:nvPr>
        </p:nvSpPr>
        <p:spPr>
          <a:xfrm>
            <a:off x="735623" y="1614473"/>
            <a:ext cx="7717503" cy="3162542"/>
          </a:xfrm>
          <a:prstGeom prst="rect">
            <a:avLst/>
          </a:prstGeom>
        </p:spPr>
        <p:txBody>
          <a:bodyPr/>
          <a:lstStyle/>
          <a:p>
            <a:pPr marL="130541" indent="-130541" defTabSz="850391">
              <a:lnSpc>
                <a:spcPct val="120000"/>
              </a:lnSpc>
              <a:spcBef>
                <a:spcPts val="800"/>
              </a:spcBef>
              <a:buSzPct val="60000"/>
              <a:buBlip>
                <a:blip r:embed="rId2"/>
              </a:buBlip>
              <a:defRPr b="1" sz="1500"/>
            </a:pPr>
            <a:r>
              <a:t>(Technical) Understanding how Javascript, “Xstate” and “SpeechState” work</a:t>
            </a:r>
          </a:p>
          <a:p>
            <a:pPr lvl="1" marL="523413" indent="-169082" defTabSz="850391">
              <a:lnSpc>
                <a:spcPct val="120000"/>
              </a:lnSpc>
              <a:buSzPct val="60000"/>
              <a:buBlip>
                <a:blip r:embed="rId3"/>
              </a:buBlip>
            </a:pPr>
            <a:r>
              <a:t>There are a lot of concepts &amp; details to learn and read for beginners…!</a:t>
            </a:r>
            <a:r>
              <a:rPr sz="1300"/>
              <a:t>  </a:t>
            </a:r>
            <a:endParaRPr sz="1300"/>
          </a:p>
          <a:p>
            <a:pPr lvl="3" marL="0" indent="637794" defTabSz="850391">
              <a:lnSpc>
                <a:spcPct val="120000"/>
              </a:lnSpc>
              <a:defRPr sz="1100">
                <a:solidFill>
                  <a:schemeClr val="accent3">
                    <a:lumOff val="17450"/>
                  </a:schemeClr>
                </a:solidFill>
              </a:defRPr>
            </a:pPr>
            <a:r>
              <a:t>e.g.”Entry”&amp;”Exit” only act once; “entry action can only be activated again if entering the child state from parent state”, …etc.)</a:t>
            </a:r>
            <a:endParaRPr sz="1300"/>
          </a:p>
          <a:p>
            <a:pPr lvl="1" marL="512846" indent="-158516" defTabSz="850391">
              <a:lnSpc>
                <a:spcPct val="120000"/>
              </a:lnSpc>
              <a:buSzPct val="60000"/>
              <a:buBlip>
                <a:blip r:embed="rId3"/>
              </a:buBlip>
            </a:pPr>
            <a:r>
              <a:t>You might have entered the state before finishing the last action…?</a:t>
            </a:r>
          </a:p>
          <a:p>
            <a:pPr lvl="3" marL="0" indent="637794" defTabSz="850391">
              <a:lnSpc>
                <a:spcPct val="120000"/>
              </a:lnSpc>
              <a:defRPr sz="1100">
                <a:solidFill>
                  <a:schemeClr val="accent3">
                    <a:lumOff val="17450"/>
                  </a:schemeClr>
                </a:solidFill>
              </a:defRPr>
            </a:pPr>
            <a:r>
              <a:t>i.e. While the speech is not finished, your machine has already entered next stage since the “send event” action is done! This is kind of anti-intuitive (for me).</a:t>
            </a:r>
          </a:p>
          <a:p>
            <a:pPr lvl="3" marL="0" indent="637794" defTabSz="850391">
              <a:lnSpc>
                <a:spcPct val="120000"/>
              </a:lnSpc>
              <a:defRPr sz="1100">
                <a:solidFill>
                  <a:schemeClr val="accent3">
                    <a:lumOff val="17450"/>
                  </a:schemeClr>
                </a:solidFill>
              </a:defRPr>
            </a:pPr>
          </a:p>
          <a:p>
            <a:pPr marL="130541" indent="-130541" defTabSz="850391">
              <a:lnSpc>
                <a:spcPct val="120000"/>
              </a:lnSpc>
              <a:spcBef>
                <a:spcPts val="800"/>
              </a:spcBef>
              <a:buSzPct val="60000"/>
              <a:buBlip>
                <a:blip r:embed="rId2"/>
              </a:buBlip>
              <a:defRPr b="1" sz="1500">
                <a:solidFill>
                  <a:srgbClr val="141414"/>
                </a:solidFill>
              </a:defRPr>
            </a:pPr>
            <a:r>
              <a:t>(GameDesign) What am I trying to do?</a:t>
            </a:r>
          </a:p>
          <a:p>
            <a:pPr lvl="1" marL="523413" indent="-169082" defTabSz="850391">
              <a:lnSpc>
                <a:spcPct val="120000"/>
              </a:lnSpc>
              <a:buSzPct val="60000"/>
              <a:buBlip>
                <a:blip r:embed="rId3"/>
              </a:buBlip>
            </a:pPr>
            <a:r>
              <a:t>Game flow design — </a:t>
            </a:r>
            <a:r>
              <a:rPr sz="1300">
                <a:solidFill>
                  <a:schemeClr val="accent3">
                    <a:lumOff val="17450"/>
                  </a:schemeClr>
                </a:solidFill>
              </a:rPr>
              <a:t>“First what, then what, and what happens after that?”</a:t>
            </a:r>
            <a:endParaRPr sz="1300">
              <a:solidFill>
                <a:schemeClr val="accent3">
                  <a:lumOff val="17450"/>
                </a:schemeClr>
              </a:solidFill>
            </a:endParaRPr>
          </a:p>
          <a:p>
            <a:pPr lvl="1" marL="523413" indent="-169082" defTabSz="850391">
              <a:lnSpc>
                <a:spcPct val="120000"/>
              </a:lnSpc>
              <a:buSzPct val="60000"/>
              <a:buBlip>
                <a:blip r:embed="rId3"/>
              </a:buBlip>
            </a:pPr>
            <a:r>
              <a:t>Gamification —</a:t>
            </a:r>
            <a:r>
              <a:rPr sz="1300"/>
              <a:t> </a:t>
            </a:r>
            <a:r>
              <a:rPr sz="1300">
                <a:solidFill>
                  <a:schemeClr val="accent4">
                    <a:lumOff val="20784"/>
                  </a:schemeClr>
                </a:solidFill>
              </a:rPr>
              <a:t>“How do I make a language game fun?”</a:t>
            </a:r>
          </a:p>
        </p:txBody>
      </p:sp>
      <p:sp>
        <p:nvSpPr>
          <p:cNvPr id="529" name="Google Shape;381;p31"/>
          <p:cNvSpPr/>
          <p:nvPr/>
        </p:nvSpPr>
        <p:spPr>
          <a:xfrm>
            <a:off x="4431999" y="766015"/>
            <a:ext cx="2550380" cy="587868"/>
          </a:xfrm>
          <a:prstGeom prst="rect">
            <a:avLst/>
          </a:prstGeom>
          <a:ln>
            <a:solidFill>
              <a:srgbClr val="242424"/>
            </a:solidFill>
          </a:ln>
        </p:spPr>
        <p:txBody>
          <a:bodyPr lIns="0" tIns="0" rIns="0" bIns="0" anchor="ctr"/>
          <a:lstStyle/>
          <a:p>
            <a:pPr algn="ctr">
              <a:lnSpc>
                <a:spcPct val="115000"/>
              </a:lnSpc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pPr>
          </a:p>
        </p:txBody>
      </p:sp>
      <p:sp>
        <p:nvSpPr>
          <p:cNvPr id="530" name="Google Shape;382;p31"/>
          <p:cNvSpPr/>
          <p:nvPr/>
        </p:nvSpPr>
        <p:spPr>
          <a:xfrm>
            <a:off x="3116049" y="503970"/>
            <a:ext cx="422703" cy="422703"/>
          </a:xfrm>
          <a:prstGeom prst="ellipse">
            <a:avLst/>
          </a:prstGeom>
          <a:solidFill>
            <a:srgbClr val="E496CE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pPr>
          </a:p>
        </p:txBody>
      </p:sp>
      <p:cxnSp>
        <p:nvCxnSpPr>
          <p:cNvPr id="531" name="Google Shape;383;p31"/>
          <p:cNvCxnSpPr>
            <a:stCxn id="530" idx="0"/>
            <a:endCxn id="529" idx="0"/>
          </p:cNvCxnSpPr>
          <p:nvPr/>
        </p:nvCxnSpPr>
        <p:spPr>
          <a:xfrm>
            <a:off x="3327400" y="715321"/>
            <a:ext cx="2379790" cy="344629"/>
          </a:xfrm>
          <a:prstGeom prst="straightConnector1">
            <a:avLst/>
          </a:prstGeom>
          <a:ln>
            <a:solidFill>
              <a:srgbClr val="242424"/>
            </a:solidFill>
            <a:tailEnd type="triangle"/>
          </a:ln>
        </p:spPr>
      </p:cxnSp>
      <p:sp>
        <p:nvSpPr>
          <p:cNvPr id="532" name="Google Shape;388;p32"/>
          <p:cNvSpPr txBox="1"/>
          <p:nvPr/>
        </p:nvSpPr>
        <p:spPr>
          <a:xfrm>
            <a:off x="4499890" y="848598"/>
            <a:ext cx="2414598" cy="42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>
            <a:lvl1pPr defTabSz="393191">
              <a:defRPr b="1" i="1" sz="1500">
                <a:latin typeface="Syne"/>
                <a:ea typeface="Syne"/>
                <a:cs typeface="Syne"/>
                <a:sym typeface="Syne"/>
              </a:defRPr>
            </a:lvl1pPr>
          </a:lstStyle>
          <a:p>
            <a:pPr/>
            <a:r>
              <a:t>“There are MANY…!!”</a:t>
            </a:r>
          </a:p>
        </p:txBody>
      </p:sp>
      <p:pic>
        <p:nvPicPr>
          <p:cNvPr id="533" name="IMG_1072.PNG" descr="IMG_1072.PNG"/>
          <p:cNvPicPr>
            <a:picLocks noChangeAspect="1"/>
          </p:cNvPicPr>
          <p:nvPr/>
        </p:nvPicPr>
        <p:blipFill>
          <a:blip r:embed="rId4">
            <a:extLst/>
          </a:blip>
          <a:srcRect l="9424" t="6087" r="0" b="0"/>
          <a:stretch>
            <a:fillRect/>
          </a:stretch>
        </p:blipFill>
        <p:spPr>
          <a:xfrm>
            <a:off x="7384330" y="3566326"/>
            <a:ext cx="803039" cy="1110167"/>
          </a:xfrm>
          <a:prstGeom prst="rect">
            <a:avLst/>
          </a:prstGeom>
          <a:ln>
            <a:solidFill>
              <a:srgbClr val="242424"/>
            </a:solidFill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388;p32"/>
          <p:cNvSpPr txBox="1"/>
          <p:nvPr>
            <p:ph type="title"/>
          </p:nvPr>
        </p:nvSpPr>
        <p:spPr>
          <a:xfrm>
            <a:off x="580300" y="427709"/>
            <a:ext cx="7710900" cy="572702"/>
          </a:xfrm>
          <a:prstGeom prst="rect">
            <a:avLst/>
          </a:prstGeom>
        </p:spPr>
        <p:txBody>
          <a:bodyPr/>
          <a:lstStyle>
            <a:lvl1pPr defTabSz="658368">
              <a:defRPr sz="2500"/>
            </a:lvl1pPr>
          </a:lstStyle>
          <a:p>
            <a:pPr/>
            <a:r>
              <a:t>Related to course contents</a:t>
            </a:r>
          </a:p>
        </p:txBody>
      </p:sp>
      <p:grpSp>
        <p:nvGrpSpPr>
          <p:cNvPr id="538" name="Google Shape;390;p32"/>
          <p:cNvGrpSpPr/>
          <p:nvPr/>
        </p:nvGrpSpPr>
        <p:grpSpPr>
          <a:xfrm>
            <a:off x="1925498" y="1664074"/>
            <a:ext cx="1839902" cy="431102"/>
            <a:chOff x="0" y="0"/>
            <a:chExt cx="1839900" cy="431101"/>
          </a:xfrm>
        </p:grpSpPr>
        <p:sp>
          <p:nvSpPr>
            <p:cNvPr id="536" name="矩形"/>
            <p:cNvSpPr/>
            <p:nvPr/>
          </p:nvSpPr>
          <p:spPr>
            <a:xfrm>
              <a:off x="-1" y="0"/>
              <a:ext cx="1839902" cy="431102"/>
            </a:xfrm>
            <a:prstGeom prst="rect">
              <a:avLst/>
            </a:prstGeom>
            <a:noFill/>
            <a:ln w="9525" cap="flat">
              <a:solidFill>
                <a:srgbClr val="242424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115000"/>
                </a:lnSpc>
                <a:defRPr>
                  <a:latin typeface="Poppins SemiBold"/>
                  <a:ea typeface="Poppins SemiBold"/>
                  <a:cs typeface="Poppins SemiBold"/>
                  <a:sym typeface="Poppins SemiBold"/>
                </a:defRPr>
              </a:pPr>
            </a:p>
          </p:txBody>
        </p:sp>
        <p:sp>
          <p:nvSpPr>
            <p:cNvPr id="537" name="Course Contents"/>
            <p:cNvSpPr txBox="1"/>
            <p:nvPr/>
          </p:nvSpPr>
          <p:spPr>
            <a:xfrm>
              <a:off x="4761" y="4762"/>
              <a:ext cx="1830378" cy="3987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t">
              <a:spAutoFit/>
            </a:bodyPr>
            <a:lstStyle>
              <a:lvl1pPr>
                <a:lnSpc>
                  <a:spcPct val="115000"/>
                </a:lnSpc>
                <a:defRPr>
                  <a:latin typeface="Poppins SemiBold"/>
                  <a:ea typeface="Poppins SemiBold"/>
                  <a:cs typeface="Poppins SemiBold"/>
                  <a:sym typeface="Poppins SemiBold"/>
                </a:defRPr>
              </a:lvl1pPr>
            </a:lstStyle>
            <a:p>
              <a:pPr/>
              <a:r>
                <a:t>Course Contents</a:t>
              </a:r>
            </a:p>
          </p:txBody>
        </p:sp>
      </p:grpSp>
      <p:grpSp>
        <p:nvGrpSpPr>
          <p:cNvPr id="541" name="Google Shape;391;p32"/>
          <p:cNvGrpSpPr/>
          <p:nvPr/>
        </p:nvGrpSpPr>
        <p:grpSpPr>
          <a:xfrm>
            <a:off x="1925498" y="2482001"/>
            <a:ext cx="1839902" cy="403511"/>
            <a:chOff x="0" y="0"/>
            <a:chExt cx="1839900" cy="403510"/>
          </a:xfrm>
        </p:grpSpPr>
        <p:sp>
          <p:nvSpPr>
            <p:cNvPr id="539" name="矩形"/>
            <p:cNvSpPr/>
            <p:nvPr/>
          </p:nvSpPr>
          <p:spPr>
            <a:xfrm>
              <a:off x="-1" y="0"/>
              <a:ext cx="1839902" cy="400203"/>
            </a:xfrm>
            <a:prstGeom prst="rect">
              <a:avLst/>
            </a:prstGeom>
            <a:noFill/>
            <a:ln w="9525" cap="flat">
              <a:solidFill>
                <a:srgbClr val="242424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115000"/>
                </a:lnSpc>
                <a:defRPr>
                  <a:latin typeface="Poppins SemiBold"/>
                  <a:ea typeface="Poppins SemiBold"/>
                  <a:cs typeface="Poppins SemiBold"/>
                  <a:sym typeface="Poppins SemiBold"/>
                </a:defRPr>
              </a:pPr>
            </a:p>
          </p:txBody>
        </p:sp>
        <p:sp>
          <p:nvSpPr>
            <p:cNvPr id="540" name="Frameworks/Tools"/>
            <p:cNvSpPr txBox="1"/>
            <p:nvPr/>
          </p:nvSpPr>
          <p:spPr>
            <a:xfrm>
              <a:off x="4761" y="4762"/>
              <a:ext cx="1830378" cy="3987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t">
              <a:spAutoFit/>
            </a:bodyPr>
            <a:lstStyle>
              <a:lvl1pPr>
                <a:lnSpc>
                  <a:spcPct val="115000"/>
                </a:lnSpc>
                <a:defRPr>
                  <a:latin typeface="Poppins SemiBold"/>
                  <a:ea typeface="Poppins SemiBold"/>
                  <a:cs typeface="Poppins SemiBold"/>
                  <a:sym typeface="Poppins SemiBold"/>
                </a:defRPr>
              </a:lvl1pPr>
            </a:lstStyle>
            <a:p>
              <a:pPr/>
              <a:r>
                <a:t>Frameworks/Tools</a:t>
              </a:r>
            </a:p>
          </p:txBody>
        </p:sp>
      </p:grpSp>
      <p:sp>
        <p:nvSpPr>
          <p:cNvPr id="542" name="Google Shape;392;p32"/>
          <p:cNvSpPr/>
          <p:nvPr/>
        </p:nvSpPr>
        <p:spPr>
          <a:xfrm>
            <a:off x="879524" y="1668267"/>
            <a:ext cx="422703" cy="422703"/>
          </a:xfrm>
          <a:prstGeom prst="ellipse">
            <a:avLst/>
          </a:prstGeom>
          <a:solidFill>
            <a:srgbClr val="7A81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pPr>
          </a:p>
        </p:txBody>
      </p:sp>
      <p:sp>
        <p:nvSpPr>
          <p:cNvPr id="543" name="Google Shape;393;p32"/>
          <p:cNvSpPr/>
          <p:nvPr/>
        </p:nvSpPr>
        <p:spPr>
          <a:xfrm>
            <a:off x="879524" y="2470748"/>
            <a:ext cx="422703" cy="422703"/>
          </a:xfrm>
          <a:prstGeom prst="ellipse">
            <a:avLst/>
          </a:prstGeom>
          <a:solidFill>
            <a:srgbClr val="FF7E79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pPr>
          </a:p>
        </p:txBody>
      </p:sp>
      <p:sp>
        <p:nvSpPr>
          <p:cNvPr id="544" name="Google Shape;394;p32"/>
          <p:cNvSpPr/>
          <p:nvPr/>
        </p:nvSpPr>
        <p:spPr>
          <a:xfrm>
            <a:off x="1302224" y="1879618"/>
            <a:ext cx="618515" cy="4"/>
          </a:xfrm>
          <a:prstGeom prst="line">
            <a:avLst/>
          </a:prstGeom>
          <a:ln>
            <a:solidFill>
              <a:srgbClr val="242424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45" name="Google Shape;395;p32"/>
          <p:cNvSpPr/>
          <p:nvPr/>
        </p:nvSpPr>
        <p:spPr>
          <a:xfrm>
            <a:off x="1302223" y="2682299"/>
            <a:ext cx="618515" cy="587"/>
          </a:xfrm>
          <a:prstGeom prst="line">
            <a:avLst/>
          </a:prstGeom>
          <a:ln>
            <a:solidFill>
              <a:srgbClr val="242424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46" name="e.g. Xstate, Speechstate Walkthrough, Lab practice…"/>
          <p:cNvSpPr txBox="1"/>
          <p:nvPr/>
        </p:nvSpPr>
        <p:spPr>
          <a:xfrm>
            <a:off x="3918772" y="1646846"/>
            <a:ext cx="4389142" cy="2280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57200" indent="-317500" defTabSz="457200">
              <a:buClr>
                <a:srgbClr val="231F20"/>
              </a:buClr>
              <a:buSzPct val="100000"/>
              <a:buFont typeface="Helvetica Neue"/>
              <a:buChar char="•"/>
              <a:defRPr sz="160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e.g. Xstate, Speechstate Walkthrough, Lab practice</a:t>
            </a:r>
          </a:p>
          <a:p>
            <a:pPr defTabSz="457200">
              <a:defRPr sz="160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defTabSz="457200">
              <a:defRPr sz="160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457200" indent="-317500" defTabSz="457200">
              <a:buClr>
                <a:srgbClr val="231F20"/>
              </a:buClr>
              <a:buSzPct val="100000"/>
              <a:buFont typeface="Helvetica Neue"/>
              <a:buChar char="•"/>
              <a:defRPr sz="160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Is StateCharts Useful?</a:t>
            </a:r>
          </a:p>
          <a:p>
            <a:pPr defTabSz="457200">
              <a:defRPr sz="160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defTabSz="457200">
              <a:defRPr sz="160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defTabSz="457200">
              <a:defRPr sz="160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457200" indent="-317500" defTabSz="457200">
              <a:buClr>
                <a:srgbClr val="231F20"/>
              </a:buClr>
              <a:buSzPct val="100000"/>
              <a:buFont typeface="Helvetica Neue"/>
              <a:buChar char="•"/>
              <a:defRPr sz="160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grpSp>
        <p:nvGrpSpPr>
          <p:cNvPr id="549" name="Google Shape;390;p32"/>
          <p:cNvGrpSpPr/>
          <p:nvPr/>
        </p:nvGrpSpPr>
        <p:grpSpPr>
          <a:xfrm>
            <a:off x="1912798" y="3280276"/>
            <a:ext cx="1839902" cy="431102"/>
            <a:chOff x="0" y="0"/>
            <a:chExt cx="1839900" cy="431101"/>
          </a:xfrm>
        </p:grpSpPr>
        <p:sp>
          <p:nvSpPr>
            <p:cNvPr id="547" name="矩形"/>
            <p:cNvSpPr/>
            <p:nvPr/>
          </p:nvSpPr>
          <p:spPr>
            <a:xfrm>
              <a:off x="-1" y="0"/>
              <a:ext cx="1839902" cy="431102"/>
            </a:xfrm>
            <a:prstGeom prst="rect">
              <a:avLst/>
            </a:prstGeom>
            <a:noFill/>
            <a:ln w="9525" cap="flat">
              <a:solidFill>
                <a:srgbClr val="242424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115000"/>
                </a:lnSpc>
                <a:defRPr>
                  <a:latin typeface="Poppins SemiBold"/>
                  <a:ea typeface="Poppins SemiBold"/>
                  <a:cs typeface="Poppins SemiBold"/>
                  <a:sym typeface="Poppins SemiBold"/>
                </a:defRPr>
              </a:pPr>
            </a:p>
          </p:txBody>
        </p:sp>
        <p:sp>
          <p:nvSpPr>
            <p:cNvPr id="548" name="My Development"/>
            <p:cNvSpPr txBox="1"/>
            <p:nvPr/>
          </p:nvSpPr>
          <p:spPr>
            <a:xfrm>
              <a:off x="4761" y="4762"/>
              <a:ext cx="1830378" cy="3987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t">
              <a:spAutoFit/>
            </a:bodyPr>
            <a:lstStyle>
              <a:lvl1pPr>
                <a:lnSpc>
                  <a:spcPct val="115000"/>
                </a:lnSpc>
                <a:defRPr>
                  <a:latin typeface="Poppins SemiBold"/>
                  <a:ea typeface="Poppins SemiBold"/>
                  <a:cs typeface="Poppins SemiBold"/>
                  <a:sym typeface="Poppins SemiBold"/>
                </a:defRPr>
              </a:lvl1pPr>
            </a:lstStyle>
            <a:p>
              <a:pPr/>
              <a:r>
                <a:t>My Development</a:t>
              </a:r>
            </a:p>
          </p:txBody>
        </p:sp>
      </p:grpSp>
      <p:grpSp>
        <p:nvGrpSpPr>
          <p:cNvPr id="552" name="Google Shape;391;p32"/>
          <p:cNvGrpSpPr/>
          <p:nvPr/>
        </p:nvGrpSpPr>
        <p:grpSpPr>
          <a:xfrm>
            <a:off x="1912798" y="4098204"/>
            <a:ext cx="1839902" cy="403511"/>
            <a:chOff x="0" y="0"/>
            <a:chExt cx="1839900" cy="403510"/>
          </a:xfrm>
        </p:grpSpPr>
        <p:sp>
          <p:nvSpPr>
            <p:cNvPr id="550" name="矩形"/>
            <p:cNvSpPr/>
            <p:nvPr/>
          </p:nvSpPr>
          <p:spPr>
            <a:xfrm>
              <a:off x="-1" y="-1"/>
              <a:ext cx="1839902" cy="400203"/>
            </a:xfrm>
            <a:prstGeom prst="rect">
              <a:avLst/>
            </a:prstGeom>
            <a:noFill/>
            <a:ln w="9525" cap="flat">
              <a:solidFill>
                <a:srgbClr val="242424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115000"/>
                </a:lnSpc>
                <a:defRPr>
                  <a:latin typeface="Poppins SemiBold"/>
                  <a:ea typeface="Poppins SemiBold"/>
                  <a:cs typeface="Poppins SemiBold"/>
                  <a:sym typeface="Poppins SemiBold"/>
                </a:defRPr>
              </a:pPr>
            </a:p>
          </p:txBody>
        </p:sp>
        <p:sp>
          <p:nvSpPr>
            <p:cNvPr id="551" name="Concerns?"/>
            <p:cNvSpPr txBox="1"/>
            <p:nvPr/>
          </p:nvSpPr>
          <p:spPr>
            <a:xfrm>
              <a:off x="4761" y="4762"/>
              <a:ext cx="1830378" cy="3987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t">
              <a:spAutoFit/>
            </a:bodyPr>
            <a:lstStyle>
              <a:lvl1pPr>
                <a:lnSpc>
                  <a:spcPct val="115000"/>
                </a:lnSpc>
                <a:defRPr>
                  <a:latin typeface="Poppins SemiBold"/>
                  <a:ea typeface="Poppins SemiBold"/>
                  <a:cs typeface="Poppins SemiBold"/>
                  <a:sym typeface="Poppins SemiBold"/>
                </a:defRPr>
              </a:lvl1pPr>
            </a:lstStyle>
            <a:p>
              <a:pPr/>
              <a:r>
                <a:t>Concerns?</a:t>
              </a:r>
            </a:p>
          </p:txBody>
        </p:sp>
      </p:grpSp>
      <p:sp>
        <p:nvSpPr>
          <p:cNvPr id="553" name="Google Shape;392;p32"/>
          <p:cNvSpPr/>
          <p:nvPr/>
        </p:nvSpPr>
        <p:spPr>
          <a:xfrm>
            <a:off x="866824" y="3284470"/>
            <a:ext cx="422703" cy="422703"/>
          </a:xfrm>
          <a:prstGeom prst="ellipse">
            <a:avLst/>
          </a:prstGeom>
          <a:solidFill>
            <a:srgbClr val="FFFC79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pPr>
          </a:p>
        </p:txBody>
      </p:sp>
      <p:sp>
        <p:nvSpPr>
          <p:cNvPr id="554" name="Google Shape;393;p32"/>
          <p:cNvSpPr/>
          <p:nvPr/>
        </p:nvSpPr>
        <p:spPr>
          <a:xfrm>
            <a:off x="866824" y="4086952"/>
            <a:ext cx="422703" cy="422703"/>
          </a:xfrm>
          <a:prstGeom prst="ellipse">
            <a:avLst/>
          </a:prstGeom>
          <a:solidFill>
            <a:srgbClr val="76D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pPr>
          </a:p>
        </p:txBody>
      </p:sp>
      <p:sp>
        <p:nvSpPr>
          <p:cNvPr id="555" name="Google Shape;394;p32"/>
          <p:cNvSpPr/>
          <p:nvPr/>
        </p:nvSpPr>
        <p:spPr>
          <a:xfrm>
            <a:off x="1289524" y="3495821"/>
            <a:ext cx="618515" cy="4"/>
          </a:xfrm>
          <a:prstGeom prst="line">
            <a:avLst/>
          </a:prstGeom>
          <a:ln>
            <a:solidFill>
              <a:srgbClr val="242424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56" name="Google Shape;395;p32"/>
          <p:cNvSpPr/>
          <p:nvPr/>
        </p:nvSpPr>
        <p:spPr>
          <a:xfrm>
            <a:off x="1289523" y="4298501"/>
            <a:ext cx="618515" cy="587"/>
          </a:xfrm>
          <a:prstGeom prst="line">
            <a:avLst/>
          </a:prstGeom>
          <a:ln>
            <a:solidFill>
              <a:srgbClr val="242424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57" name="Peer reviews"/>
          <p:cNvSpPr txBox="1"/>
          <p:nvPr/>
        </p:nvSpPr>
        <p:spPr>
          <a:xfrm>
            <a:off x="3948226" y="3384370"/>
            <a:ext cx="1628547" cy="222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457200" indent="-317500" defTabSz="457200">
              <a:buClr>
                <a:srgbClr val="231F20"/>
              </a:buClr>
              <a:buSzPct val="100000"/>
              <a:buFont typeface="Helvetica Neue"/>
              <a:buChar char="•"/>
              <a:defRPr sz="160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Peer reviews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409;p34"/>
          <p:cNvSpPr txBox="1"/>
          <p:nvPr>
            <p:ph type="title"/>
          </p:nvPr>
        </p:nvSpPr>
        <p:spPr>
          <a:xfrm>
            <a:off x="2057699" y="2131820"/>
            <a:ext cx="6346476" cy="1000537"/>
          </a:xfrm>
          <a:prstGeom prst="rect">
            <a:avLst/>
          </a:prstGeom>
        </p:spPr>
        <p:txBody>
          <a:bodyPr/>
          <a:lstStyle/>
          <a:p>
            <a:pPr>
              <a:defRPr i="1"/>
            </a:pPr>
            <a:r>
              <a:t>More Teaching… And most importantly… </a:t>
            </a:r>
            <a:r>
              <a:rPr b="1"/>
              <a:t>MORE FUN.</a:t>
            </a:r>
          </a:p>
        </p:txBody>
      </p:sp>
      <p:grpSp>
        <p:nvGrpSpPr>
          <p:cNvPr id="562" name="Google Shape;410;p34"/>
          <p:cNvGrpSpPr/>
          <p:nvPr/>
        </p:nvGrpSpPr>
        <p:grpSpPr>
          <a:xfrm>
            <a:off x="7675284" y="3582321"/>
            <a:ext cx="2360712" cy="2360382"/>
            <a:chOff x="0" y="0"/>
            <a:chExt cx="2360710" cy="2360381"/>
          </a:xfrm>
        </p:grpSpPr>
        <p:sp>
          <p:nvSpPr>
            <p:cNvPr id="560" name="Google Shape;411;p34"/>
            <p:cNvSpPr/>
            <p:nvPr/>
          </p:nvSpPr>
          <p:spPr>
            <a:xfrm rot="19800553">
              <a:off x="316072" y="316358"/>
              <a:ext cx="1728565" cy="1727665"/>
            </a:xfrm>
            <a:prstGeom prst="ellipse">
              <a:avLst/>
            </a:prstGeom>
            <a:noFill/>
            <a:ln w="9525" cap="flat">
              <a:solidFill>
                <a:srgbClr val="242424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defRPr>
              </a:pPr>
            </a:p>
          </p:txBody>
        </p:sp>
        <p:sp>
          <p:nvSpPr>
            <p:cNvPr id="561" name="Google Shape;412;p34"/>
            <p:cNvSpPr/>
            <p:nvPr/>
          </p:nvSpPr>
          <p:spPr>
            <a:xfrm rot="8999956">
              <a:off x="682855" y="369359"/>
              <a:ext cx="138899" cy="138899"/>
            </a:xfrm>
            <a:prstGeom prst="ellipse">
              <a:avLst/>
            </a:prstGeom>
            <a:solidFill>
              <a:srgbClr val="E496C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defRPr>
              </a:pPr>
            </a:p>
          </p:txBody>
        </p:sp>
      </p:grpSp>
      <p:sp>
        <p:nvSpPr>
          <p:cNvPr id="563" name="Google Shape;413;p34"/>
          <p:cNvSpPr/>
          <p:nvPr/>
        </p:nvSpPr>
        <p:spPr>
          <a:xfrm rot="10800000">
            <a:off x="3625868" y="-389508"/>
            <a:ext cx="1728736" cy="13387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706" h="19825" fill="norm" stroke="1" extrusionOk="0">
                <a:moveTo>
                  <a:pt x="18082" y="0"/>
                </a:moveTo>
                <a:cubicBezTo>
                  <a:pt x="21074" y="5900"/>
                  <a:pt x="19816" y="13831"/>
                  <a:pt x="15271" y="17716"/>
                </a:cubicBezTo>
                <a:cubicBezTo>
                  <a:pt x="10726" y="21600"/>
                  <a:pt x="4616" y="19966"/>
                  <a:pt x="1624" y="14067"/>
                </a:cubicBezTo>
                <a:cubicBezTo>
                  <a:pt x="-277" y="10320"/>
                  <a:pt x="-526" y="5554"/>
                  <a:pt x="967" y="1508"/>
                </a:cubicBezTo>
              </a:path>
            </a:pathLst>
          </a:custGeom>
          <a:ln>
            <a:solidFill>
              <a:srgbClr val="242424"/>
            </a:solidFill>
            <a:tailEnd type="triangle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000000"/>
                </a:solidFill>
                <a:latin typeface="Anaheim"/>
                <a:ea typeface="Anaheim"/>
                <a:cs typeface="Anaheim"/>
                <a:sym typeface="Anaheim"/>
              </a:defRPr>
            </a:pPr>
          </a:p>
        </p:txBody>
      </p:sp>
      <p:sp>
        <p:nvSpPr>
          <p:cNvPr id="564" name="Google Shape;414;p34"/>
          <p:cNvSpPr/>
          <p:nvPr/>
        </p:nvSpPr>
        <p:spPr>
          <a:xfrm>
            <a:off x="828587" y="2420738"/>
            <a:ext cx="422703" cy="422703"/>
          </a:xfrm>
          <a:prstGeom prst="ellipse">
            <a:avLst/>
          </a:prstGeom>
          <a:solidFill>
            <a:srgbClr val="E44949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pPr>
          </a:p>
        </p:txBody>
      </p:sp>
      <p:sp>
        <p:nvSpPr>
          <p:cNvPr id="565" name="Google Shape;415;p34"/>
          <p:cNvSpPr/>
          <p:nvPr/>
        </p:nvSpPr>
        <p:spPr>
          <a:xfrm>
            <a:off x="1251286" y="2632087"/>
            <a:ext cx="806402" cy="2"/>
          </a:xfrm>
          <a:prstGeom prst="line">
            <a:avLst/>
          </a:prstGeom>
          <a:ln>
            <a:solidFill>
              <a:srgbClr val="242424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6" name="Google Shape;416;p34"/>
          <p:cNvSpPr/>
          <p:nvPr/>
        </p:nvSpPr>
        <p:spPr>
          <a:xfrm flipV="1">
            <a:off x="1041206" y="265837"/>
            <a:ext cx="2" cy="2154903"/>
          </a:xfrm>
          <a:prstGeom prst="line">
            <a:avLst/>
          </a:prstGeom>
          <a:ln>
            <a:solidFill>
              <a:srgbClr val="242424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7" name="Google Shape;388;p32"/>
          <p:cNvSpPr txBox="1"/>
          <p:nvPr/>
        </p:nvSpPr>
        <p:spPr>
          <a:xfrm>
            <a:off x="1842450" y="1208507"/>
            <a:ext cx="7181902" cy="57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>
            <a:lvl1pPr defTabSz="658368">
              <a:defRPr b="1" sz="2500">
                <a:latin typeface="Syne"/>
                <a:ea typeface="Syne"/>
                <a:cs typeface="Syne"/>
                <a:sym typeface="Syne"/>
              </a:defRPr>
            </a:lvl1pPr>
          </a:lstStyle>
          <a:p>
            <a:pPr/>
            <a:r>
              <a:t>The Future—“Where will Frog go?”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9" name="图像" descr="图像"/>
          <p:cNvPicPr>
            <a:picLocks noChangeAspect="1"/>
          </p:cNvPicPr>
          <p:nvPr/>
        </p:nvPicPr>
        <p:blipFill>
          <a:blip r:embed="rId2">
            <a:extLst/>
          </a:blip>
          <a:srcRect l="30998" t="0" r="0" b="0"/>
          <a:stretch>
            <a:fillRect/>
          </a:stretch>
        </p:blipFill>
        <p:spPr>
          <a:xfrm>
            <a:off x="322137" y="3362885"/>
            <a:ext cx="3434743" cy="1420760"/>
          </a:xfrm>
          <a:prstGeom prst="rect">
            <a:avLst/>
          </a:prstGeom>
          <a:ln w="12700">
            <a:miter lim="400000"/>
          </a:ln>
        </p:spPr>
      </p:pic>
      <p:sp>
        <p:nvSpPr>
          <p:cNvPr id="570" name="Google Shape;476;p40"/>
          <p:cNvSpPr txBox="1"/>
          <p:nvPr>
            <p:ph type="title"/>
          </p:nvPr>
        </p:nvSpPr>
        <p:spPr>
          <a:xfrm>
            <a:off x="719999" y="428972"/>
            <a:ext cx="7704002" cy="572702"/>
          </a:xfrm>
          <a:prstGeom prst="rect">
            <a:avLst/>
          </a:prstGeom>
        </p:spPr>
        <p:txBody>
          <a:bodyPr/>
          <a:lstStyle>
            <a:lvl1pPr defTabSz="658368">
              <a:defRPr sz="2500"/>
            </a:lvl1pPr>
          </a:lstStyle>
          <a:p>
            <a:pPr/>
            <a:r>
              <a:t>Future Plans</a:t>
            </a:r>
          </a:p>
        </p:txBody>
      </p:sp>
      <p:sp>
        <p:nvSpPr>
          <p:cNvPr id="571" name="Google Shape;477;p40"/>
          <p:cNvSpPr txBox="1"/>
          <p:nvPr>
            <p:ph type="body" sz="quarter" idx="1"/>
          </p:nvPr>
        </p:nvSpPr>
        <p:spPr>
          <a:xfrm>
            <a:off x="618399" y="871437"/>
            <a:ext cx="7074162" cy="1011918"/>
          </a:xfrm>
          <a:prstGeom prst="rect">
            <a:avLst/>
          </a:prstGeom>
        </p:spPr>
        <p:txBody>
          <a:bodyPr/>
          <a:lstStyle/>
          <a:p>
            <a:pPr marL="448055" indent="-311150" defTabSz="896111">
              <a:buSzPts val="1000"/>
              <a:defRPr b="1" sz="1078">
                <a:latin typeface="Poppins SemiBold"/>
                <a:ea typeface="Poppins SemiBold"/>
                <a:cs typeface="Poppins SemiBold"/>
                <a:sym typeface="Poppins SemiBold"/>
              </a:defRPr>
            </a:pPr>
            <a:r>
              <a:t>Different voice for characters!     </a:t>
            </a:r>
          </a:p>
          <a:p>
            <a:pPr marL="0" indent="0" defTabSz="896111">
              <a:buSzTx/>
              <a:buNone/>
              <a:defRPr sz="882">
                <a:latin typeface="Poppins SemiBold"/>
                <a:ea typeface="Poppins SemiBold"/>
                <a:cs typeface="Poppins SemiBold"/>
                <a:sym typeface="Poppins SemiBold"/>
              </a:defRPr>
            </a:pPr>
          </a:p>
          <a:p>
            <a:pPr marL="448055" indent="-311150" defTabSz="896111">
              <a:buSzPts val="1000"/>
              <a:defRPr b="1" sz="1078">
                <a:latin typeface="Poppins SemiBold"/>
                <a:ea typeface="Poppins SemiBold"/>
                <a:cs typeface="Poppins SemiBold"/>
                <a:sym typeface="Poppins SemiBold"/>
              </a:defRPr>
            </a:pPr>
            <a:r>
              <a:t>More Stages!        </a:t>
            </a:r>
          </a:p>
          <a:p>
            <a:pPr lvl="4" marL="0" indent="896111" defTabSz="896111">
              <a:buSzTx/>
              <a:buNone/>
              <a:defRPr sz="882">
                <a:latin typeface="Poppins SemiBold"/>
                <a:ea typeface="Poppins SemiBold"/>
                <a:cs typeface="Poppins SemiBold"/>
                <a:sym typeface="Poppins SemiBold"/>
              </a:defRPr>
            </a:pPr>
            <a:r>
              <a:t>(Now) 1.Greeting 2.Teaching 3. Meeting 4.Results</a:t>
            </a:r>
          </a:p>
          <a:p>
            <a:pPr lvl="4" marL="0" indent="896111" defTabSz="896111">
              <a:buSzTx/>
              <a:buNone/>
              <a:defRPr sz="882">
                <a:latin typeface="Poppins SemiBold"/>
                <a:ea typeface="Poppins SemiBold"/>
                <a:cs typeface="Poppins SemiBold"/>
                <a:sym typeface="Poppins SemiBold"/>
              </a:defRPr>
            </a:pPr>
            <a:r>
              <a:t>(Future) 5.Provide Help 6.Friends&amp;Stories 7.Mini Games 8.Cute features</a:t>
            </a:r>
          </a:p>
        </p:txBody>
      </p:sp>
      <p:grpSp>
        <p:nvGrpSpPr>
          <p:cNvPr id="574" name="Google Shape;490;p40"/>
          <p:cNvGrpSpPr/>
          <p:nvPr/>
        </p:nvGrpSpPr>
        <p:grpSpPr>
          <a:xfrm>
            <a:off x="4491027" y="2564868"/>
            <a:ext cx="1505400" cy="1433737"/>
            <a:chOff x="23758" y="0"/>
            <a:chExt cx="1505398" cy="1433736"/>
          </a:xfrm>
        </p:grpSpPr>
        <p:sp>
          <p:nvSpPr>
            <p:cNvPr id="572" name="Google Shape;491;p40"/>
            <p:cNvSpPr/>
            <p:nvPr/>
          </p:nvSpPr>
          <p:spPr>
            <a:xfrm>
              <a:off x="95421" y="0"/>
              <a:ext cx="1433737" cy="1433737"/>
            </a:xfrm>
            <a:prstGeom prst="ellipse">
              <a:avLst/>
            </a:prstGeom>
            <a:noFill/>
            <a:ln w="9525" cap="flat">
              <a:solidFill>
                <a:srgbClr val="242424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defRPr>
              </a:pPr>
            </a:p>
          </p:txBody>
        </p:sp>
        <p:sp>
          <p:nvSpPr>
            <p:cNvPr id="573" name="Google Shape;492;p40"/>
            <p:cNvSpPr/>
            <p:nvPr/>
          </p:nvSpPr>
          <p:spPr>
            <a:xfrm rot="582795">
              <a:off x="36289" y="450843"/>
              <a:ext cx="190140" cy="164695"/>
            </a:xfrm>
            <a:prstGeom prst="triangle">
              <a:avLst/>
            </a:prstGeom>
            <a:solidFill>
              <a:srgbClr val="E496C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defRPr>
              </a:pPr>
            </a:p>
          </p:txBody>
        </p:sp>
      </p:grpSp>
      <p:grpSp>
        <p:nvGrpSpPr>
          <p:cNvPr id="577" name="Google Shape;491;p40"/>
          <p:cNvGrpSpPr/>
          <p:nvPr/>
        </p:nvGrpSpPr>
        <p:grpSpPr>
          <a:xfrm>
            <a:off x="6383527" y="2282298"/>
            <a:ext cx="1692087" cy="1292903"/>
            <a:chOff x="0" y="0"/>
            <a:chExt cx="1692086" cy="1292901"/>
          </a:xfrm>
        </p:grpSpPr>
        <p:sp>
          <p:nvSpPr>
            <p:cNvPr id="575" name="椭圆形"/>
            <p:cNvSpPr/>
            <p:nvPr/>
          </p:nvSpPr>
          <p:spPr>
            <a:xfrm>
              <a:off x="0" y="0"/>
              <a:ext cx="1692087" cy="1292902"/>
            </a:xfrm>
            <a:prstGeom prst="ellipse">
              <a:avLst/>
            </a:prstGeom>
            <a:noFill/>
            <a:ln w="9525" cap="flat">
              <a:solidFill>
                <a:srgbClr val="242424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10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defRPr>
              </a:pPr>
            </a:p>
          </p:txBody>
        </p:sp>
        <p:sp>
          <p:nvSpPr>
            <p:cNvPr id="576" name="Meeting…"/>
            <p:cNvSpPr txBox="1"/>
            <p:nvPr/>
          </p:nvSpPr>
          <p:spPr>
            <a:xfrm>
              <a:off x="257444" y="312126"/>
              <a:ext cx="1177196" cy="6686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10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defRPr>
              </a:pPr>
              <a:r>
                <a:t>Meeting</a:t>
              </a:r>
            </a:p>
            <a:p>
              <a:pPr algn="ctr">
                <a:defRPr sz="110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defRPr>
              </a:pPr>
              <a:r>
                <a:t>(More tasks, characters, stories?)</a:t>
              </a:r>
            </a:p>
          </p:txBody>
        </p:sp>
      </p:grpSp>
      <p:grpSp>
        <p:nvGrpSpPr>
          <p:cNvPr id="580" name="Google Shape;491;p40"/>
          <p:cNvGrpSpPr/>
          <p:nvPr/>
        </p:nvGrpSpPr>
        <p:grpSpPr>
          <a:xfrm>
            <a:off x="5291595" y="3837737"/>
            <a:ext cx="1120381" cy="856071"/>
            <a:chOff x="0" y="0"/>
            <a:chExt cx="1120379" cy="856070"/>
          </a:xfrm>
        </p:grpSpPr>
        <p:sp>
          <p:nvSpPr>
            <p:cNvPr id="578" name="椭圆形"/>
            <p:cNvSpPr/>
            <p:nvPr/>
          </p:nvSpPr>
          <p:spPr>
            <a:xfrm>
              <a:off x="0" y="0"/>
              <a:ext cx="1120380" cy="856071"/>
            </a:xfrm>
            <a:prstGeom prst="ellipse">
              <a:avLst/>
            </a:prstGeom>
            <a:noFill/>
            <a:ln w="9525" cap="flat">
              <a:solidFill>
                <a:srgbClr val="242424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10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defRPr>
              </a:pPr>
            </a:p>
          </p:txBody>
        </p:sp>
        <p:sp>
          <p:nvSpPr>
            <p:cNvPr id="579" name="Evaluation/Results"/>
            <p:cNvSpPr txBox="1"/>
            <p:nvPr/>
          </p:nvSpPr>
          <p:spPr>
            <a:xfrm>
              <a:off x="170460" y="95985"/>
              <a:ext cx="779459" cy="664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defRPr sz="110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defRPr>
              </a:lvl1pPr>
            </a:lstStyle>
            <a:p>
              <a:pPr/>
              <a:r>
                <a:t>Evaluation/Results</a:t>
              </a:r>
            </a:p>
          </p:txBody>
        </p:sp>
      </p:grpSp>
      <p:grpSp>
        <p:nvGrpSpPr>
          <p:cNvPr id="583" name="Google Shape;491;p40"/>
          <p:cNvGrpSpPr/>
          <p:nvPr/>
        </p:nvGrpSpPr>
        <p:grpSpPr>
          <a:xfrm>
            <a:off x="5692295" y="1928871"/>
            <a:ext cx="835605" cy="638477"/>
            <a:chOff x="0" y="0"/>
            <a:chExt cx="835603" cy="638475"/>
          </a:xfrm>
        </p:grpSpPr>
        <p:sp>
          <p:nvSpPr>
            <p:cNvPr id="581" name="椭圆形"/>
            <p:cNvSpPr/>
            <p:nvPr/>
          </p:nvSpPr>
          <p:spPr>
            <a:xfrm>
              <a:off x="0" y="0"/>
              <a:ext cx="835604" cy="638476"/>
            </a:xfrm>
            <a:prstGeom prst="ellipse">
              <a:avLst/>
            </a:prstGeom>
            <a:noFill/>
            <a:ln w="9525" cap="flat">
              <a:solidFill>
                <a:srgbClr val="242424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10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defRPr>
              </a:pPr>
            </a:p>
          </p:txBody>
        </p:sp>
        <p:sp>
          <p:nvSpPr>
            <p:cNvPr id="582" name="Provide Help"/>
            <p:cNvSpPr txBox="1"/>
            <p:nvPr/>
          </p:nvSpPr>
          <p:spPr>
            <a:xfrm>
              <a:off x="127133" y="154138"/>
              <a:ext cx="581338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10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defRPr>
              </a:lvl1pPr>
            </a:lstStyle>
            <a:p>
              <a:pPr/>
              <a:r>
                <a:t>Provide Help</a:t>
              </a:r>
            </a:p>
          </p:txBody>
        </p:sp>
      </p:grpSp>
      <p:grpSp>
        <p:nvGrpSpPr>
          <p:cNvPr id="586" name="Google Shape;491;p40"/>
          <p:cNvGrpSpPr/>
          <p:nvPr/>
        </p:nvGrpSpPr>
        <p:grpSpPr>
          <a:xfrm>
            <a:off x="3737676" y="2236437"/>
            <a:ext cx="835607" cy="638477"/>
            <a:chOff x="0" y="0"/>
            <a:chExt cx="835605" cy="638475"/>
          </a:xfrm>
        </p:grpSpPr>
        <p:sp>
          <p:nvSpPr>
            <p:cNvPr id="584" name="椭圆形"/>
            <p:cNvSpPr/>
            <p:nvPr/>
          </p:nvSpPr>
          <p:spPr>
            <a:xfrm>
              <a:off x="0" y="0"/>
              <a:ext cx="835606" cy="638476"/>
            </a:xfrm>
            <a:prstGeom prst="ellipse">
              <a:avLst/>
            </a:prstGeom>
            <a:noFill/>
            <a:ln w="9525" cap="flat">
              <a:solidFill>
                <a:srgbClr val="242424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10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defRPr>
              </a:pPr>
            </a:p>
          </p:txBody>
        </p:sp>
        <p:sp>
          <p:nvSpPr>
            <p:cNvPr id="585" name="Teaching"/>
            <p:cNvSpPr txBox="1"/>
            <p:nvPr/>
          </p:nvSpPr>
          <p:spPr>
            <a:xfrm>
              <a:off x="127134" y="236688"/>
              <a:ext cx="581337" cy="165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10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defRPr>
              </a:lvl1pPr>
            </a:lstStyle>
            <a:p>
              <a:pPr/>
              <a:r>
                <a:t>Teaching</a:t>
              </a:r>
            </a:p>
          </p:txBody>
        </p:sp>
      </p:grpSp>
      <p:sp>
        <p:nvSpPr>
          <p:cNvPr id="587" name="连接线"/>
          <p:cNvSpPr/>
          <p:nvPr/>
        </p:nvSpPr>
        <p:spPr>
          <a:xfrm>
            <a:off x="5614813" y="2460098"/>
            <a:ext cx="175461" cy="1825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6934" y="13587"/>
                  <a:pt x="14134" y="6387"/>
                  <a:pt x="21600" y="0"/>
                </a:cubicBezTo>
              </a:path>
            </a:pathLst>
          </a:custGeom>
          <a:ln w="25400">
            <a:solidFill>
              <a:srgbClr val="141414"/>
            </a:solidFill>
            <a:custDash>
              <a:ds d="200000" sp="200000"/>
            </a:custDash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  <p:grpSp>
        <p:nvGrpSpPr>
          <p:cNvPr id="590" name="Google Shape;491;p40"/>
          <p:cNvGrpSpPr/>
          <p:nvPr/>
        </p:nvGrpSpPr>
        <p:grpSpPr>
          <a:xfrm>
            <a:off x="3038454" y="3349792"/>
            <a:ext cx="907813" cy="693648"/>
            <a:chOff x="0" y="0"/>
            <a:chExt cx="907812" cy="693647"/>
          </a:xfrm>
        </p:grpSpPr>
        <p:sp>
          <p:nvSpPr>
            <p:cNvPr id="588" name="椭圆形"/>
            <p:cNvSpPr/>
            <p:nvPr/>
          </p:nvSpPr>
          <p:spPr>
            <a:xfrm>
              <a:off x="0" y="0"/>
              <a:ext cx="907813" cy="693648"/>
            </a:xfrm>
            <a:prstGeom prst="ellipse">
              <a:avLst/>
            </a:prstGeom>
            <a:noFill/>
            <a:ln w="9525" cap="flat">
              <a:solidFill>
                <a:srgbClr val="242424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10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defRPr>
              </a:pPr>
            </a:p>
          </p:txBody>
        </p:sp>
        <p:sp>
          <p:nvSpPr>
            <p:cNvPr id="589" name="Frog Transform"/>
            <p:cNvSpPr txBox="1"/>
            <p:nvPr/>
          </p:nvSpPr>
          <p:spPr>
            <a:xfrm>
              <a:off x="138120" y="77774"/>
              <a:ext cx="631571" cy="538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defRPr sz="110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defRPr>
              </a:lvl1pPr>
            </a:lstStyle>
            <a:p>
              <a:pPr/>
              <a:r>
                <a:t>Frog Transform</a:t>
              </a:r>
            </a:p>
          </p:txBody>
        </p:sp>
      </p:grpSp>
      <p:sp>
        <p:nvSpPr>
          <p:cNvPr id="591" name="连接线"/>
          <p:cNvSpPr/>
          <p:nvPr/>
        </p:nvSpPr>
        <p:spPr>
          <a:xfrm>
            <a:off x="3950842" y="3545185"/>
            <a:ext cx="656550" cy="1498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3952" y="11324"/>
                  <a:pt x="6752" y="18524"/>
                  <a:pt x="0" y="21600"/>
                </a:cubicBezTo>
              </a:path>
            </a:pathLst>
          </a:custGeom>
          <a:ln w="25400">
            <a:solidFill>
              <a:srgbClr val="141414"/>
            </a:solidFill>
            <a:custDash>
              <a:ds d="200000" sp="200000"/>
            </a:custDash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  <p:grpSp>
        <p:nvGrpSpPr>
          <p:cNvPr id="594" name="Google Shape;491;p40"/>
          <p:cNvGrpSpPr/>
          <p:nvPr/>
        </p:nvGrpSpPr>
        <p:grpSpPr>
          <a:xfrm>
            <a:off x="4248270" y="3754054"/>
            <a:ext cx="835607" cy="638477"/>
            <a:chOff x="0" y="0"/>
            <a:chExt cx="835605" cy="638475"/>
          </a:xfrm>
        </p:grpSpPr>
        <p:sp>
          <p:nvSpPr>
            <p:cNvPr id="592" name="椭圆形"/>
            <p:cNvSpPr/>
            <p:nvPr/>
          </p:nvSpPr>
          <p:spPr>
            <a:xfrm>
              <a:off x="0" y="0"/>
              <a:ext cx="835606" cy="638476"/>
            </a:xfrm>
            <a:prstGeom prst="ellipse">
              <a:avLst/>
            </a:prstGeom>
            <a:noFill/>
            <a:ln w="9525" cap="flat">
              <a:solidFill>
                <a:srgbClr val="242424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10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defRPr>
              </a:pPr>
            </a:p>
          </p:txBody>
        </p:sp>
        <p:sp>
          <p:nvSpPr>
            <p:cNvPr id="593" name="Frog Grow"/>
            <p:cNvSpPr txBox="1"/>
            <p:nvPr/>
          </p:nvSpPr>
          <p:spPr>
            <a:xfrm>
              <a:off x="127134" y="154138"/>
              <a:ext cx="581337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10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defRPr>
              </a:lvl1pPr>
            </a:lstStyle>
            <a:p>
              <a:pPr/>
              <a:r>
                <a:t>Frog Grow</a:t>
              </a:r>
            </a:p>
          </p:txBody>
        </p:sp>
      </p:grpSp>
      <p:sp>
        <p:nvSpPr>
          <p:cNvPr id="595" name="连接线"/>
          <p:cNvSpPr/>
          <p:nvPr/>
        </p:nvSpPr>
        <p:spPr>
          <a:xfrm>
            <a:off x="5972847" y="3052642"/>
            <a:ext cx="412969" cy="292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885" fill="norm" stroke="1" extrusionOk="0">
                <a:moveTo>
                  <a:pt x="0" y="19885"/>
                </a:moveTo>
                <a:cubicBezTo>
                  <a:pt x="7584" y="4785"/>
                  <a:pt x="14784" y="-1715"/>
                  <a:pt x="21600" y="384"/>
                </a:cubicBezTo>
              </a:path>
            </a:pathLst>
          </a:custGeom>
          <a:ln w="25400">
            <a:solidFill>
              <a:srgbClr val="141414"/>
            </a:solidFill>
            <a:custDash>
              <a:ds d="200000" sp="200000"/>
            </a:custDash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  <p:pic>
        <p:nvPicPr>
          <p:cNvPr id="596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69587" y="1232926"/>
            <a:ext cx="2006071" cy="965579"/>
          </a:xfrm>
          <a:prstGeom prst="rect">
            <a:avLst/>
          </a:prstGeom>
          <a:ln w="12700">
            <a:miter lim="400000"/>
          </a:ln>
        </p:spPr>
      </p:pic>
      <p:pic>
        <p:nvPicPr>
          <p:cNvPr id="597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810215" y="3658994"/>
            <a:ext cx="1879759" cy="1213556"/>
          </a:xfrm>
          <a:prstGeom prst="rect">
            <a:avLst/>
          </a:prstGeom>
          <a:ln w="12700">
            <a:miter lim="400000"/>
          </a:ln>
        </p:spPr>
      </p:pic>
      <p:sp>
        <p:nvSpPr>
          <p:cNvPr id="598" name="连接线"/>
          <p:cNvSpPr/>
          <p:nvPr/>
        </p:nvSpPr>
        <p:spPr>
          <a:xfrm>
            <a:off x="4535097" y="2698362"/>
            <a:ext cx="202983" cy="1064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692" y="6764"/>
                  <a:pt x="14892" y="13964"/>
                  <a:pt x="21600" y="21600"/>
                </a:cubicBezTo>
              </a:path>
            </a:pathLst>
          </a:custGeom>
          <a:ln w="25400">
            <a:solidFill>
              <a:srgbClr val="141414"/>
            </a:solidFill>
            <a:custDash>
              <a:ds d="200000" sp="200000"/>
            </a:custDash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  <p:sp>
        <p:nvSpPr>
          <p:cNvPr id="599" name="Google Shape;361;p29"/>
          <p:cNvSpPr txBox="1"/>
          <p:nvPr/>
        </p:nvSpPr>
        <p:spPr>
          <a:xfrm>
            <a:off x="1102944" y="2231675"/>
            <a:ext cx="2550536" cy="57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algn="r" defTabSz="502919">
              <a:lnSpc>
                <a:spcPct val="115000"/>
              </a:lnSpc>
              <a:spcBef>
                <a:spcPts val="800"/>
              </a:spcBef>
              <a:defRPr b="1">
                <a:latin typeface="Poppins"/>
                <a:ea typeface="Poppins"/>
                <a:cs typeface="Poppins"/>
                <a:sym typeface="Poppins"/>
              </a:defRPr>
            </a:pPr>
            <a:r>
              <a:t>“Smarter Input”</a:t>
            </a:r>
            <a:r>
              <a:rPr b="0" sz="900"/>
              <a:t> (analyse entities and store to generate new sentences…etc.)</a:t>
            </a:r>
          </a:p>
        </p:txBody>
      </p:sp>
      <p:sp>
        <p:nvSpPr>
          <p:cNvPr id="600" name="Google Shape;361;p29"/>
          <p:cNvSpPr txBox="1"/>
          <p:nvPr/>
        </p:nvSpPr>
        <p:spPr>
          <a:xfrm>
            <a:off x="6637887" y="789531"/>
            <a:ext cx="2006071" cy="57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>
            <a:lvl1pPr algn="ctr" defTabSz="658368">
              <a:lnSpc>
                <a:spcPct val="115000"/>
              </a:lnSpc>
              <a:spcBef>
                <a:spcPts val="1100"/>
              </a:spcBef>
              <a:defRPr b="1" sz="1200"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/>
            <a:r>
              <a:t>“Aha!..I see you need grammar help.”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458;p39"/>
          <p:cNvSpPr txBox="1"/>
          <p:nvPr>
            <p:ph type="title"/>
          </p:nvPr>
        </p:nvSpPr>
        <p:spPr>
          <a:xfrm>
            <a:off x="2262875" y="717849"/>
            <a:ext cx="4618201" cy="958502"/>
          </a:xfrm>
          <a:prstGeom prst="rect">
            <a:avLst/>
          </a:prstGeom>
        </p:spPr>
        <p:txBody>
          <a:bodyPr/>
          <a:lstStyle>
            <a:lvl1pPr defTabSz="758951">
              <a:defRPr sz="4900"/>
            </a:lvl1pPr>
          </a:lstStyle>
          <a:p>
            <a:pPr/>
            <a:r>
              <a:t>Thanks!</a:t>
            </a:r>
          </a:p>
        </p:txBody>
      </p:sp>
      <p:sp>
        <p:nvSpPr>
          <p:cNvPr id="603" name="Google Shape;460;p39"/>
          <p:cNvSpPr txBox="1"/>
          <p:nvPr/>
        </p:nvSpPr>
        <p:spPr>
          <a:xfrm>
            <a:off x="1837211" y="4063750"/>
            <a:ext cx="5469604" cy="360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 algn="ctr">
              <a:defRPr sz="1200"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/>
            <a:r>
              <a:t>Please keep this slide for attribution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Intro to Iteration by Slidesgo">
  <a:themeElements>
    <a:clrScheme name="Intro to Iteration by Slidesgo">
      <a:dk1>
        <a:srgbClr val="242424"/>
      </a:dk1>
      <a:lt1>
        <a:srgbClr val="F3F3F3"/>
      </a:lt1>
      <a:dk2>
        <a:srgbClr val="A7A7A7"/>
      </a:dk2>
      <a:lt2>
        <a:srgbClr val="535353"/>
      </a:lt2>
      <a:accent1>
        <a:srgbClr val="8F8F8F"/>
      </a:accent1>
      <a:accent2>
        <a:srgbClr val="6E6E6E"/>
      </a:accent2>
      <a:accent3>
        <a:srgbClr val="4D4D4D"/>
      </a:accent3>
      <a:accent4>
        <a:srgbClr val="2B2B2B"/>
      </a:accent4>
      <a:accent5>
        <a:srgbClr val="0A0A0A"/>
      </a:accent5>
      <a:accent6>
        <a:srgbClr val="707070"/>
      </a:accent6>
      <a:hlink>
        <a:srgbClr val="0000FF"/>
      </a:hlink>
      <a:folHlink>
        <a:srgbClr val="FF00FF"/>
      </a:folHlink>
    </a:clrScheme>
    <a:fontScheme name="Intro to Iteration by Slidesgo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Intro to Iteration by Slidesg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3F3F3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424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424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Intro to Iteration by Slidesgo">
  <a:themeElements>
    <a:clrScheme name="Intro to Iteration by Slidesgo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F8F8F"/>
      </a:accent1>
      <a:accent2>
        <a:srgbClr val="6E6E6E"/>
      </a:accent2>
      <a:accent3>
        <a:srgbClr val="4D4D4D"/>
      </a:accent3>
      <a:accent4>
        <a:srgbClr val="2B2B2B"/>
      </a:accent4>
      <a:accent5>
        <a:srgbClr val="0A0A0A"/>
      </a:accent5>
      <a:accent6>
        <a:srgbClr val="707070"/>
      </a:accent6>
      <a:hlink>
        <a:srgbClr val="0000FF"/>
      </a:hlink>
      <a:folHlink>
        <a:srgbClr val="FF00FF"/>
      </a:folHlink>
    </a:clrScheme>
    <a:fontScheme name="Intro to Iteration by Slidesgo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Intro to Iteration by Slidesg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3F3F3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424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424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