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42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42424"/>
        </a:fontRef>
        <a:srgbClr val="242424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63215"/>
            </a:schemeClr>
          </a:solidFill>
        </a:fill>
      </a:tcStyle>
    </a:band2H>
    <a:firstCol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42424"/>
        </a:fontRef>
        <a:srgbClr val="242424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42424"/>
        </a:fontRef>
        <a:srgbClr val="242424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42424"/>
        </a:fontRef>
        <a:srgbClr val="2424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3F3F3"/>
          </a:solidFill>
        </a:fill>
      </a:tcStyle>
    </a:band2H>
    <a:firstCol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42424"/>
        </a:fontRef>
        <a:srgbClr val="2424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42424"/>
              </a:solidFill>
              <a:prstDash val="solid"/>
              <a:round/>
            </a:ln>
          </a:top>
          <a:bottom>
            <a:ln w="254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3"/>
          </a:solidFill>
        </a:fill>
      </a:tcStyle>
    </a:lastRow>
    <a:firstRow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42424"/>
              </a:solidFill>
              <a:prstDash val="solid"/>
              <a:round/>
            </a:ln>
          </a:top>
          <a:bottom>
            <a:ln w="254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42424"/>
        </a:fontRef>
        <a:srgbClr val="242424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242424"/>
          </a:solidFill>
        </a:fill>
      </a:tcStyle>
    </a:firstCol>
    <a:lastRow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38100" cap="flat">
              <a:solidFill>
                <a:srgbClr val="F3F3F3"/>
              </a:solidFill>
              <a:prstDash val="solid"/>
              <a:round/>
            </a:ln>
          </a:top>
          <a:bottom>
            <a:ln w="127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242424"/>
          </a:solidFill>
        </a:fill>
      </a:tcStyle>
    </a:lastRow>
    <a:firstRow>
      <a:tcTxStyle b="on" i="off">
        <a:fontRef idx="minor">
          <a:srgbClr val="F3F3F3"/>
        </a:fontRef>
        <a:srgbClr val="F3F3F3"/>
      </a:tcTxStyle>
      <a:tcStyle>
        <a:tcBdr>
          <a:left>
            <a:ln w="12700" cap="flat">
              <a:solidFill>
                <a:srgbClr val="F3F3F3"/>
              </a:solidFill>
              <a:prstDash val="solid"/>
              <a:round/>
            </a:ln>
          </a:left>
          <a:right>
            <a:ln w="12700" cap="flat">
              <a:solidFill>
                <a:srgbClr val="F3F3F3"/>
              </a:solidFill>
              <a:prstDash val="solid"/>
              <a:round/>
            </a:ln>
          </a:right>
          <a:top>
            <a:ln w="12700" cap="flat">
              <a:solidFill>
                <a:srgbClr val="F3F3F3"/>
              </a:solidFill>
              <a:prstDash val="solid"/>
              <a:round/>
            </a:ln>
          </a:top>
          <a:bottom>
            <a:ln w="38100" cap="flat">
              <a:solidFill>
                <a:srgbClr val="F3F3F3"/>
              </a:solidFill>
              <a:prstDash val="solid"/>
              <a:round/>
            </a:ln>
          </a:bottom>
          <a:insideH>
            <a:ln w="12700" cap="flat">
              <a:solidFill>
                <a:srgbClr val="F3F3F3"/>
              </a:solidFill>
              <a:prstDash val="solid"/>
              <a:round/>
            </a:ln>
          </a:insideH>
          <a:insideV>
            <a:ln w="12700" cap="flat">
              <a:solidFill>
                <a:srgbClr val="F3F3F3"/>
              </a:solidFill>
              <a:prstDash val="solid"/>
              <a:round/>
            </a:ln>
          </a:insideV>
        </a:tcBdr>
        <a:fill>
          <a:solidFill>
            <a:srgbClr val="2424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42424"/>
        </a:fontRef>
        <a:srgbClr val="242424"/>
      </a:tcTxStyle>
      <a:tcStyle>
        <a:tcBdr>
          <a:left>
            <a:ln w="12700" cap="flat">
              <a:solidFill>
                <a:srgbClr val="242424"/>
              </a:solidFill>
              <a:prstDash val="solid"/>
              <a:round/>
            </a:ln>
          </a:left>
          <a:right>
            <a:ln w="12700" cap="flat">
              <a:solidFill>
                <a:srgbClr val="242424"/>
              </a:solidFill>
              <a:prstDash val="solid"/>
              <a:round/>
            </a:ln>
          </a:right>
          <a:top>
            <a:ln w="12700" cap="flat">
              <a:solidFill>
                <a:srgbClr val="242424"/>
              </a:solidFill>
              <a:prstDash val="solid"/>
              <a:round/>
            </a:ln>
          </a:top>
          <a:bottom>
            <a:ln w="127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solidFill>
                <a:srgbClr val="242424"/>
              </a:solidFill>
              <a:prstDash val="solid"/>
              <a:round/>
            </a:ln>
          </a:insideH>
          <a:insideV>
            <a:ln w="12700" cap="flat">
              <a:solidFill>
                <a:srgbClr val="242424"/>
              </a:solidFill>
              <a:prstDash val="solid"/>
              <a:round/>
            </a:ln>
          </a:insideV>
        </a:tcBdr>
        <a:fill>
          <a:solidFill>
            <a:srgbClr val="2424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42424"/>
        </a:fontRef>
        <a:srgbClr val="242424"/>
      </a:tcTxStyle>
      <a:tcStyle>
        <a:tcBdr>
          <a:left>
            <a:ln w="12700" cap="flat">
              <a:solidFill>
                <a:srgbClr val="242424"/>
              </a:solidFill>
              <a:prstDash val="solid"/>
              <a:round/>
            </a:ln>
          </a:left>
          <a:right>
            <a:ln w="12700" cap="flat">
              <a:solidFill>
                <a:srgbClr val="242424"/>
              </a:solidFill>
              <a:prstDash val="solid"/>
              <a:round/>
            </a:ln>
          </a:right>
          <a:top>
            <a:ln w="12700" cap="flat">
              <a:solidFill>
                <a:srgbClr val="242424"/>
              </a:solidFill>
              <a:prstDash val="solid"/>
              <a:round/>
            </a:ln>
          </a:top>
          <a:bottom>
            <a:ln w="127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solidFill>
                <a:srgbClr val="242424"/>
              </a:solidFill>
              <a:prstDash val="solid"/>
              <a:round/>
            </a:ln>
          </a:insideH>
          <a:insideV>
            <a:ln w="12700" cap="flat">
              <a:solidFill>
                <a:srgbClr val="242424"/>
              </a:solidFill>
              <a:prstDash val="solid"/>
              <a:round/>
            </a:ln>
          </a:insideV>
        </a:tcBdr>
        <a:fill>
          <a:solidFill>
            <a:srgbClr val="242424">
              <a:alpha val="20000"/>
            </a:srgbClr>
          </a:solidFill>
        </a:fill>
      </a:tcStyle>
    </a:firstCol>
    <a:lastRow>
      <a:tcTxStyle b="on" i="off">
        <a:fontRef idx="minor">
          <a:srgbClr val="242424"/>
        </a:fontRef>
        <a:srgbClr val="242424"/>
      </a:tcTxStyle>
      <a:tcStyle>
        <a:tcBdr>
          <a:left>
            <a:ln w="12700" cap="flat">
              <a:solidFill>
                <a:srgbClr val="242424"/>
              </a:solidFill>
              <a:prstDash val="solid"/>
              <a:round/>
            </a:ln>
          </a:left>
          <a:right>
            <a:ln w="12700" cap="flat">
              <a:solidFill>
                <a:srgbClr val="242424"/>
              </a:solidFill>
              <a:prstDash val="solid"/>
              <a:round/>
            </a:ln>
          </a:right>
          <a:top>
            <a:ln w="50800" cap="flat">
              <a:solidFill>
                <a:srgbClr val="242424"/>
              </a:solidFill>
              <a:prstDash val="solid"/>
              <a:round/>
            </a:ln>
          </a:top>
          <a:bottom>
            <a:ln w="127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solidFill>
                <a:srgbClr val="242424"/>
              </a:solidFill>
              <a:prstDash val="solid"/>
              <a:round/>
            </a:ln>
          </a:insideH>
          <a:insideV>
            <a:ln w="12700" cap="flat">
              <a:solidFill>
                <a:srgbClr val="2424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42424"/>
        </a:fontRef>
        <a:srgbClr val="242424"/>
      </a:tcTxStyle>
      <a:tcStyle>
        <a:tcBdr>
          <a:left>
            <a:ln w="12700" cap="flat">
              <a:solidFill>
                <a:srgbClr val="242424"/>
              </a:solidFill>
              <a:prstDash val="solid"/>
              <a:round/>
            </a:ln>
          </a:left>
          <a:right>
            <a:ln w="12700" cap="flat">
              <a:solidFill>
                <a:srgbClr val="242424"/>
              </a:solidFill>
              <a:prstDash val="solid"/>
              <a:round/>
            </a:ln>
          </a:right>
          <a:top>
            <a:ln w="12700" cap="flat">
              <a:solidFill>
                <a:srgbClr val="242424"/>
              </a:solidFill>
              <a:prstDash val="solid"/>
              <a:round/>
            </a:ln>
          </a:top>
          <a:bottom>
            <a:ln w="25400" cap="flat">
              <a:solidFill>
                <a:srgbClr val="242424"/>
              </a:solidFill>
              <a:prstDash val="solid"/>
              <a:round/>
            </a:ln>
          </a:bottom>
          <a:insideH>
            <a:ln w="12700" cap="flat">
              <a:solidFill>
                <a:srgbClr val="242424"/>
              </a:solidFill>
              <a:prstDash val="solid"/>
              <a:round/>
            </a:ln>
          </a:insideH>
          <a:insideV>
            <a:ln w="12700" cap="flat">
              <a:solidFill>
                <a:srgbClr val="2424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6" name="Shape 4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/>
          <p:nvPr>
            <p:ph type="title"/>
          </p:nvPr>
        </p:nvSpPr>
        <p:spPr>
          <a:xfrm>
            <a:off x="1819798" y="1617450"/>
            <a:ext cx="5504404" cy="1908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grpSp>
        <p:nvGrpSpPr>
          <p:cNvPr id="27" name="Google Shape;11;p2"/>
          <p:cNvGrpSpPr/>
          <p:nvPr/>
        </p:nvGrpSpPr>
        <p:grpSpPr>
          <a:xfrm>
            <a:off x="-428161" y="-602405"/>
            <a:ext cx="10000177" cy="5554660"/>
            <a:chOff x="0" y="-2"/>
            <a:chExt cx="10000176" cy="5554659"/>
          </a:xfrm>
        </p:grpSpPr>
        <p:grpSp>
          <p:nvGrpSpPr>
            <p:cNvPr id="16" name="Google Shape;12;p2"/>
            <p:cNvGrpSpPr/>
            <p:nvPr/>
          </p:nvGrpSpPr>
          <p:grpSpPr>
            <a:xfrm>
              <a:off x="8566259" y="5417550"/>
              <a:ext cx="593706" cy="137107"/>
              <a:chOff x="0" y="0"/>
              <a:chExt cx="593705" cy="13710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1" y="0"/>
                <a:ext cx="138903" cy="137106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27400" y="-1"/>
                <a:ext cx="138905" cy="137106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54800" y="0"/>
                <a:ext cx="138905" cy="137106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0" name="Google Shape;16;p2"/>
            <p:cNvGrpSpPr/>
            <p:nvPr/>
          </p:nvGrpSpPr>
          <p:grpSpPr>
            <a:xfrm>
              <a:off x="618508" y="3103776"/>
              <a:ext cx="138907" cy="594307"/>
              <a:chOff x="-1" y="0"/>
              <a:chExt cx="138906" cy="594306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0" y="-1"/>
                <a:ext cx="138906" cy="137104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2" y="228600"/>
                <a:ext cx="138908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0" y="457201"/>
                <a:ext cx="138906" cy="137105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3" name="Google Shape;20;p2"/>
            <p:cNvGrpSpPr/>
            <p:nvPr/>
          </p:nvGrpSpPr>
          <p:grpSpPr>
            <a:xfrm>
              <a:off x="0" y="147"/>
              <a:ext cx="1728905" cy="1789560"/>
              <a:chOff x="0" y="-1"/>
              <a:chExt cx="1728903" cy="1789559"/>
            </a:xfrm>
          </p:grpSpPr>
          <p:sp>
            <p:nvSpPr>
              <p:cNvPr id="21" name="Google Shape;21;p2"/>
              <p:cNvSpPr/>
              <p:nvPr/>
            </p:nvSpPr>
            <p:spPr>
              <a:xfrm rot="10800597">
                <a:off x="150" y="148"/>
                <a:ext cx="1728605" cy="1727709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95002" y="1650653"/>
                <a:ext cx="138905" cy="138905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6" name="Google Shape;23;p2"/>
            <p:cNvGrpSpPr/>
            <p:nvPr/>
          </p:nvGrpSpPr>
          <p:grpSpPr>
            <a:xfrm>
              <a:off x="8210625" y="-3"/>
              <a:ext cx="1789552" cy="1728909"/>
              <a:chOff x="0" y="-1"/>
              <a:chExt cx="1789551" cy="1728908"/>
            </a:xfrm>
          </p:grpSpPr>
          <p:sp>
            <p:nvSpPr>
              <p:cNvPr id="24" name="Google Shape;24;p2"/>
              <p:cNvSpPr/>
              <p:nvPr/>
            </p:nvSpPr>
            <p:spPr>
              <a:xfrm rot="16200597">
                <a:off x="61244" y="600"/>
                <a:ext cx="1728609" cy="172770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1" y="795005"/>
                <a:ext cx="138905" cy="138905"/>
              </a:xfrm>
              <a:prstGeom prst="ellipse">
                <a:avLst/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29;p11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grpSp>
        <p:nvGrpSpPr>
          <p:cNvPr id="189" name="Google Shape;130;p11"/>
          <p:cNvGrpSpPr/>
          <p:nvPr/>
        </p:nvGrpSpPr>
        <p:grpSpPr>
          <a:xfrm>
            <a:off x="-398426" y="-833279"/>
            <a:ext cx="9992719" cy="6691454"/>
            <a:chOff x="0" y="-2"/>
            <a:chExt cx="9992718" cy="6691452"/>
          </a:xfrm>
        </p:grpSpPr>
        <p:grpSp>
          <p:nvGrpSpPr>
            <p:cNvPr id="181" name="Google Shape;131;p11"/>
            <p:cNvGrpSpPr/>
            <p:nvPr/>
          </p:nvGrpSpPr>
          <p:grpSpPr>
            <a:xfrm>
              <a:off x="-1" y="-3"/>
              <a:ext cx="1728905" cy="1789555"/>
              <a:chOff x="0" y="-1"/>
              <a:chExt cx="1728903" cy="1789554"/>
            </a:xfrm>
          </p:grpSpPr>
          <p:sp>
            <p:nvSpPr>
              <p:cNvPr id="179" name="Google Shape;132;p11"/>
              <p:cNvSpPr/>
              <p:nvPr/>
            </p:nvSpPr>
            <p:spPr>
              <a:xfrm rot="10800597">
                <a:off x="150" y="148"/>
                <a:ext cx="1728605" cy="172770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80" name="Google Shape;133;p11"/>
              <p:cNvSpPr/>
              <p:nvPr/>
            </p:nvSpPr>
            <p:spPr>
              <a:xfrm rot="16200000">
                <a:off x="795003" y="1650648"/>
                <a:ext cx="138905" cy="1389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85" name="Google Shape;134;p11"/>
            <p:cNvGrpSpPr/>
            <p:nvPr/>
          </p:nvGrpSpPr>
          <p:grpSpPr>
            <a:xfrm>
              <a:off x="8324650" y="1023621"/>
              <a:ext cx="594306" cy="138905"/>
              <a:chOff x="-1" y="-1"/>
              <a:chExt cx="594305" cy="138904"/>
            </a:xfrm>
          </p:grpSpPr>
          <p:sp>
            <p:nvSpPr>
              <p:cNvPr id="182" name="Google Shape;135;p11"/>
              <p:cNvSpPr/>
              <p:nvPr/>
            </p:nvSpPr>
            <p:spPr>
              <a:xfrm rot="16200000">
                <a:off x="-902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83" name="Google Shape;136;p11"/>
              <p:cNvSpPr/>
              <p:nvPr/>
            </p:nvSpPr>
            <p:spPr>
              <a:xfrm rot="16200000">
                <a:off x="227699" y="899"/>
                <a:ext cx="138905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84" name="Google Shape;137;p11"/>
              <p:cNvSpPr/>
              <p:nvPr/>
            </p:nvSpPr>
            <p:spPr>
              <a:xfrm rot="16200000">
                <a:off x="456300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88" name="Google Shape;138;p11"/>
            <p:cNvGrpSpPr/>
            <p:nvPr/>
          </p:nvGrpSpPr>
          <p:grpSpPr>
            <a:xfrm>
              <a:off x="8263810" y="4901894"/>
              <a:ext cx="1728909" cy="1789556"/>
              <a:chOff x="0" y="-1"/>
              <a:chExt cx="1728908" cy="1789555"/>
            </a:xfrm>
          </p:grpSpPr>
          <p:sp>
            <p:nvSpPr>
              <p:cNvPr id="186" name="Google Shape;139;p11"/>
              <p:cNvSpPr/>
              <p:nvPr/>
            </p:nvSpPr>
            <p:spPr>
              <a:xfrm rot="597">
                <a:off x="148" y="61698"/>
                <a:ext cx="1728610" cy="1727706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87" name="Google Shape;140;p11"/>
              <p:cNvSpPr/>
              <p:nvPr/>
            </p:nvSpPr>
            <p:spPr>
              <a:xfrm rot="10800000">
                <a:off x="794997" y="-2"/>
                <a:ext cx="138905" cy="138905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190" name="xx%"/>
          <p:cNvSpPr txBox="1"/>
          <p:nvPr>
            <p:ph type="title" hasCustomPrompt="1"/>
          </p:nvPr>
        </p:nvSpPr>
        <p:spPr>
          <a:xfrm>
            <a:off x="2085050" y="2084122"/>
            <a:ext cx="4974000" cy="843004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xx%</a:t>
            </a:r>
          </a:p>
        </p:txBody>
      </p:sp>
      <p:sp>
        <p:nvSpPr>
          <p:cNvPr id="191" name="正文级别 1…"/>
          <p:cNvSpPr txBox="1"/>
          <p:nvPr>
            <p:ph type="body" sz="quarter" idx="1"/>
          </p:nvPr>
        </p:nvSpPr>
        <p:spPr>
          <a:xfrm>
            <a:off x="2085050" y="2927100"/>
            <a:ext cx="4974000" cy="497103"/>
          </a:xfrm>
          <a:prstGeom prst="rect">
            <a:avLst/>
          </a:prstGeom>
        </p:spPr>
        <p:txBody>
          <a:bodyPr/>
          <a:lstStyle>
            <a:lvl1pPr marL="38100" indent="101600" algn="ctr">
              <a:lnSpc>
                <a:spcPct val="100000"/>
              </a:lnSpc>
              <a:buClrTx/>
              <a:buSzTx/>
              <a:buFontTx/>
              <a:buNone/>
              <a:defRPr sz="1800"/>
            </a:lvl1pPr>
            <a:lvl2pPr marL="38100" indent="139700" algn="ctr">
              <a:lnSpc>
                <a:spcPct val="100000"/>
              </a:lnSpc>
              <a:buClrTx/>
              <a:buSzTx/>
              <a:buFontTx/>
              <a:buNone/>
              <a:defRPr sz="1800"/>
            </a:lvl2pPr>
            <a:lvl3pPr marL="38100" indent="139700" algn="ctr">
              <a:lnSpc>
                <a:spcPct val="100000"/>
              </a:lnSpc>
              <a:buClrTx/>
              <a:buSzTx/>
              <a:buFontTx/>
              <a:buNone/>
              <a:defRPr sz="1800"/>
            </a:lvl3pPr>
            <a:lvl4pPr marL="38100" indent="139700" algn="ctr">
              <a:lnSpc>
                <a:spcPct val="100000"/>
              </a:lnSpc>
              <a:buClrTx/>
              <a:buSzTx/>
              <a:buFontTx/>
              <a:buNone/>
              <a:defRPr sz="1800"/>
            </a:lvl4pPr>
            <a:lvl5pPr marL="38100" indent="139700" algn="ctr">
              <a:lnSpc>
                <a:spcPct val="100000"/>
              </a:lnSpc>
              <a:buClrTx/>
              <a:buSzTx/>
              <a:buFont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正文级别 1…"/>
          <p:cNvSpPr txBox="1"/>
          <p:nvPr>
            <p:ph type="body" sz="quarter" idx="1"/>
          </p:nvPr>
        </p:nvSpPr>
        <p:spPr>
          <a:xfrm>
            <a:off x="719998" y="1453775"/>
            <a:ext cx="6859503" cy="1241401"/>
          </a:xfrm>
          <a:prstGeom prst="rect">
            <a:avLst/>
          </a:prstGeom>
        </p:spPr>
        <p:txBody>
          <a:bodyPr/>
          <a:lstStyle>
            <a:lvl1pPr marL="38100" indent="101600">
              <a:buClrTx/>
              <a:buSzTx/>
              <a:buFontTx/>
              <a:buNone/>
            </a:lvl1pPr>
            <a:lvl2pPr marL="38100" indent="139700">
              <a:buClrTx/>
              <a:buSzTx/>
              <a:buFontTx/>
              <a:buNone/>
            </a:lvl2pPr>
            <a:lvl3pPr marL="38100" indent="139700">
              <a:buClrTx/>
              <a:buSzTx/>
              <a:buFontTx/>
              <a:buNone/>
            </a:lvl3pPr>
            <a:lvl4pPr marL="38100" indent="139700">
              <a:buClrTx/>
              <a:buSzTx/>
              <a:buFontTx/>
              <a:buNone/>
            </a:lvl4pPr>
            <a:lvl5pPr marL="38100" indent="1397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grpSp>
        <p:nvGrpSpPr>
          <p:cNvPr id="221" name="Google Shape;148;p13"/>
          <p:cNvGrpSpPr/>
          <p:nvPr/>
        </p:nvGrpSpPr>
        <p:grpSpPr>
          <a:xfrm>
            <a:off x="-1185677" y="-1026810"/>
            <a:ext cx="11324231" cy="6235637"/>
            <a:chOff x="0" y="0"/>
            <a:chExt cx="11324230" cy="6235636"/>
          </a:xfrm>
        </p:grpSpPr>
        <p:grpSp>
          <p:nvGrpSpPr>
            <p:cNvPr id="217" name="Google Shape;149;p13"/>
            <p:cNvGrpSpPr/>
            <p:nvPr/>
          </p:nvGrpSpPr>
          <p:grpSpPr>
            <a:xfrm>
              <a:off x="0" y="3583954"/>
              <a:ext cx="10139335" cy="2651682"/>
              <a:chOff x="0" y="-1"/>
              <a:chExt cx="10139334" cy="2651680"/>
            </a:xfrm>
          </p:grpSpPr>
          <p:grpSp>
            <p:nvGrpSpPr>
              <p:cNvPr id="211" name="Google Shape;150;p13"/>
              <p:cNvGrpSpPr/>
              <p:nvPr/>
            </p:nvGrpSpPr>
            <p:grpSpPr>
              <a:xfrm>
                <a:off x="10000428" y="-2"/>
                <a:ext cx="138907" cy="594309"/>
                <a:chOff x="-1" y="0"/>
                <a:chExt cx="138906" cy="594308"/>
              </a:xfrm>
            </p:grpSpPr>
            <p:sp>
              <p:nvSpPr>
                <p:cNvPr id="208" name="Google Shape;151;p13"/>
                <p:cNvSpPr/>
                <p:nvPr/>
              </p:nvSpPr>
              <p:spPr>
                <a:xfrm>
                  <a:off x="-2" y="-1"/>
                  <a:ext cx="138908" cy="137104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209" name="Google Shape;152;p13"/>
                <p:cNvSpPr/>
                <p:nvPr/>
              </p:nvSpPr>
              <p:spPr>
                <a:xfrm>
                  <a:off x="-2" y="228601"/>
                  <a:ext cx="138908" cy="137105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210" name="Google Shape;153;p13"/>
                <p:cNvSpPr/>
                <p:nvPr/>
              </p:nvSpPr>
              <p:spPr>
                <a:xfrm>
                  <a:off x="-2" y="457203"/>
                  <a:ext cx="138908" cy="137105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sp>
            <p:nvSpPr>
              <p:cNvPr id="212" name="Google Shape;154;p13"/>
              <p:cNvSpPr/>
              <p:nvPr/>
            </p:nvSpPr>
            <p:spPr>
              <a:xfrm rot="10530084">
                <a:off x="65097" y="858711"/>
                <a:ext cx="1728945" cy="172782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grpSp>
            <p:nvGrpSpPr>
              <p:cNvPr id="216" name="Google Shape;155;p13"/>
              <p:cNvGrpSpPr/>
              <p:nvPr/>
            </p:nvGrpSpPr>
            <p:grpSpPr>
              <a:xfrm>
                <a:off x="4976250" y="2257999"/>
                <a:ext cx="593706" cy="137107"/>
                <a:chOff x="0" y="-1"/>
                <a:chExt cx="593705" cy="137106"/>
              </a:xfrm>
            </p:grpSpPr>
            <p:sp>
              <p:nvSpPr>
                <p:cNvPr id="213" name="Google Shape;156;p13"/>
                <p:cNvSpPr/>
                <p:nvPr/>
              </p:nvSpPr>
              <p:spPr>
                <a:xfrm>
                  <a:off x="-1" y="-2"/>
                  <a:ext cx="138903" cy="137108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214" name="Google Shape;157;p13"/>
                <p:cNvSpPr/>
                <p:nvPr/>
              </p:nvSpPr>
              <p:spPr>
                <a:xfrm>
                  <a:off x="227400" y="-1"/>
                  <a:ext cx="138905" cy="137106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215" name="Google Shape;158;p13"/>
                <p:cNvSpPr/>
                <p:nvPr/>
              </p:nvSpPr>
              <p:spPr>
                <a:xfrm>
                  <a:off x="454800" y="-2"/>
                  <a:ext cx="138905" cy="137108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grpSp>
          <p:nvGrpSpPr>
            <p:cNvPr id="220" name="Google Shape;159;p13"/>
            <p:cNvGrpSpPr/>
            <p:nvPr/>
          </p:nvGrpSpPr>
          <p:grpSpPr>
            <a:xfrm>
              <a:off x="9177417" y="-1"/>
              <a:ext cx="2146814" cy="2146118"/>
              <a:chOff x="0" y="0"/>
              <a:chExt cx="2146813" cy="2146117"/>
            </a:xfrm>
          </p:grpSpPr>
          <p:sp>
            <p:nvSpPr>
              <p:cNvPr id="218" name="Google Shape;160;p13"/>
              <p:cNvSpPr/>
              <p:nvPr/>
            </p:nvSpPr>
            <p:spPr>
              <a:xfrm rot="11785897">
                <a:off x="209051" y="209219"/>
                <a:ext cx="1728710" cy="1727679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19" name="Google Shape;161;p13"/>
              <p:cNvSpPr/>
              <p:nvPr/>
            </p:nvSpPr>
            <p:spPr>
              <a:xfrm rot="7425">
                <a:off x="825263" y="1840886"/>
                <a:ext cx="138905" cy="138905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2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标题文本"/>
          <p:cNvSpPr txBox="1"/>
          <p:nvPr>
            <p:ph type="title"/>
          </p:nvPr>
        </p:nvSpPr>
        <p:spPr>
          <a:xfrm>
            <a:off x="2057699" y="2042622"/>
            <a:ext cx="5028602" cy="1179003"/>
          </a:xfrm>
          <a:prstGeom prst="rect">
            <a:avLst/>
          </a:prstGeom>
          <a:ln w="9525">
            <a:solidFill>
              <a:srgbClr val="242424"/>
            </a:solidFill>
            <a:round/>
          </a:ln>
        </p:spPr>
        <p:txBody>
          <a:bodyPr anchor="ctr"/>
          <a:lstStyle>
            <a:lvl1pPr>
              <a:lnSpc>
                <a:spcPct val="115000"/>
              </a:lnSpc>
              <a:defRPr b="0" sz="18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标题文本</a:t>
            </a:r>
          </a:p>
        </p:txBody>
      </p:sp>
      <p:grpSp>
        <p:nvGrpSpPr>
          <p:cNvPr id="238" name="Google Shape;165;p14"/>
          <p:cNvGrpSpPr/>
          <p:nvPr/>
        </p:nvGrpSpPr>
        <p:grpSpPr>
          <a:xfrm>
            <a:off x="190344" y="191244"/>
            <a:ext cx="7181910" cy="4017088"/>
            <a:chOff x="-1" y="-1"/>
            <a:chExt cx="7181908" cy="4017087"/>
          </a:xfrm>
        </p:grpSpPr>
        <p:grpSp>
          <p:nvGrpSpPr>
            <p:cNvPr id="233" name="Google Shape;166;p14"/>
            <p:cNvGrpSpPr/>
            <p:nvPr/>
          </p:nvGrpSpPr>
          <p:grpSpPr>
            <a:xfrm>
              <a:off x="6588200" y="-2"/>
              <a:ext cx="593707" cy="137107"/>
              <a:chOff x="0" y="-1"/>
              <a:chExt cx="593706" cy="137106"/>
            </a:xfrm>
          </p:grpSpPr>
          <p:sp>
            <p:nvSpPr>
              <p:cNvPr id="230" name="Google Shape;167;p14"/>
              <p:cNvSpPr/>
              <p:nvPr/>
            </p:nvSpPr>
            <p:spPr>
              <a:xfrm>
                <a:off x="-1" y="0"/>
                <a:ext cx="138903" cy="137106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31" name="Google Shape;168;p14"/>
              <p:cNvSpPr/>
              <p:nvPr/>
            </p:nvSpPr>
            <p:spPr>
              <a:xfrm>
                <a:off x="227400" y="-2"/>
                <a:ext cx="138905" cy="137107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32" name="Google Shape;169;p14"/>
              <p:cNvSpPr/>
              <p:nvPr/>
            </p:nvSpPr>
            <p:spPr>
              <a:xfrm>
                <a:off x="454801" y="0"/>
                <a:ext cx="138905" cy="137106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37" name="Google Shape;170;p14"/>
            <p:cNvGrpSpPr/>
            <p:nvPr/>
          </p:nvGrpSpPr>
          <p:grpSpPr>
            <a:xfrm>
              <a:off x="-2" y="3422779"/>
              <a:ext cx="138907" cy="594307"/>
              <a:chOff x="-1" y="0"/>
              <a:chExt cx="138906" cy="594305"/>
            </a:xfrm>
          </p:grpSpPr>
          <p:sp>
            <p:nvSpPr>
              <p:cNvPr id="234" name="Google Shape;171;p14"/>
              <p:cNvSpPr/>
              <p:nvPr/>
            </p:nvSpPr>
            <p:spPr>
              <a:xfrm>
                <a:off x="-2" y="0"/>
                <a:ext cx="138908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35" name="Google Shape;172;p14"/>
              <p:cNvSpPr/>
              <p:nvPr/>
            </p:nvSpPr>
            <p:spPr>
              <a:xfrm>
                <a:off x="-2" y="228600"/>
                <a:ext cx="138908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36" name="Google Shape;173;p14"/>
              <p:cNvSpPr/>
              <p:nvPr/>
            </p:nvSpPr>
            <p:spPr>
              <a:xfrm>
                <a:off x="-2" y="457201"/>
                <a:ext cx="138908" cy="137105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2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文本"/>
          <p:cNvSpPr txBox="1"/>
          <p:nvPr>
            <p:ph type="title"/>
          </p:nvPr>
        </p:nvSpPr>
        <p:spPr>
          <a:xfrm>
            <a:off x="1183800" y="3494675"/>
            <a:ext cx="6776402" cy="495603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grpSp>
        <p:nvGrpSpPr>
          <p:cNvPr id="259" name="Google Shape;177;p15"/>
          <p:cNvGrpSpPr/>
          <p:nvPr/>
        </p:nvGrpSpPr>
        <p:grpSpPr>
          <a:xfrm>
            <a:off x="190344" y="-389480"/>
            <a:ext cx="9845655" cy="6332186"/>
            <a:chOff x="-2" y="28"/>
            <a:chExt cx="9845653" cy="6332185"/>
          </a:xfrm>
        </p:grpSpPr>
        <p:grpSp>
          <p:nvGrpSpPr>
            <p:cNvPr id="249" name="Google Shape;178;p15"/>
            <p:cNvGrpSpPr/>
            <p:nvPr/>
          </p:nvGrpSpPr>
          <p:grpSpPr>
            <a:xfrm>
              <a:off x="7484938" y="3971830"/>
              <a:ext cx="2360714" cy="2360384"/>
              <a:chOff x="0" y="0"/>
              <a:chExt cx="2360713" cy="2360383"/>
            </a:xfrm>
          </p:grpSpPr>
          <p:sp>
            <p:nvSpPr>
              <p:cNvPr id="247" name="Google Shape;179;p15"/>
              <p:cNvSpPr/>
              <p:nvPr/>
            </p:nvSpPr>
            <p:spPr>
              <a:xfrm rot="19800553">
                <a:off x="316073" y="316358"/>
                <a:ext cx="1728567" cy="172766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48" name="Google Shape;180;p15"/>
              <p:cNvSpPr/>
              <p:nvPr/>
            </p:nvSpPr>
            <p:spPr>
              <a:xfrm rot="8999956">
                <a:off x="682855" y="369358"/>
                <a:ext cx="138901" cy="138901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53" name="Google Shape;181;p15"/>
            <p:cNvGrpSpPr/>
            <p:nvPr/>
          </p:nvGrpSpPr>
          <p:grpSpPr>
            <a:xfrm>
              <a:off x="7299275" y="578905"/>
              <a:ext cx="593707" cy="137107"/>
              <a:chOff x="0" y="-1"/>
              <a:chExt cx="593705" cy="137106"/>
            </a:xfrm>
          </p:grpSpPr>
          <p:sp>
            <p:nvSpPr>
              <p:cNvPr id="250" name="Google Shape;182;p15"/>
              <p:cNvSpPr/>
              <p:nvPr/>
            </p:nvSpPr>
            <p:spPr>
              <a:xfrm>
                <a:off x="-1" y="0"/>
                <a:ext cx="138903" cy="137106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51" name="Google Shape;183;p15"/>
              <p:cNvSpPr/>
              <p:nvPr/>
            </p:nvSpPr>
            <p:spPr>
              <a:xfrm>
                <a:off x="227400" y="-2"/>
                <a:ext cx="138905" cy="137107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52" name="Google Shape;184;p15"/>
              <p:cNvSpPr/>
              <p:nvPr/>
            </p:nvSpPr>
            <p:spPr>
              <a:xfrm>
                <a:off x="454800" y="0"/>
                <a:ext cx="138905" cy="137106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57" name="Google Shape;185;p15"/>
            <p:cNvGrpSpPr/>
            <p:nvPr/>
          </p:nvGrpSpPr>
          <p:grpSpPr>
            <a:xfrm>
              <a:off x="-3" y="3924233"/>
              <a:ext cx="138907" cy="594306"/>
              <a:chOff x="-1" y="0"/>
              <a:chExt cx="138906" cy="594305"/>
            </a:xfrm>
          </p:grpSpPr>
          <p:sp>
            <p:nvSpPr>
              <p:cNvPr id="254" name="Google Shape;186;p15"/>
              <p:cNvSpPr/>
              <p:nvPr/>
            </p:nvSpPr>
            <p:spPr>
              <a:xfrm>
                <a:off x="0" y="0"/>
                <a:ext cx="138906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55" name="Google Shape;187;p15"/>
              <p:cNvSpPr/>
              <p:nvPr/>
            </p:nvSpPr>
            <p:spPr>
              <a:xfrm>
                <a:off x="-2" y="228600"/>
                <a:ext cx="138908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56" name="Google Shape;188;p15"/>
              <p:cNvSpPr/>
              <p:nvPr/>
            </p:nvSpPr>
            <p:spPr>
              <a:xfrm>
                <a:off x="0" y="457201"/>
                <a:ext cx="138906" cy="137105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sp>
          <p:nvSpPr>
            <p:cNvPr id="258" name="Google Shape;189;p15"/>
            <p:cNvSpPr/>
            <p:nvPr/>
          </p:nvSpPr>
          <p:spPr>
            <a:xfrm rot="10800000">
              <a:off x="3435474" y="28"/>
              <a:ext cx="1728773" cy="133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06" h="19825" fill="norm" stroke="1" extrusionOk="0">
                  <a:moveTo>
                    <a:pt x="18082" y="0"/>
                  </a:moveTo>
                  <a:cubicBezTo>
                    <a:pt x="21074" y="5900"/>
                    <a:pt x="19816" y="13831"/>
                    <a:pt x="15271" y="17716"/>
                  </a:cubicBezTo>
                  <a:cubicBezTo>
                    <a:pt x="10726" y="21600"/>
                    <a:pt x="4616" y="19966"/>
                    <a:pt x="1624" y="14067"/>
                  </a:cubicBezTo>
                  <a:cubicBezTo>
                    <a:pt x="-277" y="10320"/>
                    <a:pt x="-526" y="5554"/>
                    <a:pt x="967" y="1508"/>
                  </a:cubicBezTo>
                </a:path>
              </a:pathLst>
            </a:custGeom>
            <a:noFill/>
            <a:ln w="9525" cap="flat">
              <a:solidFill>
                <a:srgbClr val="24242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</p:grpSp>
      <p:sp>
        <p:nvSpPr>
          <p:cNvPr id="2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191;p16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268" name="正文级别 1…"/>
          <p:cNvSpPr txBox="1"/>
          <p:nvPr>
            <p:ph type="body" sz="half" idx="1"/>
          </p:nvPr>
        </p:nvSpPr>
        <p:spPr>
          <a:xfrm>
            <a:off x="713225" y="1449374"/>
            <a:ext cx="7717502" cy="1554603"/>
          </a:xfrm>
          <a:prstGeom prst="rect">
            <a:avLst/>
          </a:prstGeom>
        </p:spPr>
        <p:txBody>
          <a:bodyPr/>
          <a:lstStyle>
            <a:lvl1pPr marL="38100" indent="101600">
              <a:buClrTx/>
              <a:buSzTx/>
              <a:buFontTx/>
              <a:buNone/>
            </a:lvl1pPr>
            <a:lvl2pPr marL="38100" indent="139700">
              <a:buClrTx/>
              <a:buSzTx/>
              <a:buFontTx/>
              <a:buNone/>
            </a:lvl2pPr>
            <a:lvl3pPr marL="38100" indent="139700">
              <a:buClrTx/>
              <a:buSzTx/>
              <a:buFontTx/>
              <a:buNone/>
            </a:lvl3pPr>
            <a:lvl4pPr marL="38100" indent="139700">
              <a:buClrTx/>
              <a:buSzTx/>
              <a:buFontTx/>
              <a:buNone/>
            </a:lvl4pPr>
            <a:lvl5pPr marL="38100" indent="1397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279" name="Google Shape;193;p16"/>
          <p:cNvGrpSpPr/>
          <p:nvPr/>
        </p:nvGrpSpPr>
        <p:grpSpPr>
          <a:xfrm>
            <a:off x="-936061" y="-1002871"/>
            <a:ext cx="11060870" cy="7368952"/>
            <a:chOff x="-2" y="-1"/>
            <a:chExt cx="11060869" cy="7368951"/>
          </a:xfrm>
        </p:grpSpPr>
        <p:grpSp>
          <p:nvGrpSpPr>
            <p:cNvPr id="271" name="Google Shape;194;p16"/>
            <p:cNvGrpSpPr/>
            <p:nvPr/>
          </p:nvGrpSpPr>
          <p:grpSpPr>
            <a:xfrm>
              <a:off x="8949077" y="-2"/>
              <a:ext cx="2111790" cy="2112432"/>
              <a:chOff x="0" y="0"/>
              <a:chExt cx="2111789" cy="2112431"/>
            </a:xfrm>
          </p:grpSpPr>
          <p:sp>
            <p:nvSpPr>
              <p:cNvPr id="269" name="Google Shape;195;p16"/>
              <p:cNvSpPr/>
              <p:nvPr/>
            </p:nvSpPr>
            <p:spPr>
              <a:xfrm rot="15312816">
                <a:off x="191537" y="192309"/>
                <a:ext cx="1728715" cy="1727813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70" name="Google Shape;196;p16"/>
              <p:cNvSpPr/>
              <p:nvPr/>
            </p:nvSpPr>
            <p:spPr>
              <a:xfrm rot="20712219">
                <a:off x="158678" y="1205410"/>
                <a:ext cx="138913" cy="13891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75" name="Google Shape;197;p16"/>
            <p:cNvGrpSpPr/>
            <p:nvPr/>
          </p:nvGrpSpPr>
          <p:grpSpPr>
            <a:xfrm>
              <a:off x="1986004" y="1193216"/>
              <a:ext cx="594306" cy="138905"/>
              <a:chOff x="-1" y="-1"/>
              <a:chExt cx="594305" cy="138904"/>
            </a:xfrm>
          </p:grpSpPr>
          <p:sp>
            <p:nvSpPr>
              <p:cNvPr id="272" name="Google Shape;198;p16"/>
              <p:cNvSpPr/>
              <p:nvPr/>
            </p:nvSpPr>
            <p:spPr>
              <a:xfrm rot="16200000">
                <a:off x="-902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73" name="Google Shape;199;p16"/>
              <p:cNvSpPr/>
              <p:nvPr/>
            </p:nvSpPr>
            <p:spPr>
              <a:xfrm rot="16200000">
                <a:off x="227699" y="899"/>
                <a:ext cx="138905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74" name="Google Shape;200;p16"/>
              <p:cNvSpPr/>
              <p:nvPr/>
            </p:nvSpPr>
            <p:spPr>
              <a:xfrm rot="16200000">
                <a:off x="456300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78" name="Google Shape;201;p16"/>
            <p:cNvGrpSpPr/>
            <p:nvPr/>
          </p:nvGrpSpPr>
          <p:grpSpPr>
            <a:xfrm>
              <a:off x="-3" y="5008345"/>
              <a:ext cx="2360934" cy="2360605"/>
              <a:chOff x="-1" y="0"/>
              <a:chExt cx="2360932" cy="2360603"/>
            </a:xfrm>
          </p:grpSpPr>
          <p:sp>
            <p:nvSpPr>
              <p:cNvPr id="276" name="Google Shape;202;p16"/>
              <p:cNvSpPr/>
              <p:nvPr/>
            </p:nvSpPr>
            <p:spPr>
              <a:xfrm rot="1800641">
                <a:off x="316182" y="316468"/>
                <a:ext cx="1728567" cy="172766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77" name="Google Shape;203;p16"/>
              <p:cNvSpPr/>
              <p:nvPr/>
            </p:nvSpPr>
            <p:spPr>
              <a:xfrm rot="12600044">
                <a:off x="1539064" y="369467"/>
                <a:ext cx="138901" cy="138901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28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06;p17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289" name="标题文本"/>
          <p:cNvSpPr txBox="1"/>
          <p:nvPr>
            <p:ph type="title"/>
          </p:nvPr>
        </p:nvSpPr>
        <p:spPr>
          <a:xfrm>
            <a:off x="889474" y="980750"/>
            <a:ext cx="6861003" cy="694803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90" name="正文级别 1…"/>
          <p:cNvSpPr txBox="1"/>
          <p:nvPr>
            <p:ph type="body" sz="half" idx="1"/>
          </p:nvPr>
        </p:nvSpPr>
        <p:spPr>
          <a:xfrm>
            <a:off x="889474" y="1833147"/>
            <a:ext cx="6861003" cy="1552203"/>
          </a:xfrm>
          <a:prstGeom prst="rect">
            <a:avLst/>
          </a:prstGeom>
        </p:spPr>
        <p:txBody>
          <a:bodyPr/>
          <a:lstStyle>
            <a:lvl1pPr marL="38100" indent="101600">
              <a:buClrTx/>
              <a:buSzTx/>
              <a:buFontTx/>
              <a:buNone/>
            </a:lvl1pPr>
            <a:lvl2pPr marL="38100" indent="139700">
              <a:buClrTx/>
              <a:buSzTx/>
              <a:buFontTx/>
              <a:buNone/>
            </a:lvl2pPr>
            <a:lvl3pPr marL="38100" indent="139700">
              <a:buClrTx/>
              <a:buSzTx/>
              <a:buFontTx/>
              <a:buNone/>
            </a:lvl3pPr>
            <a:lvl4pPr marL="38100" indent="139700">
              <a:buClrTx/>
              <a:buSzTx/>
              <a:buFontTx/>
              <a:buNone/>
            </a:lvl4pPr>
            <a:lvl5pPr marL="38100" indent="1397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301" name="Google Shape;209;p17"/>
          <p:cNvGrpSpPr/>
          <p:nvPr/>
        </p:nvGrpSpPr>
        <p:grpSpPr>
          <a:xfrm>
            <a:off x="-936061" y="-1134055"/>
            <a:ext cx="11181423" cy="7500136"/>
            <a:chOff x="-2" y="-2"/>
            <a:chExt cx="11181421" cy="7500134"/>
          </a:xfrm>
        </p:grpSpPr>
        <p:grpSp>
          <p:nvGrpSpPr>
            <p:cNvPr id="293" name="Google Shape;210;p17"/>
            <p:cNvGrpSpPr/>
            <p:nvPr/>
          </p:nvGrpSpPr>
          <p:grpSpPr>
            <a:xfrm>
              <a:off x="8821034" y="-3"/>
              <a:ext cx="2360385" cy="2360717"/>
              <a:chOff x="-1" y="-1"/>
              <a:chExt cx="2360384" cy="2360715"/>
            </a:xfrm>
          </p:grpSpPr>
          <p:sp>
            <p:nvSpPr>
              <p:cNvPr id="291" name="Google Shape;211;p17"/>
              <p:cNvSpPr/>
              <p:nvPr/>
            </p:nvSpPr>
            <p:spPr>
              <a:xfrm rot="14400553">
                <a:off x="315907" y="316523"/>
                <a:ext cx="1728569" cy="172766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92" name="Google Shape;212;p17"/>
              <p:cNvSpPr/>
              <p:nvPr/>
            </p:nvSpPr>
            <p:spPr>
              <a:xfrm rot="19799956">
                <a:off x="369361" y="1538958"/>
                <a:ext cx="138901" cy="138901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297" name="Google Shape;213;p17"/>
            <p:cNvGrpSpPr/>
            <p:nvPr/>
          </p:nvGrpSpPr>
          <p:grpSpPr>
            <a:xfrm>
              <a:off x="5352380" y="1324397"/>
              <a:ext cx="594306" cy="138905"/>
              <a:chOff x="-1" y="-1"/>
              <a:chExt cx="594305" cy="138904"/>
            </a:xfrm>
          </p:grpSpPr>
          <p:sp>
            <p:nvSpPr>
              <p:cNvPr id="294" name="Google Shape;214;p17"/>
              <p:cNvSpPr/>
              <p:nvPr/>
            </p:nvSpPr>
            <p:spPr>
              <a:xfrm rot="16200000">
                <a:off x="-902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95" name="Google Shape;215;p17"/>
              <p:cNvSpPr/>
              <p:nvPr/>
            </p:nvSpPr>
            <p:spPr>
              <a:xfrm rot="16200000">
                <a:off x="227699" y="899"/>
                <a:ext cx="138905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96" name="Google Shape;216;p17"/>
              <p:cNvSpPr/>
              <p:nvPr/>
            </p:nvSpPr>
            <p:spPr>
              <a:xfrm rot="16200000">
                <a:off x="456300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300" name="Google Shape;217;p17"/>
            <p:cNvGrpSpPr/>
            <p:nvPr/>
          </p:nvGrpSpPr>
          <p:grpSpPr>
            <a:xfrm>
              <a:off x="-3" y="5139529"/>
              <a:ext cx="2360934" cy="2360604"/>
              <a:chOff x="-1" y="0"/>
              <a:chExt cx="2360932" cy="2360603"/>
            </a:xfrm>
          </p:grpSpPr>
          <p:sp>
            <p:nvSpPr>
              <p:cNvPr id="298" name="Google Shape;218;p17"/>
              <p:cNvSpPr/>
              <p:nvPr/>
            </p:nvSpPr>
            <p:spPr>
              <a:xfrm rot="1800641">
                <a:off x="316182" y="316468"/>
                <a:ext cx="1728567" cy="172766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299" name="Google Shape;219;p17"/>
              <p:cNvSpPr/>
              <p:nvPr/>
            </p:nvSpPr>
            <p:spPr>
              <a:xfrm rot="12600044">
                <a:off x="1539064" y="369467"/>
                <a:ext cx="138901" cy="138901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3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221;p18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310" name="标题文本"/>
          <p:cNvSpPr txBox="1"/>
          <p:nvPr>
            <p:ph type="title"/>
          </p:nvPr>
        </p:nvSpPr>
        <p:spPr>
          <a:xfrm>
            <a:off x="5553850" y="1821450"/>
            <a:ext cx="2630403" cy="572703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/>
            <a:r>
              <a:t>标题文本</a:t>
            </a:r>
          </a:p>
        </p:txBody>
      </p:sp>
      <p:sp>
        <p:nvSpPr>
          <p:cNvPr id="311" name="正文级别 1…"/>
          <p:cNvSpPr txBox="1"/>
          <p:nvPr>
            <p:ph type="body" sz="quarter" idx="1"/>
          </p:nvPr>
        </p:nvSpPr>
        <p:spPr>
          <a:xfrm>
            <a:off x="5553974" y="2317949"/>
            <a:ext cx="2630403" cy="1080303"/>
          </a:xfrm>
          <a:prstGeom prst="rect">
            <a:avLst/>
          </a:prstGeom>
        </p:spPr>
        <p:txBody>
          <a:bodyPr/>
          <a:lstStyle>
            <a:lvl1pPr marL="38100" indent="101600" algn="r">
              <a:lnSpc>
                <a:spcPct val="100000"/>
              </a:lnSpc>
              <a:buClrTx/>
              <a:buSzTx/>
              <a:buFontTx/>
              <a:buNone/>
            </a:lvl1pPr>
            <a:lvl2pPr marL="38100" indent="139700" algn="r">
              <a:lnSpc>
                <a:spcPct val="100000"/>
              </a:lnSpc>
              <a:buClrTx/>
              <a:buSzTx/>
              <a:buFontTx/>
              <a:buNone/>
            </a:lvl2pPr>
            <a:lvl3pPr marL="38100" indent="139700" algn="r">
              <a:lnSpc>
                <a:spcPct val="100000"/>
              </a:lnSpc>
              <a:buClrTx/>
              <a:buSzTx/>
              <a:buFontTx/>
              <a:buNone/>
            </a:lvl3pPr>
            <a:lvl4pPr marL="38100" indent="139700" algn="r">
              <a:lnSpc>
                <a:spcPct val="100000"/>
              </a:lnSpc>
              <a:buClrTx/>
              <a:buSzTx/>
              <a:buFontTx/>
              <a:buNone/>
            </a:lvl4pPr>
            <a:lvl5pPr marL="38100" indent="139700" algn="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322" name="Google Shape;224;p18"/>
          <p:cNvGrpSpPr/>
          <p:nvPr/>
        </p:nvGrpSpPr>
        <p:grpSpPr>
          <a:xfrm>
            <a:off x="-1000677" y="-656254"/>
            <a:ext cx="11041775" cy="6591691"/>
            <a:chOff x="-3" y="-3"/>
            <a:chExt cx="11041773" cy="6591689"/>
          </a:xfrm>
        </p:grpSpPr>
        <p:grpSp>
          <p:nvGrpSpPr>
            <p:cNvPr id="314" name="Google Shape;225;p18"/>
            <p:cNvGrpSpPr/>
            <p:nvPr/>
          </p:nvGrpSpPr>
          <p:grpSpPr>
            <a:xfrm>
              <a:off x="-4" y="-4"/>
              <a:ext cx="2360388" cy="2360717"/>
              <a:chOff x="-1" y="-2"/>
              <a:chExt cx="2360386" cy="2360716"/>
            </a:xfrm>
          </p:grpSpPr>
          <p:sp>
            <p:nvSpPr>
              <p:cNvPr id="312" name="Google Shape;226;p18"/>
              <p:cNvSpPr/>
              <p:nvPr/>
            </p:nvSpPr>
            <p:spPr>
              <a:xfrm rot="14400553">
                <a:off x="315907" y="316521"/>
                <a:ext cx="1728569" cy="1727669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13" name="Google Shape;227;p18"/>
              <p:cNvSpPr/>
              <p:nvPr/>
            </p:nvSpPr>
            <p:spPr>
              <a:xfrm rot="19799956">
                <a:off x="369361" y="1538958"/>
                <a:ext cx="138901" cy="138901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318" name="Google Shape;228;p18"/>
            <p:cNvGrpSpPr/>
            <p:nvPr/>
          </p:nvGrpSpPr>
          <p:grpSpPr>
            <a:xfrm>
              <a:off x="4829844" y="5465573"/>
              <a:ext cx="594306" cy="138905"/>
              <a:chOff x="-1" y="-1"/>
              <a:chExt cx="594305" cy="138904"/>
            </a:xfrm>
          </p:grpSpPr>
          <p:sp>
            <p:nvSpPr>
              <p:cNvPr id="315" name="Google Shape;229;p18"/>
              <p:cNvSpPr/>
              <p:nvPr/>
            </p:nvSpPr>
            <p:spPr>
              <a:xfrm rot="16200000">
                <a:off x="-902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16" name="Google Shape;230;p18"/>
              <p:cNvSpPr/>
              <p:nvPr/>
            </p:nvSpPr>
            <p:spPr>
              <a:xfrm rot="16200000">
                <a:off x="227699" y="899"/>
                <a:ext cx="138905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17" name="Google Shape;231;p18"/>
              <p:cNvSpPr/>
              <p:nvPr/>
            </p:nvSpPr>
            <p:spPr>
              <a:xfrm rot="16200000">
                <a:off x="456300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321" name="Google Shape;232;p18"/>
            <p:cNvGrpSpPr/>
            <p:nvPr/>
          </p:nvGrpSpPr>
          <p:grpSpPr>
            <a:xfrm>
              <a:off x="8681056" y="4231301"/>
              <a:ext cx="2360715" cy="2360386"/>
              <a:chOff x="0" y="0"/>
              <a:chExt cx="2360714" cy="2360385"/>
            </a:xfrm>
          </p:grpSpPr>
          <p:sp>
            <p:nvSpPr>
              <p:cNvPr id="319" name="Google Shape;233;p18"/>
              <p:cNvSpPr/>
              <p:nvPr/>
            </p:nvSpPr>
            <p:spPr>
              <a:xfrm rot="19800553">
                <a:off x="316073" y="316358"/>
                <a:ext cx="1728567" cy="1727669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20" name="Google Shape;234;p18"/>
              <p:cNvSpPr/>
              <p:nvPr/>
            </p:nvSpPr>
            <p:spPr>
              <a:xfrm rot="8999956">
                <a:off x="682855" y="369358"/>
                <a:ext cx="138901" cy="138901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3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236;p19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331" name="标题文本"/>
          <p:cNvSpPr txBox="1"/>
          <p:nvPr>
            <p:ph type="title"/>
          </p:nvPr>
        </p:nvSpPr>
        <p:spPr>
          <a:xfrm>
            <a:off x="889474" y="1102975"/>
            <a:ext cx="7598103" cy="572703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32" name="正文级别 1…"/>
          <p:cNvSpPr txBox="1"/>
          <p:nvPr>
            <p:ph type="body" sz="half" idx="1"/>
          </p:nvPr>
        </p:nvSpPr>
        <p:spPr>
          <a:xfrm>
            <a:off x="889474" y="1833147"/>
            <a:ext cx="7598103" cy="1818603"/>
          </a:xfrm>
          <a:prstGeom prst="rect">
            <a:avLst/>
          </a:prstGeom>
        </p:spPr>
        <p:txBody>
          <a:bodyPr/>
          <a:lstStyle>
            <a:lvl1pPr marL="38100" indent="101600">
              <a:buClrTx/>
              <a:buSzTx/>
              <a:buFontTx/>
              <a:buNone/>
            </a:lvl1pPr>
            <a:lvl2pPr marL="38100" indent="139700">
              <a:buClrTx/>
              <a:buSzTx/>
              <a:buFontTx/>
              <a:buNone/>
            </a:lvl2pPr>
            <a:lvl3pPr marL="38100" indent="139700">
              <a:buClrTx/>
              <a:buSzTx/>
              <a:buFontTx/>
              <a:buNone/>
            </a:lvl3pPr>
            <a:lvl4pPr marL="38100" indent="139700">
              <a:buClrTx/>
              <a:buSzTx/>
              <a:buFontTx/>
              <a:buNone/>
            </a:lvl4pPr>
            <a:lvl5pPr marL="38100" indent="1397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345" name="Google Shape;239;p19"/>
          <p:cNvGrpSpPr/>
          <p:nvPr/>
        </p:nvGrpSpPr>
        <p:grpSpPr>
          <a:xfrm>
            <a:off x="-620010" y="190343"/>
            <a:ext cx="9572765" cy="5859275"/>
            <a:chOff x="-2" y="-2"/>
            <a:chExt cx="9572763" cy="5859274"/>
          </a:xfrm>
        </p:grpSpPr>
        <p:grpSp>
          <p:nvGrpSpPr>
            <p:cNvPr id="341" name="Google Shape;240;p19"/>
            <p:cNvGrpSpPr/>
            <p:nvPr/>
          </p:nvGrpSpPr>
          <p:grpSpPr>
            <a:xfrm>
              <a:off x="3179175" y="-3"/>
              <a:ext cx="6393587" cy="2921859"/>
              <a:chOff x="-1" y="-2"/>
              <a:chExt cx="6393586" cy="2921858"/>
            </a:xfrm>
          </p:grpSpPr>
          <p:grpSp>
            <p:nvGrpSpPr>
              <p:cNvPr id="336" name="Google Shape;241;p19"/>
              <p:cNvGrpSpPr/>
              <p:nvPr/>
            </p:nvGrpSpPr>
            <p:grpSpPr>
              <a:xfrm>
                <a:off x="6256477" y="2328151"/>
                <a:ext cx="137108" cy="593706"/>
                <a:chOff x="-1" y="0"/>
                <a:chExt cx="137107" cy="593705"/>
              </a:xfrm>
            </p:grpSpPr>
            <p:sp>
              <p:nvSpPr>
                <p:cNvPr id="333" name="Google Shape;242;p19"/>
                <p:cNvSpPr/>
                <p:nvPr/>
              </p:nvSpPr>
              <p:spPr>
                <a:xfrm rot="16200000">
                  <a:off x="-901" y="455700"/>
                  <a:ext cx="138904" cy="137107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34" name="Google Shape;243;p19"/>
                <p:cNvSpPr/>
                <p:nvPr/>
              </p:nvSpPr>
              <p:spPr>
                <a:xfrm rot="16200000">
                  <a:off x="-899" y="228298"/>
                  <a:ext cx="138904" cy="137107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35" name="Google Shape;244;p19"/>
                <p:cNvSpPr/>
                <p:nvPr/>
              </p:nvSpPr>
              <p:spPr>
                <a:xfrm rot="16200000">
                  <a:off x="-901" y="898"/>
                  <a:ext cx="138904" cy="137105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340" name="Google Shape;245;p19"/>
              <p:cNvGrpSpPr/>
              <p:nvPr/>
            </p:nvGrpSpPr>
            <p:grpSpPr>
              <a:xfrm>
                <a:off x="-2" y="-3"/>
                <a:ext cx="594305" cy="138906"/>
                <a:chOff x="-1" y="-1"/>
                <a:chExt cx="594304" cy="138904"/>
              </a:xfrm>
            </p:grpSpPr>
            <p:sp>
              <p:nvSpPr>
                <p:cNvPr id="337" name="Google Shape;246;p19"/>
                <p:cNvSpPr/>
                <p:nvPr/>
              </p:nvSpPr>
              <p:spPr>
                <a:xfrm rot="5400000">
                  <a:off x="456300" y="900"/>
                  <a:ext cx="138905" cy="137102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38" name="Google Shape;247;p19"/>
                <p:cNvSpPr/>
                <p:nvPr/>
              </p:nvSpPr>
              <p:spPr>
                <a:xfrm rot="5400000">
                  <a:off x="227698" y="898"/>
                  <a:ext cx="138905" cy="137105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39" name="Google Shape;248;p19"/>
                <p:cNvSpPr/>
                <p:nvPr/>
              </p:nvSpPr>
              <p:spPr>
                <a:xfrm rot="5400000">
                  <a:off x="-903" y="900"/>
                  <a:ext cx="138905" cy="137102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grpSp>
          <p:nvGrpSpPr>
            <p:cNvPr id="344" name="Google Shape;249;p19"/>
            <p:cNvGrpSpPr/>
            <p:nvPr/>
          </p:nvGrpSpPr>
          <p:grpSpPr>
            <a:xfrm>
              <a:off x="-3" y="4050674"/>
              <a:ext cx="1728610" cy="1808598"/>
              <a:chOff x="0" y="0"/>
              <a:chExt cx="1728608" cy="1808596"/>
            </a:xfrm>
          </p:grpSpPr>
          <p:sp>
            <p:nvSpPr>
              <p:cNvPr id="342" name="Google Shape;250;p19"/>
              <p:cNvSpPr/>
              <p:nvPr/>
            </p:nvSpPr>
            <p:spPr>
              <a:xfrm>
                <a:off x="-1" y="80890"/>
                <a:ext cx="1728609" cy="172770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43" name="Google Shape;251;p19"/>
              <p:cNvSpPr/>
              <p:nvPr/>
            </p:nvSpPr>
            <p:spPr>
              <a:xfrm rot="21592575">
                <a:off x="794849" y="149"/>
                <a:ext cx="138905" cy="1389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3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标题文本"/>
          <p:cNvSpPr txBox="1"/>
          <p:nvPr>
            <p:ph type="title"/>
          </p:nvPr>
        </p:nvSpPr>
        <p:spPr>
          <a:xfrm>
            <a:off x="889474" y="1111483"/>
            <a:ext cx="4337102" cy="572703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54" name="正文级别 1…"/>
          <p:cNvSpPr txBox="1"/>
          <p:nvPr>
            <p:ph type="body" sz="quarter" idx="1"/>
          </p:nvPr>
        </p:nvSpPr>
        <p:spPr>
          <a:xfrm>
            <a:off x="889474" y="1833160"/>
            <a:ext cx="4337102" cy="1119303"/>
          </a:xfrm>
          <a:prstGeom prst="rect">
            <a:avLst/>
          </a:prstGeom>
        </p:spPr>
        <p:txBody>
          <a:bodyPr/>
          <a:lstStyle>
            <a:lvl1pPr marL="38100" indent="101600">
              <a:buClrTx/>
              <a:buSzTx/>
              <a:buFontTx/>
              <a:buNone/>
            </a:lvl1pPr>
            <a:lvl2pPr marL="38100" indent="139700">
              <a:buClrTx/>
              <a:buSzTx/>
              <a:buFontTx/>
              <a:buNone/>
            </a:lvl2pPr>
            <a:lvl3pPr marL="38100" indent="139700">
              <a:buClrTx/>
              <a:buSzTx/>
              <a:buFontTx/>
              <a:buNone/>
            </a:lvl3pPr>
            <a:lvl4pPr marL="38100" indent="139700">
              <a:buClrTx/>
              <a:buSzTx/>
              <a:buFontTx/>
              <a:buNone/>
            </a:lvl4pPr>
            <a:lvl5pPr marL="38100" indent="1397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371" name="Google Shape;256;p20"/>
          <p:cNvGrpSpPr/>
          <p:nvPr/>
        </p:nvGrpSpPr>
        <p:grpSpPr>
          <a:xfrm>
            <a:off x="-878518" y="-990673"/>
            <a:ext cx="10991824" cy="7299616"/>
            <a:chOff x="-2" y="-3"/>
            <a:chExt cx="10991822" cy="7299615"/>
          </a:xfrm>
        </p:grpSpPr>
        <p:grpSp>
          <p:nvGrpSpPr>
            <p:cNvPr id="367" name="Google Shape;257;p20"/>
            <p:cNvGrpSpPr/>
            <p:nvPr/>
          </p:nvGrpSpPr>
          <p:grpSpPr>
            <a:xfrm>
              <a:off x="1068856" y="-4"/>
              <a:ext cx="9922965" cy="5942931"/>
              <a:chOff x="-2" y="-3"/>
              <a:chExt cx="9922964" cy="5942930"/>
            </a:xfrm>
          </p:grpSpPr>
          <p:grpSp>
            <p:nvGrpSpPr>
              <p:cNvPr id="363" name="Google Shape;258;p20"/>
              <p:cNvGrpSpPr/>
              <p:nvPr/>
            </p:nvGrpSpPr>
            <p:grpSpPr>
              <a:xfrm>
                <a:off x="-3" y="3492041"/>
                <a:ext cx="8084264" cy="2450887"/>
                <a:chOff x="-1" y="-2"/>
                <a:chExt cx="8084263" cy="2450885"/>
              </a:xfrm>
            </p:grpSpPr>
            <p:grpSp>
              <p:nvGrpSpPr>
                <p:cNvPr id="358" name="Google Shape;259;p20"/>
                <p:cNvGrpSpPr/>
                <p:nvPr/>
              </p:nvGrpSpPr>
              <p:grpSpPr>
                <a:xfrm>
                  <a:off x="7490554" y="2313777"/>
                  <a:ext cx="593708" cy="137107"/>
                  <a:chOff x="-1" y="-1"/>
                  <a:chExt cx="593706" cy="137106"/>
                </a:xfrm>
              </p:grpSpPr>
              <p:sp>
                <p:nvSpPr>
                  <p:cNvPr id="355" name="Google Shape;260;p20"/>
                  <p:cNvSpPr/>
                  <p:nvPr/>
                </p:nvSpPr>
                <p:spPr>
                  <a:xfrm>
                    <a:off x="-2" y="-2"/>
                    <a:ext cx="138905" cy="137108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rgbClr val="E496C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  <p:sp>
                <p:nvSpPr>
                  <p:cNvPr id="356" name="Google Shape;261;p20"/>
                  <p:cNvSpPr/>
                  <p:nvPr/>
                </p:nvSpPr>
                <p:spPr>
                  <a:xfrm>
                    <a:off x="227401" y="-2"/>
                    <a:ext cx="138905" cy="137107"/>
                  </a:xfrm>
                  <a:prstGeom prst="ellipse">
                    <a:avLst/>
                  </a:prstGeom>
                  <a:solidFill>
                    <a:srgbClr val="E4494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  <p:sp>
                <p:nvSpPr>
                  <p:cNvPr id="357" name="Google Shape;262;p20"/>
                  <p:cNvSpPr/>
                  <p:nvPr/>
                </p:nvSpPr>
                <p:spPr>
                  <a:xfrm>
                    <a:off x="454801" y="-2"/>
                    <a:ext cx="138905" cy="137108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rgbClr val="24242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</p:grpSp>
            <p:grpSp>
              <p:nvGrpSpPr>
                <p:cNvPr id="362" name="Google Shape;263;p20"/>
                <p:cNvGrpSpPr/>
                <p:nvPr/>
              </p:nvGrpSpPr>
              <p:grpSpPr>
                <a:xfrm>
                  <a:off x="-2" y="-3"/>
                  <a:ext cx="138907" cy="594309"/>
                  <a:chOff x="-1" y="0"/>
                  <a:chExt cx="138906" cy="594307"/>
                </a:xfrm>
              </p:grpSpPr>
              <p:sp>
                <p:nvSpPr>
                  <p:cNvPr id="359" name="Google Shape;264;p20"/>
                  <p:cNvSpPr/>
                  <p:nvPr/>
                </p:nvSpPr>
                <p:spPr>
                  <a:xfrm>
                    <a:off x="-2" y="-1"/>
                    <a:ext cx="138908" cy="137104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rgbClr val="E4494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  <p:sp>
                <p:nvSpPr>
                  <p:cNvPr id="360" name="Google Shape;265;p20"/>
                  <p:cNvSpPr/>
                  <p:nvPr/>
                </p:nvSpPr>
                <p:spPr>
                  <a:xfrm>
                    <a:off x="-2" y="228600"/>
                    <a:ext cx="138908" cy="137105"/>
                  </a:xfrm>
                  <a:prstGeom prst="ellipse">
                    <a:avLst/>
                  </a:prstGeom>
                  <a:solidFill>
                    <a:srgbClr val="E496C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  <p:sp>
                <p:nvSpPr>
                  <p:cNvPr id="361" name="Google Shape;266;p20"/>
                  <p:cNvSpPr/>
                  <p:nvPr/>
                </p:nvSpPr>
                <p:spPr>
                  <a:xfrm>
                    <a:off x="-2" y="457202"/>
                    <a:ext cx="138908" cy="137105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rgbClr val="24242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000000"/>
                        </a:solidFill>
                        <a:latin typeface="Anaheim"/>
                        <a:ea typeface="Anaheim"/>
                        <a:cs typeface="Anaheim"/>
                        <a:sym typeface="Anaheim"/>
                      </a:defRPr>
                    </a:pPr>
                  </a:p>
                </p:txBody>
              </p:sp>
            </p:grpSp>
          </p:grpSp>
          <p:grpSp>
            <p:nvGrpSpPr>
              <p:cNvPr id="366" name="Google Shape;267;p20"/>
              <p:cNvGrpSpPr/>
              <p:nvPr/>
            </p:nvGrpSpPr>
            <p:grpSpPr>
              <a:xfrm>
                <a:off x="7834172" y="-4"/>
                <a:ext cx="2088790" cy="2089454"/>
                <a:chOff x="0" y="-1"/>
                <a:chExt cx="2088789" cy="2089452"/>
              </a:xfrm>
            </p:grpSpPr>
            <p:sp>
              <p:nvSpPr>
                <p:cNvPr id="364" name="Google Shape;268;p20"/>
                <p:cNvSpPr/>
                <p:nvPr/>
              </p:nvSpPr>
              <p:spPr>
                <a:xfrm rot="15375930">
                  <a:off x="180059" y="180841"/>
                  <a:ext cx="1728671" cy="1727767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65" name="Google Shape;269;p20"/>
                <p:cNvSpPr/>
                <p:nvPr/>
              </p:nvSpPr>
              <p:spPr>
                <a:xfrm rot="20775333">
                  <a:off x="143327" y="1178684"/>
                  <a:ext cx="138909" cy="138909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grpSp>
          <p:nvGrpSpPr>
            <p:cNvPr id="370" name="Google Shape;270;p20"/>
            <p:cNvGrpSpPr/>
            <p:nvPr/>
          </p:nvGrpSpPr>
          <p:grpSpPr>
            <a:xfrm>
              <a:off x="-3" y="5053256"/>
              <a:ext cx="2245828" cy="2246356"/>
              <a:chOff x="-1" y="0"/>
              <a:chExt cx="2245826" cy="2246354"/>
            </a:xfrm>
          </p:grpSpPr>
          <p:sp>
            <p:nvSpPr>
              <p:cNvPr id="368" name="Google Shape;271;p20"/>
              <p:cNvSpPr/>
              <p:nvPr/>
            </p:nvSpPr>
            <p:spPr>
              <a:xfrm rot="4093246">
                <a:off x="258563" y="259300"/>
                <a:ext cx="1728699" cy="1727753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69" name="Google Shape;272;p20"/>
              <p:cNvSpPr/>
              <p:nvPr/>
            </p:nvSpPr>
            <p:spPr>
              <a:xfrm rot="21592575">
                <a:off x="1866233" y="750908"/>
                <a:ext cx="138905" cy="138905"/>
              </a:xfrm>
              <a:prstGeom prst="ellipse">
                <a:avLst/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3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28;p3"/>
          <p:cNvGrpSpPr/>
          <p:nvPr/>
        </p:nvGrpSpPr>
        <p:grpSpPr>
          <a:xfrm>
            <a:off x="-428161" y="-602405"/>
            <a:ext cx="10000177" cy="5554660"/>
            <a:chOff x="0" y="-2"/>
            <a:chExt cx="10000176" cy="5554659"/>
          </a:xfrm>
        </p:grpSpPr>
        <p:grpSp>
          <p:nvGrpSpPr>
            <p:cNvPr id="38" name="Google Shape;29;p3"/>
            <p:cNvGrpSpPr/>
            <p:nvPr/>
          </p:nvGrpSpPr>
          <p:grpSpPr>
            <a:xfrm>
              <a:off x="8566259" y="5417550"/>
              <a:ext cx="593706" cy="137107"/>
              <a:chOff x="0" y="0"/>
              <a:chExt cx="593705" cy="137106"/>
            </a:xfrm>
          </p:grpSpPr>
          <p:sp>
            <p:nvSpPr>
              <p:cNvPr id="35" name="Google Shape;30;p3"/>
              <p:cNvSpPr/>
              <p:nvPr/>
            </p:nvSpPr>
            <p:spPr>
              <a:xfrm>
                <a:off x="-1" y="0"/>
                <a:ext cx="138903" cy="137106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6" name="Google Shape;31;p3"/>
              <p:cNvSpPr/>
              <p:nvPr/>
            </p:nvSpPr>
            <p:spPr>
              <a:xfrm>
                <a:off x="227400" y="-1"/>
                <a:ext cx="138905" cy="137106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7" name="Google Shape;32;p3"/>
              <p:cNvSpPr/>
              <p:nvPr/>
            </p:nvSpPr>
            <p:spPr>
              <a:xfrm>
                <a:off x="454800" y="0"/>
                <a:ext cx="138905" cy="137106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42" name="Google Shape;33;p3"/>
            <p:cNvGrpSpPr/>
            <p:nvPr/>
          </p:nvGrpSpPr>
          <p:grpSpPr>
            <a:xfrm>
              <a:off x="618508" y="3103776"/>
              <a:ext cx="138907" cy="594307"/>
              <a:chOff x="-1" y="0"/>
              <a:chExt cx="138906" cy="594306"/>
            </a:xfrm>
          </p:grpSpPr>
          <p:sp>
            <p:nvSpPr>
              <p:cNvPr id="39" name="Google Shape;34;p3"/>
              <p:cNvSpPr/>
              <p:nvPr/>
            </p:nvSpPr>
            <p:spPr>
              <a:xfrm>
                <a:off x="0" y="-1"/>
                <a:ext cx="138906" cy="137104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0" name="Google Shape;35;p3"/>
              <p:cNvSpPr/>
              <p:nvPr/>
            </p:nvSpPr>
            <p:spPr>
              <a:xfrm>
                <a:off x="-2" y="228600"/>
                <a:ext cx="138908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1" name="Google Shape;36;p3"/>
              <p:cNvSpPr/>
              <p:nvPr/>
            </p:nvSpPr>
            <p:spPr>
              <a:xfrm>
                <a:off x="0" y="457201"/>
                <a:ext cx="138906" cy="137105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45" name="Google Shape;37;p3"/>
            <p:cNvGrpSpPr/>
            <p:nvPr/>
          </p:nvGrpSpPr>
          <p:grpSpPr>
            <a:xfrm>
              <a:off x="0" y="147"/>
              <a:ext cx="1728905" cy="1789560"/>
              <a:chOff x="0" y="-1"/>
              <a:chExt cx="1728903" cy="1789559"/>
            </a:xfrm>
          </p:grpSpPr>
          <p:sp>
            <p:nvSpPr>
              <p:cNvPr id="43" name="Google Shape;38;p3"/>
              <p:cNvSpPr/>
              <p:nvPr/>
            </p:nvSpPr>
            <p:spPr>
              <a:xfrm rot="10800597">
                <a:off x="150" y="148"/>
                <a:ext cx="1728605" cy="1727709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4" name="Google Shape;39;p3"/>
              <p:cNvSpPr/>
              <p:nvPr/>
            </p:nvSpPr>
            <p:spPr>
              <a:xfrm>
                <a:off x="795002" y="1650653"/>
                <a:ext cx="138905" cy="138905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48" name="Google Shape;40;p3"/>
            <p:cNvGrpSpPr/>
            <p:nvPr/>
          </p:nvGrpSpPr>
          <p:grpSpPr>
            <a:xfrm>
              <a:off x="8210625" y="-3"/>
              <a:ext cx="1789552" cy="1728909"/>
              <a:chOff x="0" y="-1"/>
              <a:chExt cx="1789551" cy="1728908"/>
            </a:xfrm>
          </p:grpSpPr>
          <p:sp>
            <p:nvSpPr>
              <p:cNvPr id="46" name="Google Shape;41;p3"/>
              <p:cNvSpPr/>
              <p:nvPr/>
            </p:nvSpPr>
            <p:spPr>
              <a:xfrm rot="16200597">
                <a:off x="61244" y="600"/>
                <a:ext cx="1728609" cy="1727705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7" name="Google Shape;42;p3"/>
              <p:cNvSpPr/>
              <p:nvPr/>
            </p:nvSpPr>
            <p:spPr>
              <a:xfrm>
                <a:off x="-1" y="795005"/>
                <a:ext cx="138905" cy="138905"/>
              </a:xfrm>
              <a:prstGeom prst="ellipse">
                <a:avLst/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50" name="标题文本"/>
          <p:cNvSpPr txBox="1"/>
          <p:nvPr>
            <p:ph type="title"/>
          </p:nvPr>
        </p:nvSpPr>
        <p:spPr>
          <a:xfrm>
            <a:off x="719998" y="1596048"/>
            <a:ext cx="5067604" cy="2212502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pPr/>
            <a:r>
              <a:t>标题文本</a:t>
            </a:r>
          </a:p>
        </p:txBody>
      </p:sp>
      <p:sp>
        <p:nvSpPr>
          <p:cNvPr id="51" name="正文级别 1…"/>
          <p:cNvSpPr txBox="1"/>
          <p:nvPr>
            <p:ph type="body" sz="quarter" idx="1"/>
          </p:nvPr>
        </p:nvSpPr>
        <p:spPr>
          <a:xfrm>
            <a:off x="719998" y="4023300"/>
            <a:ext cx="5067604" cy="375003"/>
          </a:xfrm>
          <a:prstGeom prst="rect">
            <a:avLst/>
          </a:prstGeom>
        </p:spPr>
        <p:txBody>
          <a:bodyPr/>
          <a:lstStyle>
            <a:lvl1pPr marL="38100" indent="1016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8100" indent="1397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8100" indent="1397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8100" indent="1397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8100" indent="1397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标题文本"/>
          <p:cNvSpPr txBox="1"/>
          <p:nvPr>
            <p:ph type="title"/>
          </p:nvPr>
        </p:nvSpPr>
        <p:spPr>
          <a:xfrm>
            <a:off x="1769847" y="1810723"/>
            <a:ext cx="5604306" cy="1764602"/>
          </a:xfrm>
          <a:prstGeom prst="rect">
            <a:avLst/>
          </a:prstGeom>
          <a:ln w="9525">
            <a:solidFill>
              <a:srgbClr val="242424"/>
            </a:solidFill>
            <a:round/>
          </a:ln>
        </p:spPr>
        <p:txBody>
          <a:bodyPr/>
          <a:lstStyle>
            <a:lvl1pPr algn="ctr">
              <a:defRPr b="0"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标题文本</a:t>
            </a:r>
          </a:p>
        </p:txBody>
      </p:sp>
      <p:grpSp>
        <p:nvGrpSpPr>
          <p:cNvPr id="393" name="Google Shape;276;p21"/>
          <p:cNvGrpSpPr/>
          <p:nvPr/>
        </p:nvGrpSpPr>
        <p:grpSpPr>
          <a:xfrm>
            <a:off x="-604775" y="-497033"/>
            <a:ext cx="10396273" cy="6576592"/>
            <a:chOff x="-27" y="18"/>
            <a:chExt cx="10396271" cy="6576591"/>
          </a:xfrm>
        </p:grpSpPr>
        <p:grpSp>
          <p:nvGrpSpPr>
            <p:cNvPr id="388" name="Google Shape;277;p21"/>
            <p:cNvGrpSpPr/>
            <p:nvPr/>
          </p:nvGrpSpPr>
          <p:grpSpPr>
            <a:xfrm>
              <a:off x="795089" y="688297"/>
              <a:ext cx="7295262" cy="2920861"/>
              <a:chOff x="-2" y="-1"/>
              <a:chExt cx="7295260" cy="2920860"/>
            </a:xfrm>
          </p:grpSpPr>
          <p:grpSp>
            <p:nvGrpSpPr>
              <p:cNvPr id="383" name="Google Shape;278;p21"/>
              <p:cNvGrpSpPr/>
              <p:nvPr/>
            </p:nvGrpSpPr>
            <p:grpSpPr>
              <a:xfrm>
                <a:off x="-3" y="2326553"/>
                <a:ext cx="138907" cy="594306"/>
                <a:chOff x="-1" y="0"/>
                <a:chExt cx="138906" cy="594305"/>
              </a:xfrm>
            </p:grpSpPr>
            <p:sp>
              <p:nvSpPr>
                <p:cNvPr id="380" name="Google Shape;279;p21"/>
                <p:cNvSpPr/>
                <p:nvPr/>
              </p:nvSpPr>
              <p:spPr>
                <a:xfrm>
                  <a:off x="-2" y="-1"/>
                  <a:ext cx="138908" cy="137103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81" name="Google Shape;280;p21"/>
                <p:cNvSpPr/>
                <p:nvPr/>
              </p:nvSpPr>
              <p:spPr>
                <a:xfrm>
                  <a:off x="-2" y="228600"/>
                  <a:ext cx="138908" cy="137105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82" name="Google Shape;281;p21"/>
                <p:cNvSpPr/>
                <p:nvPr/>
              </p:nvSpPr>
              <p:spPr>
                <a:xfrm>
                  <a:off x="-2" y="457203"/>
                  <a:ext cx="138908" cy="137103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387" name="Google Shape;282;p21"/>
              <p:cNvGrpSpPr/>
              <p:nvPr/>
            </p:nvGrpSpPr>
            <p:grpSpPr>
              <a:xfrm>
                <a:off x="6701552" y="-2"/>
                <a:ext cx="593707" cy="137107"/>
                <a:chOff x="0" y="-1"/>
                <a:chExt cx="593706" cy="137105"/>
              </a:xfrm>
            </p:grpSpPr>
            <p:sp>
              <p:nvSpPr>
                <p:cNvPr id="384" name="Google Shape;283;p21"/>
                <p:cNvSpPr/>
                <p:nvPr/>
              </p:nvSpPr>
              <p:spPr>
                <a:xfrm>
                  <a:off x="-1" y="-1"/>
                  <a:ext cx="138904" cy="137106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85" name="Google Shape;284;p21"/>
                <p:cNvSpPr/>
                <p:nvPr/>
              </p:nvSpPr>
              <p:spPr>
                <a:xfrm>
                  <a:off x="227401" y="-2"/>
                  <a:ext cx="138905" cy="137107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386" name="Google Shape;285;p21"/>
                <p:cNvSpPr/>
                <p:nvPr/>
              </p:nvSpPr>
              <p:spPr>
                <a:xfrm>
                  <a:off x="454801" y="-1"/>
                  <a:ext cx="138905" cy="137106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sp>
          <p:nvSpPr>
            <p:cNvPr id="389" name="Google Shape;286;p21"/>
            <p:cNvSpPr/>
            <p:nvPr/>
          </p:nvSpPr>
          <p:spPr>
            <a:xfrm rot="10800000">
              <a:off x="-28" y="18"/>
              <a:ext cx="1728849" cy="1237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1" h="19986" fill="norm" stroke="1" extrusionOk="0">
                  <a:moveTo>
                    <a:pt x="19721" y="2050"/>
                  </a:moveTo>
                  <a:cubicBezTo>
                    <a:pt x="21306" y="9437"/>
                    <a:pt x="18270" y="17206"/>
                    <a:pt x="12940" y="19403"/>
                  </a:cubicBezTo>
                  <a:cubicBezTo>
                    <a:pt x="7610" y="21600"/>
                    <a:pt x="2004" y="17393"/>
                    <a:pt x="418" y="10007"/>
                  </a:cubicBezTo>
                  <a:cubicBezTo>
                    <a:pt x="-294" y="6689"/>
                    <a:pt x="-91" y="3122"/>
                    <a:pt x="989" y="0"/>
                  </a:cubicBezTo>
                </a:path>
              </a:pathLst>
            </a:custGeom>
            <a:noFill/>
            <a:ln w="9525" cap="flat">
              <a:solidFill>
                <a:srgbClr val="24242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  <p:grpSp>
          <p:nvGrpSpPr>
            <p:cNvPr id="392" name="Google Shape;287;p21"/>
            <p:cNvGrpSpPr/>
            <p:nvPr/>
          </p:nvGrpSpPr>
          <p:grpSpPr>
            <a:xfrm>
              <a:off x="8035638" y="4215675"/>
              <a:ext cx="2360606" cy="2360935"/>
              <a:chOff x="0" y="-1"/>
              <a:chExt cx="2360604" cy="2360934"/>
            </a:xfrm>
          </p:grpSpPr>
          <p:sp>
            <p:nvSpPr>
              <p:cNvPr id="390" name="Google Shape;288;p21"/>
              <p:cNvSpPr/>
              <p:nvPr/>
            </p:nvSpPr>
            <p:spPr>
              <a:xfrm rot="18000641">
                <a:off x="316017" y="316632"/>
                <a:ext cx="1728569" cy="172766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391" name="Google Shape;289;p21"/>
              <p:cNvSpPr/>
              <p:nvPr/>
            </p:nvSpPr>
            <p:spPr>
              <a:xfrm rot="7200044">
                <a:off x="369467" y="682966"/>
                <a:ext cx="138901" cy="138901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3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291;p22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402" name="标题文本"/>
          <p:cNvSpPr txBox="1"/>
          <p:nvPr>
            <p:ph type="title"/>
          </p:nvPr>
        </p:nvSpPr>
        <p:spPr>
          <a:xfrm>
            <a:off x="2262875" y="717849"/>
            <a:ext cx="4618200" cy="95850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3" name="正文级别 1…"/>
          <p:cNvSpPr txBox="1"/>
          <p:nvPr>
            <p:ph type="body" sz="quarter" idx="1"/>
          </p:nvPr>
        </p:nvSpPr>
        <p:spPr>
          <a:xfrm>
            <a:off x="2262826" y="1598974"/>
            <a:ext cx="4618200" cy="1058701"/>
          </a:xfrm>
          <a:prstGeom prst="rect">
            <a:avLst/>
          </a:prstGeom>
        </p:spPr>
        <p:txBody>
          <a:bodyPr/>
          <a:lstStyle>
            <a:lvl1pPr marL="38100" indent="101600" algn="ctr">
              <a:buClrTx/>
              <a:buSzTx/>
              <a:buFontTx/>
              <a:buNone/>
            </a:lvl1pPr>
            <a:lvl2pPr marL="38100" indent="139700" algn="ctr">
              <a:buClrTx/>
              <a:buSzTx/>
              <a:buFontTx/>
              <a:buNone/>
            </a:lvl2pPr>
            <a:lvl3pPr marL="38100" indent="139700" algn="ctr">
              <a:buClrTx/>
              <a:buSzTx/>
              <a:buFontTx/>
              <a:buNone/>
            </a:lvl3pPr>
            <a:lvl4pPr marL="38100" indent="139700" algn="ctr">
              <a:buClrTx/>
              <a:buSzTx/>
              <a:buFontTx/>
              <a:buNone/>
            </a:lvl4pPr>
            <a:lvl5pPr marL="38100" indent="139700" algn="ctr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420" name="Google Shape;294;p22"/>
          <p:cNvGrpSpPr/>
          <p:nvPr/>
        </p:nvGrpSpPr>
        <p:grpSpPr>
          <a:xfrm>
            <a:off x="-599308" y="-981634"/>
            <a:ext cx="10520227" cy="6804302"/>
            <a:chOff x="-4" y="-3"/>
            <a:chExt cx="10520226" cy="6804300"/>
          </a:xfrm>
        </p:grpSpPr>
        <p:grpSp>
          <p:nvGrpSpPr>
            <p:cNvPr id="412" name="Google Shape;295;p22"/>
            <p:cNvGrpSpPr/>
            <p:nvPr/>
          </p:nvGrpSpPr>
          <p:grpSpPr>
            <a:xfrm>
              <a:off x="3158474" y="1171974"/>
              <a:ext cx="6393583" cy="2921861"/>
              <a:chOff x="-2" y="-1"/>
              <a:chExt cx="6393582" cy="2921860"/>
            </a:xfrm>
          </p:grpSpPr>
          <p:grpSp>
            <p:nvGrpSpPr>
              <p:cNvPr id="407" name="Google Shape;296;p22"/>
              <p:cNvGrpSpPr/>
              <p:nvPr/>
            </p:nvGrpSpPr>
            <p:grpSpPr>
              <a:xfrm>
                <a:off x="6256475" y="2328152"/>
                <a:ext cx="137106" cy="593707"/>
                <a:chOff x="0" y="0"/>
                <a:chExt cx="137105" cy="593706"/>
              </a:xfrm>
            </p:grpSpPr>
            <p:sp>
              <p:nvSpPr>
                <p:cNvPr id="404" name="Google Shape;297;p22"/>
                <p:cNvSpPr/>
                <p:nvPr/>
              </p:nvSpPr>
              <p:spPr>
                <a:xfrm rot="16200000">
                  <a:off x="-900" y="455701"/>
                  <a:ext cx="138903" cy="137105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05" name="Google Shape;298;p22"/>
                <p:cNvSpPr/>
                <p:nvPr/>
              </p:nvSpPr>
              <p:spPr>
                <a:xfrm rot="16200000">
                  <a:off x="-900" y="228299"/>
                  <a:ext cx="138905" cy="137105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06" name="Google Shape;299;p22"/>
                <p:cNvSpPr/>
                <p:nvPr/>
              </p:nvSpPr>
              <p:spPr>
                <a:xfrm rot="16200000">
                  <a:off x="-900" y="897"/>
                  <a:ext cx="138903" cy="137106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411" name="Google Shape;300;p22"/>
              <p:cNvGrpSpPr/>
              <p:nvPr/>
            </p:nvGrpSpPr>
            <p:grpSpPr>
              <a:xfrm>
                <a:off x="-3" y="-2"/>
                <a:ext cx="594307" cy="138905"/>
                <a:chOff x="0" y="0"/>
                <a:chExt cx="594305" cy="138904"/>
              </a:xfrm>
            </p:grpSpPr>
            <p:sp>
              <p:nvSpPr>
                <p:cNvPr id="408" name="Google Shape;301;p22"/>
                <p:cNvSpPr/>
                <p:nvPr/>
              </p:nvSpPr>
              <p:spPr>
                <a:xfrm rot="5400000">
                  <a:off x="456300" y="899"/>
                  <a:ext cx="138905" cy="137104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09" name="Google Shape;302;p22"/>
                <p:cNvSpPr/>
                <p:nvPr/>
              </p:nvSpPr>
              <p:spPr>
                <a:xfrm rot="5400000">
                  <a:off x="227699" y="899"/>
                  <a:ext cx="138905" cy="137105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10" name="Google Shape;303;p22"/>
                <p:cNvSpPr/>
                <p:nvPr/>
              </p:nvSpPr>
              <p:spPr>
                <a:xfrm rot="5400000">
                  <a:off x="-902" y="899"/>
                  <a:ext cx="138905" cy="137104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grpSp>
          <p:nvGrpSpPr>
            <p:cNvPr id="419" name="Google Shape;304;p22"/>
            <p:cNvGrpSpPr/>
            <p:nvPr/>
          </p:nvGrpSpPr>
          <p:grpSpPr>
            <a:xfrm>
              <a:off x="-5" y="-4"/>
              <a:ext cx="10520227" cy="6804302"/>
              <a:chOff x="-3" y="-1"/>
              <a:chExt cx="10520225" cy="6804300"/>
            </a:xfrm>
          </p:grpSpPr>
          <p:grpSp>
            <p:nvGrpSpPr>
              <p:cNvPr id="415" name="Google Shape;305;p22"/>
              <p:cNvGrpSpPr/>
              <p:nvPr/>
            </p:nvGrpSpPr>
            <p:grpSpPr>
              <a:xfrm>
                <a:off x="-4" y="4687721"/>
                <a:ext cx="2115944" cy="2116578"/>
                <a:chOff x="-2" y="-1"/>
                <a:chExt cx="2115943" cy="2116577"/>
              </a:xfrm>
            </p:grpSpPr>
            <p:sp>
              <p:nvSpPr>
                <p:cNvPr id="413" name="Google Shape;306;p22"/>
                <p:cNvSpPr/>
                <p:nvPr/>
              </p:nvSpPr>
              <p:spPr>
                <a:xfrm rot="4500637">
                  <a:off x="193693" y="194459"/>
                  <a:ext cx="1728553" cy="1727657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14" name="Google Shape;307;p22"/>
                <p:cNvSpPr/>
                <p:nvPr/>
              </p:nvSpPr>
              <p:spPr>
                <a:xfrm rot="15300039">
                  <a:off x="1815427" y="767274"/>
                  <a:ext cx="138901" cy="138901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418" name="Google Shape;308;p22"/>
              <p:cNvGrpSpPr/>
              <p:nvPr/>
            </p:nvGrpSpPr>
            <p:grpSpPr>
              <a:xfrm>
                <a:off x="8076266" y="-2"/>
                <a:ext cx="2443957" cy="2443957"/>
                <a:chOff x="0" y="0"/>
                <a:chExt cx="2443956" cy="2443956"/>
              </a:xfrm>
            </p:grpSpPr>
            <p:sp>
              <p:nvSpPr>
                <p:cNvPr id="416" name="Google Shape;309;p22"/>
                <p:cNvSpPr/>
                <p:nvPr/>
              </p:nvSpPr>
              <p:spPr>
                <a:xfrm rot="13500597">
                  <a:off x="357683" y="358133"/>
                  <a:ext cx="1728589" cy="1727689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17" name="Google Shape;310;p22"/>
                <p:cNvSpPr/>
                <p:nvPr/>
              </p:nvSpPr>
              <p:spPr>
                <a:xfrm rot="18900000">
                  <a:off x="547181" y="1757875"/>
                  <a:ext cx="138903" cy="138903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</p:grpSp>
      <p:sp>
        <p:nvSpPr>
          <p:cNvPr id="421" name="Google Shape;311;p22"/>
          <p:cNvSpPr txBox="1"/>
          <p:nvPr/>
        </p:nvSpPr>
        <p:spPr>
          <a:xfrm>
            <a:off x="1837147" y="3355149"/>
            <a:ext cx="5469606" cy="71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algn="ctr">
              <a:spcBef>
                <a:spcPts val="300"/>
              </a:spcBef>
              <a:defRPr b="1" sz="1200">
                <a:latin typeface="Poppins"/>
                <a:ea typeface="Poppins"/>
                <a:cs typeface="Poppins"/>
                <a:sym typeface="Poppins"/>
              </a:defRPr>
            </a:pPr>
            <a:r>
              <a:t>CREDITS:</a:t>
            </a:r>
            <a:r>
              <a:rPr b="0"/>
              <a:t> This presentation template was created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Slidesgo</a:t>
            </a:r>
            <a:r>
              <a:rPr b="0"/>
              <a:t>, and includes icons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Flaticon</a:t>
            </a:r>
            <a:r>
              <a:rPr b="0"/>
              <a:t>, and infographics &amp; images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Freepik</a:t>
            </a:r>
            <a:r>
              <a:rPr b="0" u="sng"/>
              <a:t> </a:t>
            </a:r>
            <a:r>
              <a:rPr b="0"/>
              <a:t>and content by </a:t>
            </a:r>
            <a:r>
              <a:t>Swetha Tandri</a:t>
            </a:r>
          </a:p>
        </p:txBody>
      </p:sp>
      <p:sp>
        <p:nvSpPr>
          <p:cNvPr id="4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314;p23"/>
          <p:cNvGrpSpPr/>
          <p:nvPr/>
        </p:nvGrpSpPr>
        <p:grpSpPr>
          <a:xfrm>
            <a:off x="-604775" y="-497034"/>
            <a:ext cx="10396274" cy="6576596"/>
            <a:chOff x="-28" y="17"/>
            <a:chExt cx="10396273" cy="6576594"/>
          </a:xfrm>
        </p:grpSpPr>
        <p:grpSp>
          <p:nvGrpSpPr>
            <p:cNvPr id="437" name="Google Shape;315;p23"/>
            <p:cNvGrpSpPr/>
            <p:nvPr/>
          </p:nvGrpSpPr>
          <p:grpSpPr>
            <a:xfrm>
              <a:off x="795089" y="688298"/>
              <a:ext cx="7295262" cy="2920861"/>
              <a:chOff x="-2" y="-2"/>
              <a:chExt cx="7295260" cy="2920860"/>
            </a:xfrm>
          </p:grpSpPr>
          <p:grpSp>
            <p:nvGrpSpPr>
              <p:cNvPr id="432" name="Google Shape;316;p23"/>
              <p:cNvGrpSpPr/>
              <p:nvPr/>
            </p:nvGrpSpPr>
            <p:grpSpPr>
              <a:xfrm>
                <a:off x="-3" y="2326552"/>
                <a:ext cx="138907" cy="594307"/>
                <a:chOff x="-1" y="0"/>
                <a:chExt cx="138906" cy="594305"/>
              </a:xfrm>
            </p:grpSpPr>
            <p:sp>
              <p:nvSpPr>
                <p:cNvPr id="429" name="Google Shape;317;p23"/>
                <p:cNvSpPr/>
                <p:nvPr/>
              </p:nvSpPr>
              <p:spPr>
                <a:xfrm>
                  <a:off x="-2" y="-1"/>
                  <a:ext cx="138908" cy="137103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30" name="Google Shape;318;p23"/>
                <p:cNvSpPr/>
                <p:nvPr/>
              </p:nvSpPr>
              <p:spPr>
                <a:xfrm>
                  <a:off x="-2" y="228600"/>
                  <a:ext cx="138908" cy="137105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31" name="Google Shape;319;p23"/>
                <p:cNvSpPr/>
                <p:nvPr/>
              </p:nvSpPr>
              <p:spPr>
                <a:xfrm>
                  <a:off x="-2" y="457202"/>
                  <a:ext cx="138908" cy="137104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436" name="Google Shape;320;p23"/>
              <p:cNvGrpSpPr/>
              <p:nvPr/>
            </p:nvGrpSpPr>
            <p:grpSpPr>
              <a:xfrm>
                <a:off x="6701552" y="-3"/>
                <a:ext cx="593707" cy="137107"/>
                <a:chOff x="0" y="0"/>
                <a:chExt cx="593706" cy="137105"/>
              </a:xfrm>
            </p:grpSpPr>
            <p:sp>
              <p:nvSpPr>
                <p:cNvPr id="433" name="Google Shape;321;p23"/>
                <p:cNvSpPr/>
                <p:nvPr/>
              </p:nvSpPr>
              <p:spPr>
                <a:xfrm>
                  <a:off x="-1" y="-1"/>
                  <a:ext cx="138904" cy="137106"/>
                </a:xfrm>
                <a:prstGeom prst="star4">
                  <a:avLst>
                    <a:gd name="adj" fmla="val 30252"/>
                  </a:avLst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34" name="Google Shape;322;p23"/>
                <p:cNvSpPr/>
                <p:nvPr/>
              </p:nvSpPr>
              <p:spPr>
                <a:xfrm>
                  <a:off x="227401" y="-1"/>
                  <a:ext cx="138905" cy="137106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35" name="Google Shape;323;p23"/>
                <p:cNvSpPr/>
                <p:nvPr/>
              </p:nvSpPr>
              <p:spPr>
                <a:xfrm>
                  <a:off x="454801" y="-1"/>
                  <a:ext cx="138905" cy="137106"/>
                </a:xfrm>
                <a:prstGeom prst="star4">
                  <a:avLst>
                    <a:gd name="adj" fmla="val 30252"/>
                  </a:avLst>
                </a:prstGeom>
                <a:solidFill>
                  <a:srgbClr val="24242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  <p:grpSp>
          <p:nvGrpSpPr>
            <p:cNvPr id="442" name="Google Shape;324;p23"/>
            <p:cNvGrpSpPr/>
            <p:nvPr/>
          </p:nvGrpSpPr>
          <p:grpSpPr>
            <a:xfrm>
              <a:off x="-29" y="17"/>
              <a:ext cx="10396274" cy="6576596"/>
              <a:chOff x="-27" y="17"/>
              <a:chExt cx="10396273" cy="6576594"/>
            </a:xfrm>
          </p:grpSpPr>
          <p:sp>
            <p:nvSpPr>
              <p:cNvPr id="438" name="Google Shape;325;p23"/>
              <p:cNvSpPr/>
              <p:nvPr/>
            </p:nvSpPr>
            <p:spPr>
              <a:xfrm rot="10800000">
                <a:off x="-28" y="17"/>
                <a:ext cx="1728849" cy="1237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1" h="19986" fill="norm" stroke="1" extrusionOk="0">
                    <a:moveTo>
                      <a:pt x="19721" y="2050"/>
                    </a:moveTo>
                    <a:cubicBezTo>
                      <a:pt x="21306" y="9437"/>
                      <a:pt x="18270" y="17206"/>
                      <a:pt x="12940" y="19403"/>
                    </a:cubicBezTo>
                    <a:cubicBezTo>
                      <a:pt x="7610" y="21600"/>
                      <a:pt x="2004" y="17393"/>
                      <a:pt x="418" y="10007"/>
                    </a:cubicBezTo>
                    <a:cubicBezTo>
                      <a:pt x="-294" y="6689"/>
                      <a:pt x="-91" y="3122"/>
                      <a:pt x="989" y="0"/>
                    </a:cubicBezTo>
                  </a:path>
                </a:pathLst>
              </a:cu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grpSp>
            <p:nvGrpSpPr>
              <p:cNvPr id="441" name="Google Shape;326;p23"/>
              <p:cNvGrpSpPr/>
              <p:nvPr/>
            </p:nvGrpSpPr>
            <p:grpSpPr>
              <a:xfrm>
                <a:off x="8035640" y="4215678"/>
                <a:ext cx="2360607" cy="2360934"/>
                <a:chOff x="-1" y="0"/>
                <a:chExt cx="2360605" cy="2360933"/>
              </a:xfrm>
            </p:grpSpPr>
            <p:sp>
              <p:nvSpPr>
                <p:cNvPr id="439" name="Google Shape;327;p23"/>
                <p:cNvSpPr/>
                <p:nvPr/>
              </p:nvSpPr>
              <p:spPr>
                <a:xfrm rot="18000641">
                  <a:off x="316018" y="316632"/>
                  <a:ext cx="1728567" cy="1727669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40" name="Google Shape;328;p23"/>
                <p:cNvSpPr/>
                <p:nvPr/>
              </p:nvSpPr>
              <p:spPr>
                <a:xfrm rot="7200044">
                  <a:off x="369467" y="682966"/>
                  <a:ext cx="138901" cy="138901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</p:grpSp>
      <p:sp>
        <p:nvSpPr>
          <p:cNvPr id="4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330;p24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grpSp>
        <p:nvGrpSpPr>
          <p:cNvPr id="463" name="Google Shape;331;p24"/>
          <p:cNvGrpSpPr/>
          <p:nvPr/>
        </p:nvGrpSpPr>
        <p:grpSpPr>
          <a:xfrm>
            <a:off x="-1000679" y="-656256"/>
            <a:ext cx="11041780" cy="6591694"/>
            <a:chOff x="-3" y="-3"/>
            <a:chExt cx="11041778" cy="6591692"/>
          </a:xfrm>
        </p:grpSpPr>
        <p:grpSp>
          <p:nvGrpSpPr>
            <p:cNvPr id="455" name="Google Shape;332;p24"/>
            <p:cNvGrpSpPr/>
            <p:nvPr/>
          </p:nvGrpSpPr>
          <p:grpSpPr>
            <a:xfrm>
              <a:off x="4829846" y="5465575"/>
              <a:ext cx="594306" cy="138905"/>
              <a:chOff x="0" y="-1"/>
              <a:chExt cx="594305" cy="138904"/>
            </a:xfrm>
          </p:grpSpPr>
          <p:sp>
            <p:nvSpPr>
              <p:cNvPr id="452" name="Google Shape;333;p24"/>
              <p:cNvSpPr/>
              <p:nvPr/>
            </p:nvSpPr>
            <p:spPr>
              <a:xfrm rot="16200000">
                <a:off x="-902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53" name="Google Shape;334;p24"/>
              <p:cNvSpPr/>
              <p:nvPr/>
            </p:nvSpPr>
            <p:spPr>
              <a:xfrm rot="16200000">
                <a:off x="227699" y="899"/>
                <a:ext cx="138905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454" name="Google Shape;335;p24"/>
              <p:cNvSpPr/>
              <p:nvPr/>
            </p:nvSpPr>
            <p:spPr>
              <a:xfrm rot="16200000">
                <a:off x="456300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462" name="Google Shape;336;p24"/>
            <p:cNvGrpSpPr/>
            <p:nvPr/>
          </p:nvGrpSpPr>
          <p:grpSpPr>
            <a:xfrm>
              <a:off x="-4" y="-4"/>
              <a:ext cx="11041780" cy="6591694"/>
              <a:chOff x="-2" y="-2"/>
              <a:chExt cx="11041778" cy="6591692"/>
            </a:xfrm>
          </p:grpSpPr>
          <p:grpSp>
            <p:nvGrpSpPr>
              <p:cNvPr id="458" name="Google Shape;337;p24"/>
              <p:cNvGrpSpPr/>
              <p:nvPr/>
            </p:nvGrpSpPr>
            <p:grpSpPr>
              <a:xfrm>
                <a:off x="-3" y="-3"/>
                <a:ext cx="2360387" cy="2360718"/>
                <a:chOff x="-1" y="-1"/>
                <a:chExt cx="2360385" cy="2360716"/>
              </a:xfrm>
            </p:grpSpPr>
            <p:sp>
              <p:nvSpPr>
                <p:cNvPr id="456" name="Google Shape;338;p24"/>
                <p:cNvSpPr/>
                <p:nvPr/>
              </p:nvSpPr>
              <p:spPr>
                <a:xfrm rot="14400553">
                  <a:off x="315906" y="316524"/>
                  <a:ext cx="1728571" cy="1727667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57" name="Google Shape;339;p24"/>
                <p:cNvSpPr/>
                <p:nvPr/>
              </p:nvSpPr>
              <p:spPr>
                <a:xfrm rot="19799956">
                  <a:off x="369361" y="1538959"/>
                  <a:ext cx="138901" cy="138901"/>
                </a:xfrm>
                <a:prstGeom prst="ellipse">
                  <a:avLst/>
                </a:prstGeom>
                <a:solidFill>
                  <a:srgbClr val="E496C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  <p:grpSp>
            <p:nvGrpSpPr>
              <p:cNvPr id="461" name="Google Shape;340;p24"/>
              <p:cNvGrpSpPr/>
              <p:nvPr/>
            </p:nvGrpSpPr>
            <p:grpSpPr>
              <a:xfrm>
                <a:off x="8681060" y="4231304"/>
                <a:ext cx="2360717" cy="2360387"/>
                <a:chOff x="0" y="0"/>
                <a:chExt cx="2360715" cy="2360386"/>
              </a:xfrm>
            </p:grpSpPr>
            <p:sp>
              <p:nvSpPr>
                <p:cNvPr id="459" name="Google Shape;341;p24"/>
                <p:cNvSpPr/>
                <p:nvPr/>
              </p:nvSpPr>
              <p:spPr>
                <a:xfrm rot="19800553">
                  <a:off x="316073" y="316358"/>
                  <a:ext cx="1728569" cy="1727669"/>
                </a:xfrm>
                <a:prstGeom prst="ellipse">
                  <a:avLst/>
                </a:prstGeom>
                <a:noFill/>
                <a:ln w="9525" cap="flat">
                  <a:solidFill>
                    <a:srgbClr val="242424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  <p:sp>
              <p:nvSpPr>
                <p:cNvPr id="460" name="Google Shape;342;p24"/>
                <p:cNvSpPr/>
                <p:nvPr/>
              </p:nvSpPr>
              <p:spPr>
                <a:xfrm rot="8999956">
                  <a:off x="682855" y="369358"/>
                  <a:ext cx="138901" cy="138901"/>
                </a:xfrm>
                <a:prstGeom prst="ellipse">
                  <a:avLst/>
                </a:prstGeom>
                <a:solidFill>
                  <a:srgbClr val="E4494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000000"/>
                      </a:solidFill>
                      <a:latin typeface="Anaheim"/>
                      <a:ea typeface="Anaheim"/>
                      <a:cs typeface="Anaheim"/>
                      <a:sym typeface="Anaheim"/>
                    </a:defRPr>
                  </a:pPr>
                </a:p>
              </p:txBody>
            </p:sp>
          </p:grpSp>
        </p:grpSp>
      </p:grpSp>
      <p:sp>
        <p:nvSpPr>
          <p:cNvPr id="4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标题文本"/>
          <p:cNvSpPr txBox="1"/>
          <p:nvPr>
            <p:ph type="title"/>
          </p:nvPr>
        </p:nvSpPr>
        <p:spPr>
          <a:xfrm>
            <a:off x="716773" y="510900"/>
            <a:ext cx="7710603" cy="482401"/>
          </a:xfrm>
          <a:prstGeom prst="rect">
            <a:avLst/>
          </a:prstGeom>
        </p:spPr>
        <p:txBody>
          <a:bodyPr/>
          <a:lstStyle>
            <a:lvl1pPr algn="ctr">
              <a:defRPr b="0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0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51;p5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grpSp>
        <p:nvGrpSpPr>
          <p:cNvPr id="79" name="Google Shape;52;p5"/>
          <p:cNvGrpSpPr/>
          <p:nvPr/>
        </p:nvGrpSpPr>
        <p:grpSpPr>
          <a:xfrm>
            <a:off x="1049946" y="-1134055"/>
            <a:ext cx="9195415" cy="7500137"/>
            <a:chOff x="-1" y="-1"/>
            <a:chExt cx="9195414" cy="7500135"/>
          </a:xfrm>
        </p:grpSpPr>
        <p:grpSp>
          <p:nvGrpSpPr>
            <p:cNvPr id="71" name="Google Shape;53;p5"/>
            <p:cNvGrpSpPr/>
            <p:nvPr/>
          </p:nvGrpSpPr>
          <p:grpSpPr>
            <a:xfrm>
              <a:off x="6835028" y="-2"/>
              <a:ext cx="2360386" cy="2360716"/>
              <a:chOff x="-1" y="0"/>
              <a:chExt cx="2360384" cy="2360715"/>
            </a:xfrm>
          </p:grpSpPr>
          <p:sp>
            <p:nvSpPr>
              <p:cNvPr id="69" name="Google Shape;54;p5"/>
              <p:cNvSpPr/>
              <p:nvPr/>
            </p:nvSpPr>
            <p:spPr>
              <a:xfrm rot="14400553">
                <a:off x="315907" y="316524"/>
                <a:ext cx="1728569" cy="172766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70" name="Google Shape;55;p5"/>
              <p:cNvSpPr/>
              <p:nvPr/>
            </p:nvSpPr>
            <p:spPr>
              <a:xfrm rot="19799956">
                <a:off x="369362" y="1538959"/>
                <a:ext cx="138901" cy="138901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75" name="Google Shape;56;p5"/>
            <p:cNvGrpSpPr/>
            <p:nvPr/>
          </p:nvGrpSpPr>
          <p:grpSpPr>
            <a:xfrm>
              <a:off x="-2" y="1324399"/>
              <a:ext cx="594305" cy="138905"/>
              <a:chOff x="0" y="-1"/>
              <a:chExt cx="594304" cy="138904"/>
            </a:xfrm>
          </p:grpSpPr>
          <p:sp>
            <p:nvSpPr>
              <p:cNvPr id="72" name="Google Shape;57;p5"/>
              <p:cNvSpPr/>
              <p:nvPr/>
            </p:nvSpPr>
            <p:spPr>
              <a:xfrm rot="16200000">
                <a:off x="-903" y="900"/>
                <a:ext cx="138905" cy="137102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73" name="Google Shape;58;p5"/>
              <p:cNvSpPr/>
              <p:nvPr/>
            </p:nvSpPr>
            <p:spPr>
              <a:xfrm rot="16200000">
                <a:off x="227699" y="899"/>
                <a:ext cx="138905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74" name="Google Shape;59;p5"/>
              <p:cNvSpPr/>
              <p:nvPr/>
            </p:nvSpPr>
            <p:spPr>
              <a:xfrm rot="16200000">
                <a:off x="456300" y="900"/>
                <a:ext cx="138905" cy="137102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78" name="Google Shape;60;p5"/>
            <p:cNvGrpSpPr/>
            <p:nvPr/>
          </p:nvGrpSpPr>
          <p:grpSpPr>
            <a:xfrm>
              <a:off x="3717891" y="5139530"/>
              <a:ext cx="2360934" cy="2360605"/>
              <a:chOff x="-1" y="0"/>
              <a:chExt cx="2360932" cy="2360603"/>
            </a:xfrm>
          </p:grpSpPr>
          <p:sp>
            <p:nvSpPr>
              <p:cNvPr id="76" name="Google Shape;61;p5"/>
              <p:cNvSpPr/>
              <p:nvPr/>
            </p:nvSpPr>
            <p:spPr>
              <a:xfrm rot="1800641">
                <a:off x="316182" y="316468"/>
                <a:ext cx="1728567" cy="172766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77" name="Google Shape;62;p5"/>
              <p:cNvSpPr/>
              <p:nvPr/>
            </p:nvSpPr>
            <p:spPr>
              <a:xfrm rot="12600044">
                <a:off x="1539064" y="369467"/>
                <a:ext cx="138901" cy="138901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80" name="正文级别 1…"/>
          <p:cNvSpPr txBox="1"/>
          <p:nvPr>
            <p:ph type="body" sz="quarter" idx="1"/>
          </p:nvPr>
        </p:nvSpPr>
        <p:spPr>
          <a:xfrm>
            <a:off x="5184011" y="3230347"/>
            <a:ext cx="3173703" cy="572703"/>
          </a:xfrm>
          <a:prstGeom prst="rect">
            <a:avLst/>
          </a:prstGeom>
        </p:spPr>
        <p:txBody>
          <a:bodyPr/>
          <a:lstStyle>
            <a:lvl1pPr marL="38100" indent="101600" algn="ctr">
              <a:lnSpc>
                <a:spcPct val="100000"/>
              </a:lnSpc>
              <a:buClrTx/>
              <a:buSzTx/>
              <a:buFontTx/>
              <a:buNone/>
            </a:lvl1pPr>
            <a:lvl2pPr marL="38100" indent="139700" algn="ctr">
              <a:lnSpc>
                <a:spcPct val="100000"/>
              </a:lnSpc>
              <a:buClrTx/>
              <a:buSzTx/>
              <a:buFontTx/>
              <a:buNone/>
            </a:lvl2pPr>
            <a:lvl3pPr marL="38100" indent="139700" algn="ctr">
              <a:lnSpc>
                <a:spcPct val="100000"/>
              </a:lnSpc>
              <a:buClrTx/>
              <a:buSzTx/>
              <a:buFontTx/>
              <a:buNone/>
            </a:lvl3pPr>
            <a:lvl4pPr marL="38100" indent="139700" algn="ctr">
              <a:lnSpc>
                <a:spcPct val="100000"/>
              </a:lnSpc>
              <a:buClrTx/>
              <a:buSzTx/>
              <a:buFontTx/>
              <a:buNone/>
            </a:lvl4pPr>
            <a:lvl5pPr marL="38100" indent="139700" algn="ctr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69;p6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90" name="Google Shape;70;p6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9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grpSp>
        <p:nvGrpSpPr>
          <p:cNvPr id="99" name="Google Shape;72;p6"/>
          <p:cNvGrpSpPr/>
          <p:nvPr/>
        </p:nvGrpSpPr>
        <p:grpSpPr>
          <a:xfrm>
            <a:off x="6903520" y="-981632"/>
            <a:ext cx="3017397" cy="5933888"/>
            <a:chOff x="-1" y="-2"/>
            <a:chExt cx="3017395" cy="5933887"/>
          </a:xfrm>
        </p:grpSpPr>
        <p:grpSp>
          <p:nvGrpSpPr>
            <p:cNvPr id="95" name="Google Shape;73;p6"/>
            <p:cNvGrpSpPr/>
            <p:nvPr/>
          </p:nvGrpSpPr>
          <p:grpSpPr>
            <a:xfrm>
              <a:off x="-2" y="5796778"/>
              <a:ext cx="593706" cy="137107"/>
              <a:chOff x="0" y="-1"/>
              <a:chExt cx="593705" cy="137106"/>
            </a:xfrm>
          </p:grpSpPr>
          <p:sp>
            <p:nvSpPr>
              <p:cNvPr id="92" name="Google Shape;74;p6"/>
              <p:cNvSpPr/>
              <p:nvPr/>
            </p:nvSpPr>
            <p:spPr>
              <a:xfrm>
                <a:off x="-1" y="0"/>
                <a:ext cx="138903" cy="137106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93" name="Google Shape;75;p6"/>
              <p:cNvSpPr/>
              <p:nvPr/>
            </p:nvSpPr>
            <p:spPr>
              <a:xfrm>
                <a:off x="227400" y="-2"/>
                <a:ext cx="138905" cy="137107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94" name="Google Shape;76;p6"/>
              <p:cNvSpPr/>
              <p:nvPr/>
            </p:nvSpPr>
            <p:spPr>
              <a:xfrm>
                <a:off x="454800" y="0"/>
                <a:ext cx="138905" cy="137106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98" name="Google Shape;77;p6"/>
            <p:cNvGrpSpPr/>
            <p:nvPr/>
          </p:nvGrpSpPr>
          <p:grpSpPr>
            <a:xfrm>
              <a:off x="573437" y="-3"/>
              <a:ext cx="2443957" cy="2443958"/>
              <a:chOff x="0" y="-1"/>
              <a:chExt cx="2443956" cy="2443956"/>
            </a:xfrm>
          </p:grpSpPr>
          <p:sp>
            <p:nvSpPr>
              <p:cNvPr id="96" name="Google Shape;78;p6"/>
              <p:cNvSpPr/>
              <p:nvPr/>
            </p:nvSpPr>
            <p:spPr>
              <a:xfrm rot="13500597">
                <a:off x="357683" y="358132"/>
                <a:ext cx="1728589" cy="1727689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97" name="Google Shape;79;p6"/>
              <p:cNvSpPr/>
              <p:nvPr/>
            </p:nvSpPr>
            <p:spPr>
              <a:xfrm rot="18900000">
                <a:off x="547181" y="1757874"/>
                <a:ext cx="138903" cy="138903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81;p7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108" name="标题文本"/>
          <p:cNvSpPr txBox="1"/>
          <p:nvPr>
            <p:ph type="title"/>
          </p:nvPr>
        </p:nvSpPr>
        <p:spPr>
          <a:xfrm>
            <a:off x="719998" y="431904"/>
            <a:ext cx="7710903" cy="57270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9" name="正文级别 1…"/>
          <p:cNvSpPr txBox="1"/>
          <p:nvPr>
            <p:ph type="body" sz="half" idx="1"/>
          </p:nvPr>
        </p:nvSpPr>
        <p:spPr>
          <a:xfrm>
            <a:off x="719998" y="1450802"/>
            <a:ext cx="7710903" cy="124320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20" name="Google Shape;84;p7"/>
          <p:cNvGrpSpPr/>
          <p:nvPr/>
        </p:nvGrpSpPr>
        <p:grpSpPr>
          <a:xfrm>
            <a:off x="1049946" y="-1134055"/>
            <a:ext cx="9195415" cy="7779537"/>
            <a:chOff x="-1" y="-1"/>
            <a:chExt cx="9195414" cy="7779535"/>
          </a:xfrm>
        </p:grpSpPr>
        <p:grpSp>
          <p:nvGrpSpPr>
            <p:cNvPr id="112" name="Google Shape;85;p7"/>
            <p:cNvGrpSpPr/>
            <p:nvPr/>
          </p:nvGrpSpPr>
          <p:grpSpPr>
            <a:xfrm>
              <a:off x="6835028" y="-2"/>
              <a:ext cx="2360386" cy="2360716"/>
              <a:chOff x="-1" y="0"/>
              <a:chExt cx="2360384" cy="2360715"/>
            </a:xfrm>
          </p:grpSpPr>
          <p:sp>
            <p:nvSpPr>
              <p:cNvPr id="110" name="Google Shape;86;p7"/>
              <p:cNvSpPr/>
              <p:nvPr/>
            </p:nvSpPr>
            <p:spPr>
              <a:xfrm rot="14400553">
                <a:off x="315907" y="316524"/>
                <a:ext cx="1728569" cy="172766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11" name="Google Shape;87;p7"/>
              <p:cNvSpPr/>
              <p:nvPr/>
            </p:nvSpPr>
            <p:spPr>
              <a:xfrm rot="19799956">
                <a:off x="369362" y="1538959"/>
                <a:ext cx="138901" cy="138901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16" name="Google Shape;88;p7"/>
            <p:cNvGrpSpPr/>
            <p:nvPr/>
          </p:nvGrpSpPr>
          <p:grpSpPr>
            <a:xfrm>
              <a:off x="-2" y="1324399"/>
              <a:ext cx="594305" cy="138905"/>
              <a:chOff x="0" y="-1"/>
              <a:chExt cx="594304" cy="138904"/>
            </a:xfrm>
          </p:grpSpPr>
          <p:sp>
            <p:nvSpPr>
              <p:cNvPr id="113" name="Google Shape;89;p7"/>
              <p:cNvSpPr/>
              <p:nvPr/>
            </p:nvSpPr>
            <p:spPr>
              <a:xfrm rot="16200000">
                <a:off x="-903" y="900"/>
                <a:ext cx="138905" cy="137102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14" name="Google Shape;90;p7"/>
              <p:cNvSpPr/>
              <p:nvPr/>
            </p:nvSpPr>
            <p:spPr>
              <a:xfrm rot="16200000">
                <a:off x="227699" y="899"/>
                <a:ext cx="138905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15" name="Google Shape;91;p7"/>
              <p:cNvSpPr/>
              <p:nvPr/>
            </p:nvSpPr>
            <p:spPr>
              <a:xfrm rot="16200000">
                <a:off x="456300" y="900"/>
                <a:ext cx="138905" cy="137102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19" name="Google Shape;92;p7"/>
            <p:cNvGrpSpPr/>
            <p:nvPr/>
          </p:nvGrpSpPr>
          <p:grpSpPr>
            <a:xfrm>
              <a:off x="3717891" y="5418930"/>
              <a:ext cx="2360934" cy="2360605"/>
              <a:chOff x="-1" y="279399"/>
              <a:chExt cx="2360932" cy="2360603"/>
            </a:xfrm>
          </p:grpSpPr>
          <p:sp>
            <p:nvSpPr>
              <p:cNvPr id="117" name="Google Shape;93;p7"/>
              <p:cNvSpPr/>
              <p:nvPr/>
            </p:nvSpPr>
            <p:spPr>
              <a:xfrm rot="1800641">
                <a:off x="316182" y="595868"/>
                <a:ext cx="1728567" cy="172766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18" name="Google Shape;94;p7"/>
              <p:cNvSpPr/>
              <p:nvPr/>
            </p:nvSpPr>
            <p:spPr>
              <a:xfrm rot="12600044">
                <a:off x="1539064" y="636167"/>
                <a:ext cx="138901" cy="138901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96;p8"/>
          <p:cNvSpPr/>
          <p:nvPr/>
        </p:nvSpPr>
        <p:spPr>
          <a:xfrm flipH="1">
            <a:off x="259799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grpSp>
        <p:nvGrpSpPr>
          <p:cNvPr id="139" name="Google Shape;97;p8"/>
          <p:cNvGrpSpPr/>
          <p:nvPr/>
        </p:nvGrpSpPr>
        <p:grpSpPr>
          <a:xfrm>
            <a:off x="-398426" y="-833279"/>
            <a:ext cx="9992719" cy="6691454"/>
            <a:chOff x="0" y="-2"/>
            <a:chExt cx="9992718" cy="6691452"/>
          </a:xfrm>
        </p:grpSpPr>
        <p:grpSp>
          <p:nvGrpSpPr>
            <p:cNvPr id="131" name="Google Shape;98;p8"/>
            <p:cNvGrpSpPr/>
            <p:nvPr/>
          </p:nvGrpSpPr>
          <p:grpSpPr>
            <a:xfrm>
              <a:off x="-1" y="-3"/>
              <a:ext cx="1728905" cy="1789555"/>
              <a:chOff x="0" y="-1"/>
              <a:chExt cx="1728903" cy="1789554"/>
            </a:xfrm>
          </p:grpSpPr>
          <p:sp>
            <p:nvSpPr>
              <p:cNvPr id="129" name="Google Shape;99;p8"/>
              <p:cNvSpPr/>
              <p:nvPr/>
            </p:nvSpPr>
            <p:spPr>
              <a:xfrm rot="10800597">
                <a:off x="150" y="148"/>
                <a:ext cx="1728605" cy="172770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30" name="Google Shape;100;p8"/>
              <p:cNvSpPr/>
              <p:nvPr/>
            </p:nvSpPr>
            <p:spPr>
              <a:xfrm rot="16200000">
                <a:off x="795003" y="1650648"/>
                <a:ext cx="138905" cy="1389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35" name="Google Shape;101;p8"/>
            <p:cNvGrpSpPr/>
            <p:nvPr/>
          </p:nvGrpSpPr>
          <p:grpSpPr>
            <a:xfrm>
              <a:off x="8324650" y="1023621"/>
              <a:ext cx="594306" cy="138905"/>
              <a:chOff x="-1" y="-1"/>
              <a:chExt cx="594305" cy="138904"/>
            </a:xfrm>
          </p:grpSpPr>
          <p:sp>
            <p:nvSpPr>
              <p:cNvPr id="132" name="Google Shape;102;p8"/>
              <p:cNvSpPr/>
              <p:nvPr/>
            </p:nvSpPr>
            <p:spPr>
              <a:xfrm rot="16200000">
                <a:off x="-902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33" name="Google Shape;103;p8"/>
              <p:cNvSpPr/>
              <p:nvPr/>
            </p:nvSpPr>
            <p:spPr>
              <a:xfrm rot="16200000">
                <a:off x="227699" y="899"/>
                <a:ext cx="138905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34" name="Google Shape;104;p8"/>
              <p:cNvSpPr/>
              <p:nvPr/>
            </p:nvSpPr>
            <p:spPr>
              <a:xfrm rot="16200000">
                <a:off x="456300" y="899"/>
                <a:ext cx="138905" cy="137104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38" name="Google Shape;105;p8"/>
            <p:cNvGrpSpPr/>
            <p:nvPr/>
          </p:nvGrpSpPr>
          <p:grpSpPr>
            <a:xfrm>
              <a:off x="8263810" y="4901894"/>
              <a:ext cx="1728909" cy="1789556"/>
              <a:chOff x="0" y="-1"/>
              <a:chExt cx="1728908" cy="1789555"/>
            </a:xfrm>
          </p:grpSpPr>
          <p:sp>
            <p:nvSpPr>
              <p:cNvPr id="136" name="Google Shape;106;p8"/>
              <p:cNvSpPr/>
              <p:nvPr/>
            </p:nvSpPr>
            <p:spPr>
              <a:xfrm rot="597">
                <a:off x="148" y="61698"/>
                <a:ext cx="1728610" cy="1727706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37" name="Google Shape;107;p8"/>
              <p:cNvSpPr/>
              <p:nvPr/>
            </p:nvSpPr>
            <p:spPr>
              <a:xfrm rot="10800000">
                <a:off x="794997" y="-2"/>
                <a:ext cx="138905" cy="138905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140" name="标题文本"/>
          <p:cNvSpPr txBox="1"/>
          <p:nvPr>
            <p:ph type="title"/>
          </p:nvPr>
        </p:nvSpPr>
        <p:spPr>
          <a:xfrm>
            <a:off x="1341125" y="2047600"/>
            <a:ext cx="6461701" cy="10482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5300"/>
            </a:lvl1pPr>
          </a:lstStyle>
          <a:p>
            <a:pPr/>
            <a:r>
              <a:t>标题文本</a:t>
            </a:r>
          </a:p>
        </p:txBody>
      </p:sp>
      <p:sp>
        <p:nvSpPr>
          <p:cNvPr id="1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文本"/>
          <p:cNvSpPr txBox="1"/>
          <p:nvPr>
            <p:ph type="title"/>
          </p:nvPr>
        </p:nvSpPr>
        <p:spPr>
          <a:xfrm>
            <a:off x="1958550" y="2166897"/>
            <a:ext cx="5226900" cy="1303803"/>
          </a:xfrm>
          <a:prstGeom prst="rect">
            <a:avLst/>
          </a:prstGeom>
          <a:ln w="9525">
            <a:solidFill>
              <a:srgbClr val="242424"/>
            </a:solidFill>
            <a:round/>
          </a:ln>
        </p:spPr>
        <p:txBody>
          <a:bodyPr/>
          <a:lstStyle>
            <a:lvl1pPr algn="ctr">
              <a:lnSpc>
                <a:spcPct val="115000"/>
              </a:lnSpc>
              <a:defRPr b="0" sz="18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标题文本</a:t>
            </a:r>
          </a:p>
        </p:txBody>
      </p:sp>
      <p:grpSp>
        <p:nvGrpSpPr>
          <p:cNvPr id="161" name="Google Shape;112;p9"/>
          <p:cNvGrpSpPr/>
          <p:nvPr/>
        </p:nvGrpSpPr>
        <p:grpSpPr>
          <a:xfrm>
            <a:off x="-604775" y="-497033"/>
            <a:ext cx="10396273" cy="6576592"/>
            <a:chOff x="-27" y="18"/>
            <a:chExt cx="10396271" cy="6576591"/>
          </a:xfrm>
        </p:grpSpPr>
        <p:grpSp>
          <p:nvGrpSpPr>
            <p:cNvPr id="152" name="Google Shape;113;p9"/>
            <p:cNvGrpSpPr/>
            <p:nvPr/>
          </p:nvGrpSpPr>
          <p:grpSpPr>
            <a:xfrm>
              <a:off x="795092" y="3014851"/>
              <a:ext cx="138907" cy="594305"/>
              <a:chOff x="-1" y="0"/>
              <a:chExt cx="138906" cy="594304"/>
            </a:xfrm>
          </p:grpSpPr>
          <p:sp>
            <p:nvSpPr>
              <p:cNvPr id="149" name="Google Shape;114;p9"/>
              <p:cNvSpPr/>
              <p:nvPr/>
            </p:nvSpPr>
            <p:spPr>
              <a:xfrm>
                <a:off x="0" y="-1"/>
                <a:ext cx="138906" cy="137103"/>
              </a:xfrm>
              <a:prstGeom prst="star4">
                <a:avLst>
                  <a:gd name="adj" fmla="val 30252"/>
                </a:avLst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0" name="Google Shape;115;p9"/>
              <p:cNvSpPr/>
              <p:nvPr/>
            </p:nvSpPr>
            <p:spPr>
              <a:xfrm>
                <a:off x="-2" y="228599"/>
                <a:ext cx="138908" cy="137105"/>
              </a:xfrm>
              <a:prstGeom prst="ellipse">
                <a:avLst/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1" name="Google Shape;116;p9"/>
              <p:cNvSpPr/>
              <p:nvPr/>
            </p:nvSpPr>
            <p:spPr>
              <a:xfrm>
                <a:off x="0" y="457200"/>
                <a:ext cx="138906" cy="137105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grpSp>
          <p:nvGrpSpPr>
            <p:cNvPr id="156" name="Google Shape;117;p9"/>
            <p:cNvGrpSpPr/>
            <p:nvPr/>
          </p:nvGrpSpPr>
          <p:grpSpPr>
            <a:xfrm>
              <a:off x="7496642" y="688298"/>
              <a:ext cx="593707" cy="137107"/>
              <a:chOff x="0" y="-1"/>
              <a:chExt cx="593705" cy="137105"/>
            </a:xfrm>
          </p:grpSpPr>
          <p:sp>
            <p:nvSpPr>
              <p:cNvPr id="153" name="Google Shape;118;p9"/>
              <p:cNvSpPr/>
              <p:nvPr/>
            </p:nvSpPr>
            <p:spPr>
              <a:xfrm>
                <a:off x="-1" y="-1"/>
                <a:ext cx="138903" cy="137106"/>
              </a:xfrm>
              <a:prstGeom prst="star4">
                <a:avLst>
                  <a:gd name="adj" fmla="val 30252"/>
                </a:avLst>
              </a:prstGeom>
              <a:solidFill>
                <a:srgbClr val="E496C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4" name="Google Shape;119;p9"/>
              <p:cNvSpPr/>
              <p:nvPr/>
            </p:nvSpPr>
            <p:spPr>
              <a:xfrm>
                <a:off x="227400" y="-2"/>
                <a:ext cx="138905" cy="137107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5" name="Google Shape;120;p9"/>
              <p:cNvSpPr/>
              <p:nvPr/>
            </p:nvSpPr>
            <p:spPr>
              <a:xfrm>
                <a:off x="454800" y="-1"/>
                <a:ext cx="138905" cy="137106"/>
              </a:xfrm>
              <a:prstGeom prst="star4">
                <a:avLst>
                  <a:gd name="adj" fmla="val 30252"/>
                </a:avLst>
              </a:prstGeom>
              <a:solidFill>
                <a:srgbClr val="2424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  <p:sp>
          <p:nvSpPr>
            <p:cNvPr id="157" name="Google Shape;121;p9"/>
            <p:cNvSpPr/>
            <p:nvPr/>
          </p:nvSpPr>
          <p:spPr>
            <a:xfrm rot="10800000">
              <a:off x="-28" y="18"/>
              <a:ext cx="1728849" cy="1237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1" h="19986" fill="norm" stroke="1" extrusionOk="0">
                  <a:moveTo>
                    <a:pt x="19721" y="2050"/>
                  </a:moveTo>
                  <a:cubicBezTo>
                    <a:pt x="21306" y="9437"/>
                    <a:pt x="18270" y="17206"/>
                    <a:pt x="12940" y="19403"/>
                  </a:cubicBezTo>
                  <a:cubicBezTo>
                    <a:pt x="7610" y="21600"/>
                    <a:pt x="2004" y="17393"/>
                    <a:pt x="418" y="10007"/>
                  </a:cubicBezTo>
                  <a:cubicBezTo>
                    <a:pt x="-294" y="6689"/>
                    <a:pt x="-91" y="3122"/>
                    <a:pt x="989" y="0"/>
                  </a:cubicBezTo>
                </a:path>
              </a:pathLst>
            </a:custGeom>
            <a:noFill/>
            <a:ln w="9525" cap="flat">
              <a:solidFill>
                <a:srgbClr val="24242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defRPr>
              </a:pPr>
            </a:p>
          </p:txBody>
        </p:sp>
        <p:grpSp>
          <p:nvGrpSpPr>
            <p:cNvPr id="160" name="Google Shape;122;p9"/>
            <p:cNvGrpSpPr/>
            <p:nvPr/>
          </p:nvGrpSpPr>
          <p:grpSpPr>
            <a:xfrm>
              <a:off x="8035638" y="4215675"/>
              <a:ext cx="2360606" cy="2360935"/>
              <a:chOff x="0" y="-1"/>
              <a:chExt cx="2360604" cy="2360934"/>
            </a:xfrm>
          </p:grpSpPr>
          <p:sp>
            <p:nvSpPr>
              <p:cNvPr id="158" name="Google Shape;123;p9"/>
              <p:cNvSpPr/>
              <p:nvPr/>
            </p:nvSpPr>
            <p:spPr>
              <a:xfrm rot="18000641">
                <a:off x="316017" y="316632"/>
                <a:ext cx="1728569" cy="1727667"/>
              </a:xfrm>
              <a:prstGeom prst="ellipse">
                <a:avLst/>
              </a:prstGeom>
              <a:noFill/>
              <a:ln w="9525" cap="flat">
                <a:solidFill>
                  <a:srgbClr val="242424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  <p:sp>
            <p:nvSpPr>
              <p:cNvPr id="159" name="Google Shape;124;p9"/>
              <p:cNvSpPr/>
              <p:nvPr/>
            </p:nvSpPr>
            <p:spPr>
              <a:xfrm rot="7200044">
                <a:off x="369467" y="682966"/>
                <a:ext cx="138901" cy="138901"/>
              </a:xfrm>
              <a:prstGeom prst="ellipse">
                <a:avLst/>
              </a:prstGeom>
              <a:solidFill>
                <a:srgbClr val="E449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defRPr>
                </a:pPr>
              </a:p>
            </p:txBody>
          </p:sp>
        </p:grpSp>
      </p:grpSp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26;p10"/>
          <p:cNvSpPr/>
          <p:nvPr>
            <p:ph type="pic" idx="21"/>
          </p:nvPr>
        </p:nvSpPr>
        <p:spPr>
          <a:xfrm>
            <a:off x="-6650" y="-6650"/>
            <a:ext cx="9150602" cy="5143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标题文本"/>
          <p:cNvSpPr txBox="1"/>
          <p:nvPr>
            <p:ph type="title"/>
          </p:nvPr>
        </p:nvSpPr>
        <p:spPr>
          <a:xfrm>
            <a:off x="719998" y="4014449"/>
            <a:ext cx="7704003" cy="57270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;p4"/>
          <p:cNvSpPr/>
          <p:nvPr/>
        </p:nvSpPr>
        <p:spPr>
          <a:xfrm>
            <a:off x="259798" y="259799"/>
            <a:ext cx="8624401" cy="462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955" y="0"/>
                </a:lnTo>
                <a:lnTo>
                  <a:pt x="21600" y="1203"/>
                </a:lnTo>
                <a:lnTo>
                  <a:pt x="21600" y="21600"/>
                </a:lnTo>
                <a:lnTo>
                  <a:pt x="645" y="21600"/>
                </a:lnTo>
                <a:lnTo>
                  <a:pt x="0" y="20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242424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719998" y="428972"/>
            <a:ext cx="7704003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719998" y="1215750"/>
            <a:ext cx="7704003" cy="341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6279548" y="4635137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500" u="none">
          <a:solidFill>
            <a:srgbClr val="242424"/>
          </a:solidFill>
          <a:uFillTx/>
          <a:latin typeface="Syne"/>
          <a:ea typeface="Syne"/>
          <a:cs typeface="Syne"/>
          <a:sym typeface="Syne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242424"/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rgbClr val="242424"/>
          </a:solidFill>
          <a:uFillTx/>
          <a:latin typeface="Poppins"/>
          <a:ea typeface="Poppins"/>
          <a:cs typeface="Poppins"/>
          <a:sym typeface="Poppi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353;p28"/>
          <p:cNvSpPr txBox="1"/>
          <p:nvPr>
            <p:ph type="title"/>
          </p:nvPr>
        </p:nvSpPr>
        <p:spPr>
          <a:xfrm>
            <a:off x="2531926" y="3275502"/>
            <a:ext cx="4057275" cy="551163"/>
          </a:xfrm>
          <a:prstGeom prst="rect">
            <a:avLst/>
          </a:prstGeom>
        </p:spPr>
        <p:txBody>
          <a:bodyPr/>
          <a:lstStyle>
            <a:lvl1pPr defTabSz="362102">
              <a:defRPr sz="2300"/>
            </a:lvl1pPr>
          </a:lstStyle>
          <a:p>
            <a:pPr/>
            <a:r>
              <a:t>— LT2319 Project</a:t>
            </a:r>
          </a:p>
        </p:txBody>
      </p:sp>
      <p:sp>
        <p:nvSpPr>
          <p:cNvPr id="489" name="Google Shape;354;p28"/>
          <p:cNvSpPr/>
          <p:nvPr/>
        </p:nvSpPr>
        <p:spPr>
          <a:xfrm>
            <a:off x="3696139" y="4334874"/>
            <a:ext cx="1728849" cy="1237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41" h="19986" fill="norm" stroke="1" extrusionOk="0">
                <a:moveTo>
                  <a:pt x="19721" y="2050"/>
                </a:moveTo>
                <a:cubicBezTo>
                  <a:pt x="21306" y="9437"/>
                  <a:pt x="18270" y="17206"/>
                  <a:pt x="12940" y="19403"/>
                </a:cubicBezTo>
                <a:cubicBezTo>
                  <a:pt x="7610" y="21600"/>
                  <a:pt x="2004" y="17393"/>
                  <a:pt x="418" y="10007"/>
                </a:cubicBezTo>
                <a:cubicBezTo>
                  <a:pt x="-294" y="6689"/>
                  <a:pt x="-91" y="3122"/>
                  <a:pt x="989" y="0"/>
                </a:cubicBezTo>
              </a:path>
            </a:pathLst>
          </a:custGeom>
          <a:ln>
            <a:solidFill>
              <a:srgbClr val="242424"/>
            </a:solidFill>
            <a:tailEnd type="triangle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pPr>
          </a:p>
        </p:txBody>
      </p:sp>
      <p:sp>
        <p:nvSpPr>
          <p:cNvPr id="490" name="Google Shape;355;p28"/>
          <p:cNvSpPr/>
          <p:nvPr/>
        </p:nvSpPr>
        <p:spPr>
          <a:xfrm>
            <a:off x="5308991" y="4446601"/>
            <a:ext cx="138905" cy="138905"/>
          </a:xfrm>
          <a:prstGeom prst="ellipse">
            <a:avLst/>
          </a:prstGeom>
          <a:solidFill>
            <a:srgbClr val="E496C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defRPr>
            </a:pPr>
          </a:p>
        </p:txBody>
      </p:sp>
      <p:sp>
        <p:nvSpPr>
          <p:cNvPr id="491" name="“Frog”"/>
          <p:cNvSpPr txBox="1"/>
          <p:nvPr/>
        </p:nvSpPr>
        <p:spPr>
          <a:xfrm>
            <a:off x="1890041" y="1171413"/>
            <a:ext cx="5363918" cy="1241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9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Syne"/>
                <a:ea typeface="Syne"/>
                <a:cs typeface="Syne"/>
                <a:sym typeface="Syne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Interactive Swedish Learning Game — ”Restaurant Ordering” Scenario</a:t>
            </a:r>
          </a:p>
        </p:txBody>
      </p:sp>
      <p:sp>
        <p:nvSpPr>
          <p:cNvPr id="492" name="Google Shape;353;p28"/>
          <p:cNvSpPr txBox="1"/>
          <p:nvPr/>
        </p:nvSpPr>
        <p:spPr>
          <a:xfrm>
            <a:off x="5832118" y="4240471"/>
            <a:ext cx="2075423" cy="551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b">
            <a:normAutofit fontScale="100000" lnSpcReduction="0"/>
          </a:bodyPr>
          <a:lstStyle>
            <a:lvl1pPr algn="ctr" defTabSz="362102">
              <a:defRPr b="1" sz="2300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Tianyi Geng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360;p29"/>
          <p:cNvSpPr txBox="1"/>
          <p:nvPr>
            <p:ph type="title"/>
          </p:nvPr>
        </p:nvSpPr>
        <p:spPr>
          <a:xfrm>
            <a:off x="719999" y="428972"/>
            <a:ext cx="7704002" cy="572703"/>
          </a:xfrm>
          <a:prstGeom prst="rect">
            <a:avLst/>
          </a:prstGeom>
        </p:spPr>
        <p:txBody>
          <a:bodyPr/>
          <a:lstStyle>
            <a:lvl1pPr defTabSz="658368">
              <a:defRPr sz="2500"/>
            </a:lvl1pPr>
          </a:lstStyle>
          <a:p>
            <a:pPr/>
            <a:r>
              <a:t>Swedish Learning Game</a:t>
            </a:r>
          </a:p>
        </p:txBody>
      </p:sp>
      <p:sp>
        <p:nvSpPr>
          <p:cNvPr id="495" name="Google Shape;360;p29"/>
          <p:cNvSpPr txBox="1"/>
          <p:nvPr/>
        </p:nvSpPr>
        <p:spPr>
          <a:xfrm>
            <a:off x="757358" y="836000"/>
            <a:ext cx="4465603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722376">
              <a:defRPr sz="1300" u="sng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”In the restaurant”</a:t>
            </a:r>
          </a:p>
        </p:txBody>
      </p:sp>
      <p:pic>
        <p:nvPicPr>
          <p:cNvPr id="496" name="catshier.gif" descr="catshie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768" y="3691409"/>
            <a:ext cx="906921" cy="879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frog_normal.gif" descr="frog_normal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7533" y="3738111"/>
            <a:ext cx="670495" cy="650546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Vår meny är: …"/>
          <p:cNvSpPr/>
          <p:nvPr/>
        </p:nvSpPr>
        <p:spPr>
          <a:xfrm>
            <a:off x="6192451" y="3027380"/>
            <a:ext cx="1884364" cy="511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3" y="0"/>
                </a:moveTo>
                <a:cubicBezTo>
                  <a:pt x="418" y="0"/>
                  <a:pt x="0" y="1539"/>
                  <a:pt x="0" y="3433"/>
                </a:cubicBezTo>
                <a:lnTo>
                  <a:pt x="0" y="11788"/>
                </a:lnTo>
                <a:cubicBezTo>
                  <a:pt x="0" y="13681"/>
                  <a:pt x="418" y="15204"/>
                  <a:pt x="933" y="15204"/>
                </a:cubicBezTo>
                <a:lnTo>
                  <a:pt x="7283" y="15204"/>
                </a:lnTo>
                <a:lnTo>
                  <a:pt x="9149" y="21600"/>
                </a:lnTo>
                <a:lnTo>
                  <a:pt x="11009" y="15204"/>
                </a:lnTo>
                <a:lnTo>
                  <a:pt x="20672" y="15204"/>
                </a:lnTo>
                <a:cubicBezTo>
                  <a:pt x="21186" y="15204"/>
                  <a:pt x="21600" y="13681"/>
                  <a:pt x="21600" y="11788"/>
                </a:cubicBezTo>
                <a:lnTo>
                  <a:pt x="21600" y="3433"/>
                </a:lnTo>
                <a:cubicBezTo>
                  <a:pt x="21600" y="1539"/>
                  <a:pt x="21186" y="0"/>
                  <a:pt x="20672" y="0"/>
                </a:cubicBezTo>
                <a:lnTo>
                  <a:pt x="933" y="0"/>
                </a:lnTo>
                <a:close/>
              </a:path>
            </a:pathLst>
          </a:cu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38100" indent="-38100" algn="ctr">
              <a:defRPr sz="12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Vår meny är: …</a:t>
            </a:r>
          </a:p>
        </p:txBody>
      </p:sp>
      <p:sp>
        <p:nvSpPr>
          <p:cNvPr id="499" name="Vad är menyn?"/>
          <p:cNvSpPr/>
          <p:nvPr/>
        </p:nvSpPr>
        <p:spPr>
          <a:xfrm>
            <a:off x="4142235" y="3032710"/>
            <a:ext cx="1741092" cy="501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8" y="0"/>
                </a:moveTo>
                <a:cubicBezTo>
                  <a:pt x="482" y="0"/>
                  <a:pt x="0" y="1674"/>
                  <a:pt x="0" y="3745"/>
                </a:cubicBezTo>
                <a:lnTo>
                  <a:pt x="0" y="10860"/>
                </a:lnTo>
                <a:cubicBezTo>
                  <a:pt x="0" y="12931"/>
                  <a:pt x="482" y="14605"/>
                  <a:pt x="1078" y="14605"/>
                </a:cubicBezTo>
                <a:lnTo>
                  <a:pt x="8449" y="14605"/>
                </a:lnTo>
                <a:lnTo>
                  <a:pt x="10606" y="21600"/>
                </a:lnTo>
                <a:lnTo>
                  <a:pt x="12762" y="14605"/>
                </a:lnTo>
                <a:lnTo>
                  <a:pt x="20522" y="14605"/>
                </a:lnTo>
                <a:cubicBezTo>
                  <a:pt x="21118" y="14605"/>
                  <a:pt x="21600" y="12931"/>
                  <a:pt x="21600" y="10860"/>
                </a:cubicBezTo>
                <a:lnTo>
                  <a:pt x="21600" y="3745"/>
                </a:lnTo>
                <a:cubicBezTo>
                  <a:pt x="21600" y="1674"/>
                  <a:pt x="21118" y="0"/>
                  <a:pt x="20522" y="0"/>
                </a:cubicBezTo>
                <a:lnTo>
                  <a:pt x="1078" y="0"/>
                </a:lnTo>
                <a:close/>
              </a:path>
            </a:pathLst>
          </a:cu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38100" indent="-38100" algn="ctr">
              <a:defRPr sz="12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Vad är menyn?</a:t>
            </a:r>
          </a:p>
        </p:txBody>
      </p:sp>
      <p:pic>
        <p:nvPicPr>
          <p:cNvPr id="500" name="catshier.gif" descr="catshie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2982" y="3623414"/>
            <a:ext cx="906921" cy="879939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Vad kan jag göra för dig?"/>
          <p:cNvSpPr/>
          <p:nvPr/>
        </p:nvSpPr>
        <p:spPr>
          <a:xfrm>
            <a:off x="607669" y="3001544"/>
            <a:ext cx="2016919" cy="56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1" y="0"/>
                </a:moveTo>
                <a:cubicBezTo>
                  <a:pt x="417" y="0"/>
                  <a:pt x="0" y="1490"/>
                  <a:pt x="0" y="3329"/>
                </a:cubicBezTo>
                <a:lnTo>
                  <a:pt x="0" y="12054"/>
                </a:lnTo>
                <a:cubicBezTo>
                  <a:pt x="0" y="13893"/>
                  <a:pt x="417" y="15383"/>
                  <a:pt x="931" y="15383"/>
                </a:cubicBezTo>
                <a:lnTo>
                  <a:pt x="7285" y="15383"/>
                </a:lnTo>
                <a:lnTo>
                  <a:pt x="9147" y="21600"/>
                </a:lnTo>
                <a:lnTo>
                  <a:pt x="11008" y="15383"/>
                </a:lnTo>
                <a:lnTo>
                  <a:pt x="20669" y="15383"/>
                </a:lnTo>
                <a:cubicBezTo>
                  <a:pt x="21183" y="15383"/>
                  <a:pt x="21600" y="13893"/>
                  <a:pt x="21600" y="12054"/>
                </a:cubicBezTo>
                <a:lnTo>
                  <a:pt x="21600" y="3329"/>
                </a:lnTo>
                <a:cubicBezTo>
                  <a:pt x="21600" y="1490"/>
                  <a:pt x="21183" y="0"/>
                  <a:pt x="20669" y="0"/>
                </a:cubicBezTo>
                <a:lnTo>
                  <a:pt x="931" y="0"/>
                </a:lnTo>
                <a:close/>
              </a:path>
            </a:pathLst>
          </a:cu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38100" indent="-38100" algn="ctr">
              <a:defRPr sz="12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Vad kan jag göra för dig?</a:t>
            </a:r>
          </a:p>
        </p:txBody>
      </p:sp>
      <p:sp>
        <p:nvSpPr>
          <p:cNvPr id="502" name="Google Shape;360;p29"/>
          <p:cNvSpPr txBox="1"/>
          <p:nvPr/>
        </p:nvSpPr>
        <p:spPr>
          <a:xfrm>
            <a:off x="630738" y="1371386"/>
            <a:ext cx="1334759" cy="400493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804672">
              <a:defRPr sz="1232" u="sng"/>
            </a:lvl1pPr>
          </a:lstStyle>
          <a:p>
            <a:pPr/>
            <a:r>
              <a:t>NPC Guidance</a:t>
            </a:r>
          </a:p>
        </p:txBody>
      </p:sp>
      <p:sp>
        <p:nvSpPr>
          <p:cNvPr id="503" name="线条"/>
          <p:cNvSpPr/>
          <p:nvPr/>
        </p:nvSpPr>
        <p:spPr>
          <a:xfrm>
            <a:off x="2002815" y="1592791"/>
            <a:ext cx="529256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4" name="线条"/>
          <p:cNvSpPr/>
          <p:nvPr/>
        </p:nvSpPr>
        <p:spPr>
          <a:xfrm>
            <a:off x="3966438" y="1592791"/>
            <a:ext cx="529256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5" name="线条"/>
          <p:cNvSpPr/>
          <p:nvPr/>
        </p:nvSpPr>
        <p:spPr>
          <a:xfrm>
            <a:off x="6065065" y="1592791"/>
            <a:ext cx="529256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6" name="线条"/>
          <p:cNvSpPr/>
          <p:nvPr/>
        </p:nvSpPr>
        <p:spPr>
          <a:xfrm flipV="1">
            <a:off x="1368389" y="1779906"/>
            <a:ext cx="1" cy="456543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7" name="线条"/>
          <p:cNvSpPr/>
          <p:nvPr/>
        </p:nvSpPr>
        <p:spPr>
          <a:xfrm>
            <a:off x="1338418" y="2209308"/>
            <a:ext cx="6090448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8" name="线条"/>
          <p:cNvSpPr/>
          <p:nvPr/>
        </p:nvSpPr>
        <p:spPr>
          <a:xfrm flipV="1">
            <a:off x="7445681" y="1827982"/>
            <a:ext cx="1" cy="408556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9" name="Google Shape;360;p29"/>
          <p:cNvSpPr txBox="1"/>
          <p:nvPr/>
        </p:nvSpPr>
        <p:spPr>
          <a:xfrm>
            <a:off x="2569390" y="1368861"/>
            <a:ext cx="1334758" cy="400493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804672">
              <a:defRPr sz="1232" u="sng"/>
            </a:lvl1pPr>
          </a:lstStyle>
          <a:p>
            <a:pPr/>
            <a:r>
              <a:t>User Input</a:t>
            </a:r>
          </a:p>
        </p:txBody>
      </p:sp>
      <p:sp>
        <p:nvSpPr>
          <p:cNvPr id="510" name="Google Shape;360;p29"/>
          <p:cNvSpPr txBox="1"/>
          <p:nvPr/>
        </p:nvSpPr>
        <p:spPr>
          <a:xfrm>
            <a:off x="4613000" y="1368773"/>
            <a:ext cx="1334758" cy="400493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804672">
              <a:defRPr sz="1232" u="sng"/>
            </a:lvl1pPr>
          </a:lstStyle>
          <a:p>
            <a:pPr/>
            <a:r>
              <a:t>Frog Repeat</a:t>
            </a:r>
          </a:p>
        </p:txBody>
      </p:sp>
      <p:sp>
        <p:nvSpPr>
          <p:cNvPr id="511" name="Google Shape;360;p29"/>
          <p:cNvSpPr txBox="1"/>
          <p:nvPr/>
        </p:nvSpPr>
        <p:spPr>
          <a:xfrm>
            <a:off x="6711627" y="1371386"/>
            <a:ext cx="1334758" cy="400493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804672">
              <a:defRPr sz="1232" u="sng"/>
            </a:lvl1pPr>
          </a:lstStyle>
          <a:p>
            <a:pPr/>
            <a:r>
              <a:t>NPC Response</a:t>
            </a:r>
          </a:p>
        </p:txBody>
      </p:sp>
      <p:sp>
        <p:nvSpPr>
          <p:cNvPr id="512" name="Vad är menyn?"/>
          <p:cNvSpPr/>
          <p:nvPr/>
        </p:nvSpPr>
        <p:spPr>
          <a:xfrm>
            <a:off x="2786114" y="3429642"/>
            <a:ext cx="1194776" cy="661819"/>
          </a:xfrm>
          <a:prstGeom prst="wedgeEllipseCallout">
            <a:avLst>
              <a:gd name="adj1" fmla="val -8254"/>
              <a:gd name="adj2" fmla="val 89135"/>
            </a:avLst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/>
          </a:lstStyle>
          <a:p>
            <a:pPr/>
            <a:r>
              <a:t>Vad är menyn?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chnical Components"/>
          <p:cNvSpPr txBox="1"/>
          <p:nvPr>
            <p:ph type="title"/>
          </p:nvPr>
        </p:nvSpPr>
        <p:spPr>
          <a:xfrm>
            <a:off x="719999" y="428972"/>
            <a:ext cx="7704002" cy="572703"/>
          </a:xfrm>
          <a:prstGeom prst="rect">
            <a:avLst/>
          </a:prstGeom>
          <a:ln w="12700">
            <a:noFill/>
            <a:miter lim="400000"/>
          </a:ln>
        </p:spPr>
        <p:txBody>
          <a:bodyPr/>
          <a:lstStyle>
            <a:lvl1pPr algn="l" defTabSz="658368">
              <a:lnSpc>
                <a:spcPct val="100000"/>
              </a:lnSpc>
              <a:defRPr b="1" sz="2500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Technical Components</a:t>
            </a:r>
          </a:p>
        </p:txBody>
      </p:sp>
      <p:grpSp>
        <p:nvGrpSpPr>
          <p:cNvPr id="517" name="Google Shape;390;p32"/>
          <p:cNvGrpSpPr/>
          <p:nvPr/>
        </p:nvGrpSpPr>
        <p:grpSpPr>
          <a:xfrm>
            <a:off x="2033304" y="1638674"/>
            <a:ext cx="1135815" cy="431103"/>
            <a:chOff x="0" y="0"/>
            <a:chExt cx="1135814" cy="431102"/>
          </a:xfrm>
        </p:grpSpPr>
        <p:sp>
          <p:nvSpPr>
            <p:cNvPr id="515" name="矩形"/>
            <p:cNvSpPr/>
            <p:nvPr/>
          </p:nvSpPr>
          <p:spPr>
            <a:xfrm>
              <a:off x="-1" y="0"/>
              <a:ext cx="1135816" cy="431103"/>
            </a:xfrm>
            <a:prstGeom prst="rect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pPr>
            </a:p>
          </p:txBody>
        </p:sp>
        <p:sp>
          <p:nvSpPr>
            <p:cNvPr id="516" name="Course Contents"/>
            <p:cNvSpPr txBox="1"/>
            <p:nvPr/>
          </p:nvSpPr>
          <p:spPr>
            <a:xfrm>
              <a:off x="2939" y="4762"/>
              <a:ext cx="1129935" cy="398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Autofit/>
            </a:bodyPr>
            <a:lstStyle>
              <a:lvl1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Services</a:t>
              </a:r>
            </a:p>
          </p:txBody>
        </p:sp>
      </p:grpSp>
      <p:grpSp>
        <p:nvGrpSpPr>
          <p:cNvPr id="520" name="Google Shape;391;p32"/>
          <p:cNvGrpSpPr/>
          <p:nvPr/>
        </p:nvGrpSpPr>
        <p:grpSpPr>
          <a:xfrm>
            <a:off x="2033303" y="2456601"/>
            <a:ext cx="1135817" cy="403509"/>
            <a:chOff x="0" y="0"/>
            <a:chExt cx="1135815" cy="403508"/>
          </a:xfrm>
        </p:grpSpPr>
        <p:sp>
          <p:nvSpPr>
            <p:cNvPr id="518" name="矩形"/>
            <p:cNvSpPr/>
            <p:nvPr/>
          </p:nvSpPr>
          <p:spPr>
            <a:xfrm>
              <a:off x="-1" y="-1"/>
              <a:ext cx="1135816" cy="400205"/>
            </a:xfrm>
            <a:prstGeom prst="rect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pPr>
            </a:p>
          </p:txBody>
        </p:sp>
        <p:sp>
          <p:nvSpPr>
            <p:cNvPr id="519" name="Frameworks/Tools"/>
            <p:cNvSpPr txBox="1"/>
            <p:nvPr/>
          </p:nvSpPr>
          <p:spPr>
            <a:xfrm>
              <a:off x="2939" y="4762"/>
              <a:ext cx="1129936" cy="398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Autofit/>
            </a:bodyPr>
            <a:lstStyle>
              <a:lvl1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Framework</a:t>
              </a:r>
            </a:p>
          </p:txBody>
        </p:sp>
      </p:grpSp>
      <p:sp>
        <p:nvSpPr>
          <p:cNvPr id="521" name="Google Shape;392;p32"/>
          <p:cNvSpPr/>
          <p:nvPr/>
        </p:nvSpPr>
        <p:spPr>
          <a:xfrm>
            <a:off x="987331" y="1642866"/>
            <a:ext cx="422703" cy="422703"/>
          </a:xfrm>
          <a:prstGeom prst="ellipse">
            <a:avLst/>
          </a:prstGeom>
          <a:solidFill>
            <a:srgbClr val="7A81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22" name="Google Shape;393;p32"/>
          <p:cNvSpPr/>
          <p:nvPr/>
        </p:nvSpPr>
        <p:spPr>
          <a:xfrm>
            <a:off x="987331" y="2445348"/>
            <a:ext cx="422703" cy="422703"/>
          </a:xfrm>
          <a:prstGeom prst="ellipse">
            <a:avLst/>
          </a:prstGeom>
          <a:solidFill>
            <a:srgbClr val="FF7E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23" name="Google Shape;394;p32"/>
          <p:cNvSpPr/>
          <p:nvPr/>
        </p:nvSpPr>
        <p:spPr>
          <a:xfrm>
            <a:off x="1410031" y="1854217"/>
            <a:ext cx="618516" cy="5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4" name="Google Shape;395;p32"/>
          <p:cNvSpPr/>
          <p:nvPr/>
        </p:nvSpPr>
        <p:spPr>
          <a:xfrm>
            <a:off x="1410030" y="2656899"/>
            <a:ext cx="618516" cy="588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27" name="Google Shape;390;p32"/>
          <p:cNvGrpSpPr/>
          <p:nvPr/>
        </p:nvGrpSpPr>
        <p:grpSpPr>
          <a:xfrm>
            <a:off x="2020603" y="3254876"/>
            <a:ext cx="1161217" cy="431103"/>
            <a:chOff x="0" y="0"/>
            <a:chExt cx="1161215" cy="431102"/>
          </a:xfrm>
        </p:grpSpPr>
        <p:sp>
          <p:nvSpPr>
            <p:cNvPr id="525" name="矩形"/>
            <p:cNvSpPr/>
            <p:nvPr/>
          </p:nvSpPr>
          <p:spPr>
            <a:xfrm>
              <a:off x="-1" y="0"/>
              <a:ext cx="1161216" cy="431103"/>
            </a:xfrm>
            <a:prstGeom prst="rect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pPr>
            </a:p>
          </p:txBody>
        </p:sp>
        <p:sp>
          <p:nvSpPr>
            <p:cNvPr id="526" name="My Development"/>
            <p:cNvSpPr txBox="1"/>
            <p:nvPr/>
          </p:nvSpPr>
          <p:spPr>
            <a:xfrm>
              <a:off x="3004" y="4762"/>
              <a:ext cx="1155206" cy="398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Autofit/>
            </a:bodyPr>
            <a:lstStyle>
              <a:lvl1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APIs</a:t>
              </a:r>
            </a:p>
          </p:txBody>
        </p:sp>
      </p:grpSp>
      <p:grpSp>
        <p:nvGrpSpPr>
          <p:cNvPr id="530" name="Google Shape;391;p32"/>
          <p:cNvGrpSpPr/>
          <p:nvPr/>
        </p:nvGrpSpPr>
        <p:grpSpPr>
          <a:xfrm>
            <a:off x="2020604" y="4072803"/>
            <a:ext cx="1353143" cy="403510"/>
            <a:chOff x="0" y="-1"/>
            <a:chExt cx="1353142" cy="403509"/>
          </a:xfrm>
        </p:grpSpPr>
        <p:sp>
          <p:nvSpPr>
            <p:cNvPr id="528" name="矩形"/>
            <p:cNvSpPr/>
            <p:nvPr/>
          </p:nvSpPr>
          <p:spPr>
            <a:xfrm>
              <a:off x="-1" y="-2"/>
              <a:ext cx="1353143" cy="400205"/>
            </a:xfrm>
            <a:prstGeom prst="rect">
              <a:avLst/>
            </a:prstGeom>
            <a:noFill/>
            <a:ln w="9525" cap="flat">
              <a:solidFill>
                <a:srgbClr val="24242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pPr>
            </a:p>
          </p:txBody>
        </p:sp>
        <p:sp>
          <p:nvSpPr>
            <p:cNvPr id="529" name="Concerns?"/>
            <p:cNvSpPr txBox="1"/>
            <p:nvPr/>
          </p:nvSpPr>
          <p:spPr>
            <a:xfrm>
              <a:off x="3501" y="4762"/>
              <a:ext cx="1346139" cy="398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Autofit/>
            </a:bodyPr>
            <a:lstStyle>
              <a:lvl1pPr>
                <a:lnSpc>
                  <a:spcPct val="115000"/>
                </a:lnSpc>
                <a:defRPr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User Interface</a:t>
              </a:r>
            </a:p>
          </p:txBody>
        </p:sp>
      </p:grpSp>
      <p:sp>
        <p:nvSpPr>
          <p:cNvPr id="531" name="Google Shape;392;p32"/>
          <p:cNvSpPr/>
          <p:nvPr/>
        </p:nvSpPr>
        <p:spPr>
          <a:xfrm>
            <a:off x="974631" y="3259070"/>
            <a:ext cx="422703" cy="422703"/>
          </a:xfrm>
          <a:prstGeom prst="ellipse">
            <a:avLst/>
          </a:prstGeom>
          <a:solidFill>
            <a:srgbClr val="FFFC7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32" name="Google Shape;393;p32"/>
          <p:cNvSpPr/>
          <p:nvPr/>
        </p:nvSpPr>
        <p:spPr>
          <a:xfrm>
            <a:off x="974631" y="4061552"/>
            <a:ext cx="422703" cy="422703"/>
          </a:xfrm>
          <a:prstGeom prst="ellipse">
            <a:avLst/>
          </a:prstGeom>
          <a:solidFill>
            <a:srgbClr val="76D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33" name="Google Shape;394;p32"/>
          <p:cNvSpPr/>
          <p:nvPr/>
        </p:nvSpPr>
        <p:spPr>
          <a:xfrm>
            <a:off x="1397331" y="3470421"/>
            <a:ext cx="618516" cy="5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4" name="Google Shape;395;p32"/>
          <p:cNvSpPr/>
          <p:nvPr/>
        </p:nvSpPr>
        <p:spPr>
          <a:xfrm>
            <a:off x="1397330" y="4273101"/>
            <a:ext cx="618516" cy="588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5" name="Google Shape;360;p29"/>
          <p:cNvSpPr txBox="1"/>
          <p:nvPr/>
        </p:nvSpPr>
        <p:spPr>
          <a:xfrm>
            <a:off x="3423334" y="1646098"/>
            <a:ext cx="5274702" cy="56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457200"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Azure Speech Service (speech recognition, speech synthesis, multilingual voices)</a:t>
            </a:r>
          </a:p>
        </p:txBody>
      </p:sp>
      <p:sp>
        <p:nvSpPr>
          <p:cNvPr id="536" name="Google Shape;360;p29"/>
          <p:cNvSpPr txBox="1"/>
          <p:nvPr/>
        </p:nvSpPr>
        <p:spPr>
          <a:xfrm>
            <a:off x="3433965" y="3255357"/>
            <a:ext cx="5253440" cy="54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457200"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LLaMA API (for identifying user intents and generate natural dialogue responses)</a:t>
            </a:r>
          </a:p>
        </p:txBody>
      </p:sp>
      <p:sp>
        <p:nvSpPr>
          <p:cNvPr id="537" name="Google Shape;360;p29"/>
          <p:cNvSpPr txBox="1"/>
          <p:nvPr/>
        </p:nvSpPr>
        <p:spPr>
          <a:xfrm>
            <a:off x="3425905" y="2476662"/>
            <a:ext cx="5165869" cy="54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457200"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Typescript, Xstate (for state update managing), Speechstate (integrates with Xstate and Azure APIs)</a:t>
            </a:r>
          </a:p>
        </p:txBody>
      </p:sp>
      <p:sp>
        <p:nvSpPr>
          <p:cNvPr id="538" name="Google Shape;360;p29"/>
          <p:cNvSpPr txBox="1"/>
          <p:nvPr/>
        </p:nvSpPr>
        <p:spPr>
          <a:xfrm>
            <a:off x="880971" y="972998"/>
            <a:ext cx="6483942" cy="40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374904">
              <a:defRPr sz="147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The system uses the following services, frameworks and APIs: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370;p30"/>
          <p:cNvSpPr txBox="1"/>
          <p:nvPr>
            <p:ph type="title"/>
          </p:nvPr>
        </p:nvSpPr>
        <p:spPr>
          <a:xfrm>
            <a:off x="724761" y="2171979"/>
            <a:ext cx="7694478" cy="1060768"/>
          </a:xfrm>
          <a:prstGeom prst="rect">
            <a:avLst/>
          </a:prstGeom>
        </p:spPr>
        <p:txBody>
          <a:bodyPr anchor="ctr"/>
          <a:lstStyle/>
          <a:p>
            <a:pPr lvl="1" indent="228600" algn="ctr" defTabSz="749808">
              <a:lnSpc>
                <a:spcPct val="150000"/>
              </a:lnSpc>
              <a:defRPr b="0" sz="2700">
                <a:latin typeface="Poppins"/>
                <a:ea typeface="Poppins"/>
                <a:cs typeface="Poppins"/>
                <a:sym typeface="Poppins"/>
              </a:defRPr>
            </a:pPr>
            <a:r>
              <a:t>What do you talk about in a restaurant?</a:t>
            </a:r>
          </a:p>
        </p:txBody>
      </p:sp>
      <p:sp>
        <p:nvSpPr>
          <p:cNvPr id="541" name="Google Shape;371;p30"/>
          <p:cNvSpPr/>
          <p:nvPr/>
        </p:nvSpPr>
        <p:spPr>
          <a:xfrm>
            <a:off x="4360650" y="808413"/>
            <a:ext cx="422703" cy="422703"/>
          </a:xfrm>
          <a:prstGeom prst="ellipse">
            <a:avLst/>
          </a:prstGeom>
          <a:solidFill>
            <a:srgbClr val="E496C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  <p:sp>
        <p:nvSpPr>
          <p:cNvPr id="542" name="Google Shape;372;p30"/>
          <p:cNvSpPr/>
          <p:nvPr/>
        </p:nvSpPr>
        <p:spPr>
          <a:xfrm flipV="1">
            <a:off x="4573270" y="259712"/>
            <a:ext cx="3" cy="548703"/>
          </a:xfrm>
          <a:prstGeom prst="line">
            <a:avLst/>
          </a:prstGeom>
          <a:ln>
            <a:solidFill>
              <a:srgbClr val="24242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Google Shape;374;p30"/>
          <p:cNvSpPr/>
          <p:nvPr/>
        </p:nvSpPr>
        <p:spPr>
          <a:xfrm>
            <a:off x="4571998" y="1231113"/>
            <a:ext cx="4" cy="935700"/>
          </a:xfrm>
          <a:prstGeom prst="line">
            <a:avLst/>
          </a:prstGeom>
          <a:ln>
            <a:solidFill>
              <a:srgbClr val="242424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Google Shape;360;p29"/>
          <p:cNvSpPr txBox="1"/>
          <p:nvPr/>
        </p:nvSpPr>
        <p:spPr>
          <a:xfrm>
            <a:off x="719999" y="428972"/>
            <a:ext cx="7704002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658368">
              <a:defRPr b="1" sz="2500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Data Collection</a:t>
            </a:r>
          </a:p>
        </p:txBody>
      </p:sp>
      <p:pic>
        <p:nvPicPr>
          <p:cNvPr id="545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1222" y="3124787"/>
            <a:ext cx="2265227" cy="1727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6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0450" y="3160066"/>
            <a:ext cx="2903179" cy="1656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372;p30"/>
          <p:cNvSpPr/>
          <p:nvPr/>
        </p:nvSpPr>
        <p:spPr>
          <a:xfrm flipV="1">
            <a:off x="4573270" y="259712"/>
            <a:ext cx="3" cy="548703"/>
          </a:xfrm>
          <a:prstGeom prst="line">
            <a:avLst/>
          </a:prstGeom>
          <a:ln>
            <a:solidFill>
              <a:srgbClr val="242424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9" name="Google Shape;360;p29"/>
          <p:cNvSpPr txBox="1"/>
          <p:nvPr/>
        </p:nvSpPr>
        <p:spPr>
          <a:xfrm>
            <a:off x="719999" y="428972"/>
            <a:ext cx="7704002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658368">
              <a:defRPr b="1" sz="2500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User Interface</a:t>
            </a:r>
          </a:p>
        </p:txBody>
      </p:sp>
      <p:sp>
        <p:nvSpPr>
          <p:cNvPr id="550" name="Click to Talk (Visible speech status)…"/>
          <p:cNvSpPr txBox="1"/>
          <p:nvPr>
            <p:ph type="body" idx="4294967295"/>
          </p:nvPr>
        </p:nvSpPr>
        <p:spPr>
          <a:xfrm>
            <a:off x="596232" y="1188937"/>
            <a:ext cx="7748336" cy="3493797"/>
          </a:xfrm>
          <a:prstGeom prst="rect">
            <a:avLst/>
          </a:prstGeom>
        </p:spPr>
        <p:txBody>
          <a:bodyPr/>
          <a:lstStyle/>
          <a:p>
            <a:pPr marL="448055" indent="-311150" defTabSz="896111">
              <a:spcBef>
                <a:spcPts val="500"/>
              </a:spcBef>
              <a:buSzPts val="1700"/>
              <a:defRPr sz="17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rPr b="1"/>
              <a:t>Click</a:t>
            </a:r>
            <a:r>
              <a:t> to Talk </a:t>
            </a:r>
            <a:r>
              <a:rPr sz="1500"/>
              <a:t>(Visible speech status)</a:t>
            </a:r>
            <a:endParaRPr sz="1500"/>
          </a:p>
          <a:p>
            <a:pPr marL="448055" indent="-311150" defTabSz="896111">
              <a:spcBef>
                <a:spcPts val="500"/>
              </a:spcBef>
              <a:buSzPts val="1700"/>
              <a:defRPr sz="17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Cute Character GIFs </a:t>
            </a:r>
            <a:r>
              <a:rPr b="1"/>
              <a:t>representing</a:t>
            </a:r>
            <a:r>
              <a:t> the player and the NPC (”Catshier”)</a:t>
            </a:r>
          </a:p>
          <a:p>
            <a:pPr marL="448055" indent="-311150" defTabSz="896111">
              <a:spcBef>
                <a:spcPts val="500"/>
              </a:spcBef>
              <a:buSzPts val="1700"/>
              <a:defRPr sz="17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A few </a:t>
            </a:r>
            <a:r>
              <a:rPr b="1"/>
              <a:t>animation</a:t>
            </a:r>
            <a:r>
              <a:t> changes on the NPC depending on different intents of the player speech </a:t>
            </a:r>
          </a:p>
          <a:p>
            <a:pPr marL="448055" indent="-311150" defTabSz="896111">
              <a:spcBef>
                <a:spcPts val="500"/>
              </a:spcBef>
              <a:buSzPts val="1700"/>
              <a:defRPr sz="17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Speech suggestions </a:t>
            </a:r>
            <a:r>
              <a:rPr sz="1500" u="sng"/>
              <a:t>emerge on the screen as clickable buttons and play pronunciation audio when clicked </a:t>
            </a:r>
            <a:endParaRPr sz="1500" u="sng"/>
          </a:p>
          <a:p>
            <a:pPr marL="448055" indent="-311150" defTabSz="896111">
              <a:spcBef>
                <a:spcPts val="500"/>
              </a:spcBef>
              <a:buSzPts val="1700"/>
              <a:defRPr sz="1700">
                <a:latin typeface="Poppins SemiBold"/>
                <a:ea typeface="Poppins SemiBold"/>
                <a:cs typeface="Poppins SemiBold"/>
                <a:sym typeface="Poppins SemiBold"/>
              </a:defRPr>
            </a:pPr>
            <a:endParaRPr sz="1500" u="sng"/>
          </a:p>
          <a:p>
            <a:pPr marL="448055" indent="-311150" defTabSz="896111">
              <a:spcBef>
                <a:spcPts val="500"/>
              </a:spcBef>
              <a:buSzPts val="1700"/>
              <a:defRPr sz="1700">
                <a:latin typeface="Poppins SemiBold"/>
                <a:ea typeface="Poppins SemiBold"/>
                <a:cs typeface="Poppins SemiBold"/>
                <a:sym typeface="Poppins SemiBold"/>
              </a:defRPr>
            </a:pPr>
            <a:endParaRPr sz="1500" u="sng"/>
          </a:p>
          <a:p>
            <a:pPr marL="448055" indent="-311150" defTabSz="896111">
              <a:spcBef>
                <a:spcPts val="500"/>
              </a:spcBef>
              <a:buSzPts val="1700"/>
              <a:defRPr sz="17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rPr b="1"/>
              <a:t>Order Confirmation UI</a:t>
            </a:r>
            <a:r>
              <a:t> for order amount adjustment</a:t>
            </a:r>
          </a:p>
        </p:txBody>
      </p:sp>
      <p:sp>
        <p:nvSpPr>
          <p:cNvPr id="551" name="Google Shape;393;p32"/>
          <p:cNvSpPr/>
          <p:nvPr/>
        </p:nvSpPr>
        <p:spPr>
          <a:xfrm>
            <a:off x="4382010" y="810352"/>
            <a:ext cx="422703" cy="422703"/>
          </a:xfrm>
          <a:prstGeom prst="ellipse">
            <a:avLst/>
          </a:prstGeom>
          <a:solidFill>
            <a:srgbClr val="76D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360;p29"/>
          <p:cNvSpPr txBox="1"/>
          <p:nvPr/>
        </p:nvSpPr>
        <p:spPr>
          <a:xfrm>
            <a:off x="719999" y="428972"/>
            <a:ext cx="2760329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658368">
              <a:defRPr b="1" sz="2500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Implementation</a:t>
            </a:r>
          </a:p>
        </p:txBody>
      </p:sp>
      <p:sp>
        <p:nvSpPr>
          <p:cNvPr id="554" name="Google Shape;360;p29"/>
          <p:cNvSpPr txBox="1"/>
          <p:nvPr/>
        </p:nvSpPr>
        <p:spPr>
          <a:xfrm>
            <a:off x="393195" y="3248198"/>
            <a:ext cx="995001" cy="752351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04672">
              <a:defRPr sz="1232" u="sng"/>
            </a:pPr>
            <a:r>
              <a:t>START </a:t>
            </a:r>
          </a:p>
          <a:p>
            <a:pPr defTabSz="804672">
              <a:defRPr sz="1232" u="sng"/>
            </a:pPr>
            <a:r>
              <a:t>NPC Guidance</a:t>
            </a:r>
          </a:p>
        </p:txBody>
      </p:sp>
      <p:sp>
        <p:nvSpPr>
          <p:cNvPr id="555" name="线条"/>
          <p:cNvSpPr/>
          <p:nvPr/>
        </p:nvSpPr>
        <p:spPr>
          <a:xfrm>
            <a:off x="1488425" y="3721012"/>
            <a:ext cx="529256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6" name="线条"/>
          <p:cNvSpPr/>
          <p:nvPr/>
        </p:nvSpPr>
        <p:spPr>
          <a:xfrm>
            <a:off x="4383924" y="3769184"/>
            <a:ext cx="1218755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7" name="Google Shape;360;p29"/>
          <p:cNvSpPr txBox="1"/>
          <p:nvPr/>
        </p:nvSpPr>
        <p:spPr>
          <a:xfrm>
            <a:off x="2121062" y="3420318"/>
            <a:ext cx="613579" cy="601389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804672">
              <a:defRPr sz="1232" u="sng"/>
            </a:lvl1pPr>
          </a:lstStyle>
          <a:p>
            <a:pPr/>
            <a:r>
              <a:t>User Input</a:t>
            </a:r>
          </a:p>
        </p:txBody>
      </p:sp>
      <p:sp>
        <p:nvSpPr>
          <p:cNvPr id="558" name="Google Shape;360;p29"/>
          <p:cNvSpPr txBox="1"/>
          <p:nvPr/>
        </p:nvSpPr>
        <p:spPr>
          <a:xfrm>
            <a:off x="3468358" y="3426203"/>
            <a:ext cx="813336" cy="547303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713231">
              <a:defRPr sz="1092" u="sng"/>
            </a:lvl1pPr>
          </a:lstStyle>
          <a:p>
            <a:pPr/>
            <a:r>
              <a:t>Frog Repeat</a:t>
            </a:r>
          </a:p>
        </p:txBody>
      </p:sp>
      <p:sp>
        <p:nvSpPr>
          <p:cNvPr id="559" name="Google Shape;360;p29"/>
          <p:cNvSpPr txBox="1"/>
          <p:nvPr/>
        </p:nvSpPr>
        <p:spPr>
          <a:xfrm>
            <a:off x="5704909" y="3447361"/>
            <a:ext cx="948600" cy="547303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713231">
              <a:defRPr sz="1092" u="sng"/>
            </a:lvl1pPr>
          </a:lstStyle>
          <a:p>
            <a:pPr/>
            <a:r>
              <a:t>NPC Response</a:t>
            </a:r>
          </a:p>
        </p:txBody>
      </p:sp>
      <p:sp>
        <p:nvSpPr>
          <p:cNvPr id="560" name="线条"/>
          <p:cNvSpPr/>
          <p:nvPr/>
        </p:nvSpPr>
        <p:spPr>
          <a:xfrm>
            <a:off x="2836872" y="3721012"/>
            <a:ext cx="529256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1" name="线条"/>
          <p:cNvSpPr/>
          <p:nvPr/>
        </p:nvSpPr>
        <p:spPr>
          <a:xfrm flipV="1">
            <a:off x="825992" y="2692243"/>
            <a:ext cx="400252" cy="400252"/>
          </a:xfrm>
          <a:prstGeom prst="line">
            <a:avLst/>
          </a:prstGeom>
          <a:ln w="63500">
            <a:solidFill>
              <a:schemeClr val="accent1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2" name="线条"/>
          <p:cNvSpPr/>
          <p:nvPr/>
        </p:nvSpPr>
        <p:spPr>
          <a:xfrm flipV="1">
            <a:off x="890695" y="4022509"/>
            <a:ext cx="1" cy="456543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3" name="线条"/>
          <p:cNvSpPr/>
          <p:nvPr/>
        </p:nvSpPr>
        <p:spPr>
          <a:xfrm>
            <a:off x="861311" y="4451911"/>
            <a:ext cx="5314749" cy="1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4" name="线条"/>
          <p:cNvSpPr/>
          <p:nvPr/>
        </p:nvSpPr>
        <p:spPr>
          <a:xfrm flipV="1">
            <a:off x="6179209" y="4046503"/>
            <a:ext cx="1" cy="408555"/>
          </a:xfrm>
          <a:prstGeom prst="line">
            <a:avLst/>
          </a:prstGeom>
          <a:ln w="508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5" name="Google Shape;360;p29"/>
          <p:cNvSpPr txBox="1"/>
          <p:nvPr/>
        </p:nvSpPr>
        <p:spPr>
          <a:xfrm>
            <a:off x="1156376" y="1909347"/>
            <a:ext cx="1193354" cy="729847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>
              <a:defRPr u="sng"/>
            </a:pPr>
            <a:r>
              <a:t>Show</a:t>
            </a:r>
          </a:p>
          <a:p>
            <a:pPr>
              <a:defRPr u="sng"/>
            </a:pPr>
            <a:r>
              <a:t>Suggestions</a:t>
            </a:r>
          </a:p>
        </p:txBody>
      </p:sp>
      <p:sp>
        <p:nvSpPr>
          <p:cNvPr id="566" name="线条"/>
          <p:cNvSpPr/>
          <p:nvPr/>
        </p:nvSpPr>
        <p:spPr>
          <a:xfrm flipV="1">
            <a:off x="3967841" y="2730211"/>
            <a:ext cx="1" cy="548703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7" name="Google Shape;360;p29"/>
          <p:cNvSpPr txBox="1"/>
          <p:nvPr/>
        </p:nvSpPr>
        <p:spPr>
          <a:xfrm>
            <a:off x="4383924" y="3350022"/>
            <a:ext cx="1218755" cy="548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722376">
              <a:defRPr sz="1300" u="sng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Other intents</a:t>
            </a:r>
          </a:p>
        </p:txBody>
      </p:sp>
      <p:sp>
        <p:nvSpPr>
          <p:cNvPr id="568" name="Google Shape;360;p29"/>
          <p:cNvSpPr txBox="1"/>
          <p:nvPr/>
        </p:nvSpPr>
        <p:spPr>
          <a:xfrm>
            <a:off x="3046946" y="2890881"/>
            <a:ext cx="943479" cy="45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722376">
              <a:defRPr sz="1300" u="sng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Ordering</a:t>
            </a:r>
          </a:p>
        </p:txBody>
      </p:sp>
      <p:sp>
        <p:nvSpPr>
          <p:cNvPr id="569" name="Google Shape;360;p29"/>
          <p:cNvSpPr txBox="1"/>
          <p:nvPr/>
        </p:nvSpPr>
        <p:spPr>
          <a:xfrm>
            <a:off x="3470341" y="2032745"/>
            <a:ext cx="995001" cy="601389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804672">
              <a:defRPr sz="1232" u="sng"/>
            </a:lvl1pPr>
          </a:lstStyle>
          <a:p>
            <a:pPr/>
            <a:r>
              <a:t>NPC Response</a:t>
            </a:r>
          </a:p>
        </p:txBody>
      </p:sp>
      <p:sp>
        <p:nvSpPr>
          <p:cNvPr id="570" name="线条"/>
          <p:cNvSpPr/>
          <p:nvPr/>
        </p:nvSpPr>
        <p:spPr>
          <a:xfrm flipV="1">
            <a:off x="3944040" y="1513965"/>
            <a:ext cx="400253" cy="400252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1" name="Google Shape;360;p29"/>
          <p:cNvSpPr txBox="1"/>
          <p:nvPr/>
        </p:nvSpPr>
        <p:spPr>
          <a:xfrm>
            <a:off x="4495801" y="1053513"/>
            <a:ext cx="995001" cy="729847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713231">
              <a:defRPr sz="1092" u="sng"/>
            </a:lvl1pPr>
          </a:lstStyle>
          <a:p>
            <a:pPr/>
            <a:r>
              <a:t>Order Confirmation UI</a:t>
            </a:r>
          </a:p>
        </p:txBody>
      </p:sp>
      <p:sp>
        <p:nvSpPr>
          <p:cNvPr id="572" name="线条"/>
          <p:cNvSpPr/>
          <p:nvPr/>
        </p:nvSpPr>
        <p:spPr>
          <a:xfrm>
            <a:off x="5642310" y="1354207"/>
            <a:ext cx="529256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3" name="Google Shape;360;p29"/>
          <p:cNvSpPr txBox="1"/>
          <p:nvPr/>
        </p:nvSpPr>
        <p:spPr>
          <a:xfrm>
            <a:off x="6323074" y="1053513"/>
            <a:ext cx="995001" cy="601389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713231">
              <a:defRPr sz="1092" u="sng"/>
            </a:lvl1pPr>
          </a:lstStyle>
          <a:p>
            <a:pPr/>
            <a:r>
              <a:t>NPC Confirmation</a:t>
            </a:r>
          </a:p>
        </p:txBody>
      </p:sp>
      <p:sp>
        <p:nvSpPr>
          <p:cNvPr id="574" name="Google Shape;360;p29"/>
          <p:cNvSpPr txBox="1"/>
          <p:nvPr/>
        </p:nvSpPr>
        <p:spPr>
          <a:xfrm>
            <a:off x="6310374" y="2776291"/>
            <a:ext cx="1020401" cy="456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657362">
              <a:defRPr sz="1183" u="sng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Order Failed</a:t>
            </a:r>
          </a:p>
        </p:txBody>
      </p:sp>
      <p:sp>
        <p:nvSpPr>
          <p:cNvPr id="575" name="线条"/>
          <p:cNvSpPr/>
          <p:nvPr/>
        </p:nvSpPr>
        <p:spPr>
          <a:xfrm>
            <a:off x="8225918" y="1706740"/>
            <a:ext cx="1" cy="548703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6" name="Google Shape;360;p29"/>
          <p:cNvSpPr txBox="1"/>
          <p:nvPr/>
        </p:nvSpPr>
        <p:spPr>
          <a:xfrm>
            <a:off x="7968922" y="2876675"/>
            <a:ext cx="838736" cy="75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722376">
              <a:defRPr sz="1300" u="sng">
                <a:latin typeface="Syne"/>
                <a:ea typeface="Syne"/>
                <a:cs typeface="Syne"/>
                <a:sym typeface="Syne"/>
              </a:defRPr>
            </a:lvl1pPr>
          </a:lstStyle>
          <a:p>
            <a:pPr/>
            <a:r>
              <a:t>Order Success</a:t>
            </a:r>
          </a:p>
        </p:txBody>
      </p:sp>
      <p:sp>
        <p:nvSpPr>
          <p:cNvPr id="577" name="Google Shape;360;p29"/>
          <p:cNvSpPr txBox="1"/>
          <p:nvPr/>
        </p:nvSpPr>
        <p:spPr>
          <a:xfrm>
            <a:off x="7919129" y="1053513"/>
            <a:ext cx="613579" cy="601389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804672">
              <a:defRPr sz="1232" u="sng"/>
            </a:lvl1pPr>
          </a:lstStyle>
          <a:p>
            <a:pPr/>
            <a:r>
              <a:t>User Input</a:t>
            </a:r>
          </a:p>
        </p:txBody>
      </p:sp>
      <p:sp>
        <p:nvSpPr>
          <p:cNvPr id="578" name="线条"/>
          <p:cNvSpPr/>
          <p:nvPr/>
        </p:nvSpPr>
        <p:spPr>
          <a:xfrm>
            <a:off x="7353974" y="1354207"/>
            <a:ext cx="529256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9" name="Google Shape;360;p29"/>
          <p:cNvSpPr txBox="1"/>
          <p:nvPr/>
        </p:nvSpPr>
        <p:spPr>
          <a:xfrm>
            <a:off x="7494799" y="2298099"/>
            <a:ext cx="1193354" cy="431143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defTabSz="905255">
              <a:defRPr sz="1386" u="sng"/>
            </a:lvl1pPr>
          </a:lstStyle>
          <a:p>
            <a:pPr/>
            <a:r>
              <a:t>Frog Repeat</a:t>
            </a:r>
          </a:p>
        </p:txBody>
      </p:sp>
      <p:sp>
        <p:nvSpPr>
          <p:cNvPr id="580" name="线条"/>
          <p:cNvSpPr/>
          <p:nvPr/>
        </p:nvSpPr>
        <p:spPr>
          <a:xfrm>
            <a:off x="7724116" y="2876675"/>
            <a:ext cx="1" cy="626789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1" name="线条"/>
          <p:cNvSpPr/>
          <p:nvPr/>
        </p:nvSpPr>
        <p:spPr>
          <a:xfrm flipH="1">
            <a:off x="6810249" y="2902905"/>
            <a:ext cx="799216" cy="545084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2" name="Google Shape;360;p29"/>
          <p:cNvSpPr txBox="1"/>
          <p:nvPr/>
        </p:nvSpPr>
        <p:spPr>
          <a:xfrm>
            <a:off x="7417327" y="3595423"/>
            <a:ext cx="613579" cy="431143"/>
          </a:xfrm>
          <a:prstGeom prst="rect">
            <a:avLst/>
          </a:prstGeom>
          <a:solidFill>
            <a:srgbClr val="F3F3F3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>
              <a:defRPr u="sng"/>
            </a:lvl1pPr>
          </a:lstStyle>
          <a:p>
            <a:pPr/>
            <a:r>
              <a:t>END</a:t>
            </a:r>
          </a:p>
        </p:txBody>
      </p:sp>
      <p:sp>
        <p:nvSpPr>
          <p:cNvPr id="583" name="Clickable buttons &amp; Audio🎶"/>
          <p:cNvSpPr/>
          <p:nvPr/>
        </p:nvSpPr>
        <p:spPr>
          <a:xfrm>
            <a:off x="1527331" y="1201589"/>
            <a:ext cx="1567838" cy="896561"/>
          </a:xfrm>
          <a:prstGeom prst="wedgeEllipseCallout">
            <a:avLst>
              <a:gd name="adj1" fmla="val -41981"/>
              <a:gd name="adj2" fmla="val 53347"/>
            </a:avLst>
          </a:prstGeom>
          <a:solidFill>
            <a:srgbClr val="7A8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Clickable buttons &amp; Audio🎶</a:t>
            </a:r>
          </a:p>
        </p:txBody>
      </p:sp>
      <p:sp>
        <p:nvSpPr>
          <p:cNvPr id="584" name="Intent Detection to Character emotion change 😄😓"/>
          <p:cNvSpPr/>
          <p:nvPr/>
        </p:nvSpPr>
        <p:spPr>
          <a:xfrm>
            <a:off x="4238302" y="2205078"/>
            <a:ext cx="1865246" cy="1223785"/>
          </a:xfrm>
          <a:prstGeom prst="wedgeEllipseCallout">
            <a:avLst>
              <a:gd name="adj1" fmla="val -57730"/>
              <a:gd name="adj2" fmla="val 63178"/>
            </a:avLst>
          </a:prstGeom>
          <a:solidFill>
            <a:srgbClr val="E496C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Intent Detection to Character emotion change 😄😓</a:t>
            </a:r>
          </a:p>
        </p:txBody>
      </p:sp>
      <p:sp>
        <p:nvSpPr>
          <p:cNvPr id="585" name="Visual “shopping cart”🛒"/>
          <p:cNvSpPr/>
          <p:nvPr/>
        </p:nvSpPr>
        <p:spPr>
          <a:xfrm>
            <a:off x="4209473" y="248469"/>
            <a:ext cx="1567639" cy="1064281"/>
          </a:xfrm>
          <a:prstGeom prst="wedgeEllipseCallout">
            <a:avLst>
              <a:gd name="adj1" fmla="val -15495"/>
              <a:gd name="adj2" fmla="val 61031"/>
            </a:avLst>
          </a:prstGeom>
          <a:solidFill>
            <a:srgbClr val="FFFC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Visual “shopping cart”🛒</a:t>
            </a:r>
          </a:p>
        </p:txBody>
      </p:sp>
      <p:sp>
        <p:nvSpPr>
          <p:cNvPr id="586" name="Attitude Detection🤔"/>
          <p:cNvSpPr/>
          <p:nvPr/>
        </p:nvSpPr>
        <p:spPr>
          <a:xfrm>
            <a:off x="6138346" y="1507331"/>
            <a:ext cx="1567639" cy="1064281"/>
          </a:xfrm>
          <a:prstGeom prst="wedgeEllipseCallout">
            <a:avLst>
              <a:gd name="adj1" fmla="val 40983"/>
              <a:gd name="adj2" fmla="val 47984"/>
            </a:avLst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Attitude Detection🤔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3" grpId="1"/>
      <p:bldP build="whole" bldLvl="1" animBg="1" rev="0" advAuto="0" spid="585" grpId="2"/>
      <p:bldP build="whole" bldLvl="1" animBg="1" rev="0" advAuto="0" spid="586" grpId="4"/>
      <p:bldP build="whole" bldLvl="1" animBg="1" rev="0" advAuto="0" spid="584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476;p40"/>
          <p:cNvSpPr txBox="1"/>
          <p:nvPr>
            <p:ph type="title"/>
          </p:nvPr>
        </p:nvSpPr>
        <p:spPr>
          <a:xfrm>
            <a:off x="719999" y="428972"/>
            <a:ext cx="7704002" cy="572703"/>
          </a:xfrm>
          <a:prstGeom prst="rect">
            <a:avLst/>
          </a:prstGeom>
        </p:spPr>
        <p:txBody>
          <a:bodyPr/>
          <a:lstStyle>
            <a:lvl1pPr defTabSz="658368">
              <a:defRPr sz="2500"/>
            </a:lvl1pPr>
          </a:lstStyle>
          <a:p>
            <a:pPr/>
            <a:r>
              <a:t>Sample dialogues based on intents</a:t>
            </a:r>
          </a:p>
        </p:txBody>
      </p:sp>
      <p:sp>
        <p:nvSpPr>
          <p:cNvPr id="589" name="Catshier: ”Hej, vad kan jag göra för dig?”…"/>
          <p:cNvSpPr txBox="1"/>
          <p:nvPr/>
        </p:nvSpPr>
        <p:spPr>
          <a:xfrm>
            <a:off x="999399" y="1064683"/>
            <a:ext cx="7704003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  <a:r>
              <a:t>Catshier:</a:t>
            </a:r>
            <a:r>
              <a:t> ”</a:t>
            </a:r>
            <a:r>
              <a:t>Hej, vad kan jag gö</a:t>
            </a:r>
            <a:r>
              <a:t>ra f</a:t>
            </a:r>
            <a:r>
              <a:t>ö</a:t>
            </a:r>
            <a:r>
              <a:t>r dig?</a:t>
            </a:r>
            <a:r>
              <a:t>”</a:t>
            </a: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  <a:r>
              <a:t>Frog: </a:t>
            </a:r>
            <a:r>
              <a:t>”Hej, vad </a:t>
            </a:r>
            <a:r>
              <a:t>är meny</a:t>
            </a:r>
            <a:r>
              <a:t>?” </a:t>
            </a: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  <a:r>
              <a:t>Catshier:</a:t>
            </a:r>
            <a:r>
              <a:t> ”Javisst. V</a:t>
            </a:r>
            <a:r>
              <a:t>å</a:t>
            </a:r>
            <a:r>
              <a:t>r meny ä</a:t>
            </a:r>
            <a:r>
              <a:t>r: Wax hamburgare, Wax pommes frites, Wax cola, Wax milkshake.</a:t>
            </a:r>
            <a:r>
              <a:t>”</a:t>
            </a: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  <a:r>
              <a:t>Frog: </a:t>
            </a:r>
            <a:r>
              <a:t>”Jag vill ha </a:t>
            </a:r>
            <a:r>
              <a:t>en hamburgare och en cola</a:t>
            </a:r>
            <a:r>
              <a:t>.”</a:t>
            </a: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  <a:r>
              <a:t>Catshier: </a:t>
            </a:r>
            <a:r>
              <a:t>”</a:t>
            </a:r>
            <a:r>
              <a:t>Du bestä</a:t>
            </a:r>
            <a:r>
              <a:t>llde en hamburgare och en cola. N</a:t>
            </a:r>
            <a:r>
              <a:t>å</a:t>
            </a:r>
            <a:r>
              <a:t>got annat?</a:t>
            </a:r>
            <a:r>
              <a:t>”</a:t>
            </a: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  <a:r>
              <a:t>[</a:t>
            </a:r>
            <a:r>
              <a:rPr b="1"/>
              <a:t>Show order confirmation UI,</a:t>
            </a:r>
            <a:r>
              <a:t> waiting for the player to adjust the amount of the ordered items]</a:t>
            </a: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  <a:r>
              <a:t>Frog: </a:t>
            </a:r>
            <a:r>
              <a:t>”</a:t>
            </a:r>
            <a:r>
              <a:t>vad är </a:t>
            </a:r>
            <a:r>
              <a:t>rekommend</a:t>
            </a:r>
            <a:r>
              <a:t>ation</a:t>
            </a:r>
            <a:r>
              <a:t>?</a:t>
            </a:r>
            <a:r>
              <a:t>”</a:t>
            </a: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  <a:r>
              <a:t>Catshier</a:t>
            </a:r>
            <a:r>
              <a:rPr b="1"/>
              <a:t> [smiles]</a:t>
            </a:r>
            <a:r>
              <a:t>:</a:t>
            </a:r>
            <a:r>
              <a:t> ”</a:t>
            </a:r>
            <a:r>
              <a:t>Jag rekommenderar v</a:t>
            </a:r>
            <a:r>
              <a:t>å</a:t>
            </a:r>
            <a:r>
              <a:t>r specialitet - Wax hamburgare med pommes frites och en milkshake. Det </a:t>
            </a:r>
            <a:r>
              <a:t>är v</a:t>
            </a:r>
            <a:r>
              <a:t>år mest popul</a:t>
            </a:r>
            <a:r>
              <a:t>ära kombination!</a:t>
            </a:r>
            <a:r>
              <a:t>”</a:t>
            </a: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  <a:r>
              <a:t>Frog: </a:t>
            </a:r>
            <a:r>
              <a:t>”Jag vill ha en helicopter.”</a:t>
            </a:r>
          </a:p>
          <a:p>
            <a:pPr defTabSz="457200"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Syne"/>
                <a:ea typeface="Syne"/>
                <a:cs typeface="Syne"/>
                <a:sym typeface="Syne"/>
              </a:defRPr>
            </a:pPr>
            <a:r>
              <a:t>Catshier</a:t>
            </a:r>
            <a:r>
              <a:rPr b="1"/>
              <a:t> [confused look]</a:t>
            </a:r>
            <a:r>
              <a:t>:</a:t>
            </a:r>
            <a:r>
              <a:t> ”</a:t>
            </a:r>
            <a:r>
              <a:t>Jag förstår inte.</a:t>
            </a:r>
            <a:r>
              <a:t>”</a:t>
            </a:r>
          </a:p>
        </p:txBody>
      </p:sp>
      <p:sp>
        <p:nvSpPr>
          <p:cNvPr id="590" name="🧾"/>
          <p:cNvSpPr txBox="1"/>
          <p:nvPr/>
        </p:nvSpPr>
        <p:spPr>
          <a:xfrm>
            <a:off x="615950" y="1117600"/>
            <a:ext cx="2540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🧾</a:t>
            </a:r>
          </a:p>
        </p:txBody>
      </p:sp>
      <p:sp>
        <p:nvSpPr>
          <p:cNvPr id="591" name="🍔"/>
          <p:cNvSpPr txBox="1"/>
          <p:nvPr/>
        </p:nvSpPr>
        <p:spPr>
          <a:xfrm>
            <a:off x="615950" y="2165350"/>
            <a:ext cx="2540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🍔</a:t>
            </a:r>
          </a:p>
        </p:txBody>
      </p:sp>
      <p:sp>
        <p:nvSpPr>
          <p:cNvPr id="592" name="💕"/>
          <p:cNvSpPr txBox="1"/>
          <p:nvPr/>
        </p:nvSpPr>
        <p:spPr>
          <a:xfrm>
            <a:off x="615950" y="3213100"/>
            <a:ext cx="2540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💕</a:t>
            </a:r>
          </a:p>
        </p:txBody>
      </p:sp>
      <p:sp>
        <p:nvSpPr>
          <p:cNvPr id="593" name="😑"/>
          <p:cNvSpPr txBox="1"/>
          <p:nvPr/>
        </p:nvSpPr>
        <p:spPr>
          <a:xfrm>
            <a:off x="615950" y="4038600"/>
            <a:ext cx="2540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476;p40"/>
          <p:cNvSpPr txBox="1"/>
          <p:nvPr>
            <p:ph type="title"/>
          </p:nvPr>
        </p:nvSpPr>
        <p:spPr>
          <a:xfrm>
            <a:off x="719999" y="428972"/>
            <a:ext cx="7704002" cy="572703"/>
          </a:xfrm>
          <a:prstGeom prst="rect">
            <a:avLst/>
          </a:prstGeom>
        </p:spPr>
        <p:txBody>
          <a:bodyPr/>
          <a:lstStyle>
            <a:lvl1pPr defTabSz="658368">
              <a:defRPr sz="2500"/>
            </a:lvl1pPr>
          </a:lstStyle>
          <a:p>
            <a:pPr/>
            <a:r>
              <a:t>Discussion &amp; Future Plans</a:t>
            </a:r>
          </a:p>
        </p:txBody>
      </p:sp>
      <p:sp>
        <p:nvSpPr>
          <p:cNvPr id="596" name="Google Shape;477;p40"/>
          <p:cNvSpPr txBox="1"/>
          <p:nvPr>
            <p:ph type="body" sz="half" idx="1"/>
          </p:nvPr>
        </p:nvSpPr>
        <p:spPr>
          <a:xfrm>
            <a:off x="697832" y="1176237"/>
            <a:ext cx="5195636" cy="3227245"/>
          </a:xfrm>
          <a:prstGeom prst="rect">
            <a:avLst/>
          </a:prstGeom>
        </p:spPr>
        <p:txBody>
          <a:bodyPr/>
          <a:lstStyle/>
          <a:p>
            <a:pPr marL="448055" indent="-311150" defTabSz="896111">
              <a:spcBef>
                <a:spcPts val="600"/>
              </a:spcBef>
              <a:buSzPts val="1200"/>
              <a:defRPr b="1"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Intent Recognition</a:t>
            </a:r>
          </a:p>
          <a:p>
            <a:pPr lvl="1" marL="908050" indent="-311150" defTabSz="896111">
              <a:spcBef>
                <a:spcPts val="600"/>
              </a:spcBef>
              <a:buSzPts val="1200"/>
              <a:buChar char="●"/>
              <a:defRPr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Azure, LLAMa, or combined?</a:t>
            </a:r>
          </a:p>
          <a:p>
            <a:pPr marL="448055" indent="-311150" defTabSz="896111">
              <a:spcBef>
                <a:spcPts val="600"/>
              </a:spcBef>
              <a:buSzPts val="1200"/>
              <a:defRPr b="1"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Better prompts for NLG</a:t>
            </a:r>
          </a:p>
          <a:p>
            <a:pPr lvl="1" marL="908050" indent="-311150" defTabSz="896111">
              <a:spcBef>
                <a:spcPts val="600"/>
              </a:spcBef>
              <a:buSzPts val="1200"/>
              <a:buChar char="●"/>
              <a:defRPr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LLM for NLG or hard-code scripts?</a:t>
            </a:r>
          </a:p>
          <a:p>
            <a:pPr marL="448055" indent="-311150" defTabSz="896111">
              <a:spcBef>
                <a:spcPts val="600"/>
              </a:spcBef>
              <a:buSzPts val="1200"/>
              <a:defRPr b="1"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Limited Language Resources (for now?)</a:t>
            </a:r>
          </a:p>
          <a:p>
            <a:pPr lvl="1" marL="908050" indent="-311150" defTabSz="896111">
              <a:spcBef>
                <a:spcPts val="600"/>
              </a:spcBef>
              <a:buSzPts val="1200"/>
              <a:buChar char="●"/>
              <a:defRPr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rPr u="sng"/>
              <a:t>Swedish vs. Bilingual </a:t>
            </a:r>
            <a:r>
              <a:t>Voices from Azure</a:t>
            </a:r>
          </a:p>
          <a:p>
            <a:pPr lvl="1" marL="908050" indent="-311150" defTabSz="896111">
              <a:spcBef>
                <a:spcPts val="600"/>
              </a:spcBef>
              <a:buSzPts val="1200"/>
              <a:buChar char="●"/>
              <a:defRPr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NLU Fine-tunning</a:t>
            </a:r>
          </a:p>
          <a:p>
            <a:pPr marL="448055" indent="-311150" defTabSz="896111">
              <a:spcBef>
                <a:spcPts val="600"/>
              </a:spcBef>
              <a:buSzPts val="1200"/>
              <a:defRPr b="1"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More interactive and natural responses to the speech</a:t>
            </a:r>
          </a:p>
          <a:p>
            <a:pPr lvl="1" marL="908050" indent="-311150" defTabSz="896111">
              <a:spcBef>
                <a:spcPts val="600"/>
              </a:spcBef>
              <a:buSzPts val="1200"/>
              <a:buChar char="●"/>
              <a:defRPr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Check if items actually exist in the menu</a:t>
            </a:r>
          </a:p>
          <a:p>
            <a:pPr lvl="1" marL="908050" indent="-311150" defTabSz="896111">
              <a:spcBef>
                <a:spcPts val="600"/>
              </a:spcBef>
              <a:buSzPts val="1200"/>
              <a:buChar char="●"/>
              <a:defRPr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Detect ”bad stuff” </a:t>
            </a:r>
          </a:p>
          <a:p>
            <a:pPr lvl="1" marL="908050" indent="-311150" defTabSz="896111">
              <a:spcBef>
                <a:spcPts val="600"/>
              </a:spcBef>
              <a:buSzPts val="1200"/>
              <a:buChar char="●"/>
              <a:defRPr sz="1200"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Speech suggestions based on learner’s Swedish level</a:t>
            </a:r>
          </a:p>
        </p:txBody>
      </p:sp>
      <p:pic>
        <p:nvPicPr>
          <p:cNvPr id="597" name="截屏2024-11-03 14.34.19.png" descr="截屏2024-11-03 14.34.19.png"/>
          <p:cNvPicPr>
            <a:picLocks noChangeAspect="1"/>
          </p:cNvPicPr>
          <p:nvPr/>
        </p:nvPicPr>
        <p:blipFill>
          <a:blip r:embed="rId2">
            <a:extLst/>
          </a:blip>
          <a:srcRect l="15170" t="17674" r="23077" b="34089"/>
          <a:stretch>
            <a:fillRect/>
          </a:stretch>
        </p:blipFill>
        <p:spPr>
          <a:xfrm>
            <a:off x="5841460" y="1688703"/>
            <a:ext cx="2697449" cy="2481015"/>
          </a:xfrm>
          <a:prstGeom prst="rect">
            <a:avLst/>
          </a:prstGeom>
          <a:ln>
            <a:solidFill>
              <a:srgbClr val="242424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458;p39"/>
          <p:cNvSpPr txBox="1"/>
          <p:nvPr>
            <p:ph type="title"/>
          </p:nvPr>
        </p:nvSpPr>
        <p:spPr>
          <a:xfrm>
            <a:off x="2262875" y="717849"/>
            <a:ext cx="4618202" cy="958502"/>
          </a:xfrm>
          <a:prstGeom prst="rect">
            <a:avLst/>
          </a:prstGeom>
        </p:spPr>
        <p:txBody>
          <a:bodyPr/>
          <a:lstStyle>
            <a:lvl1pPr defTabSz="758951">
              <a:defRPr sz="4900"/>
            </a:lvl1pPr>
          </a:lstStyle>
          <a:p>
            <a:pPr/>
            <a:r>
              <a:t>Thanks!</a:t>
            </a:r>
          </a:p>
        </p:txBody>
      </p:sp>
      <p:sp>
        <p:nvSpPr>
          <p:cNvPr id="600" name="Google Shape;460;p39"/>
          <p:cNvSpPr txBox="1"/>
          <p:nvPr/>
        </p:nvSpPr>
        <p:spPr>
          <a:xfrm>
            <a:off x="1837210" y="4063750"/>
            <a:ext cx="5469606" cy="360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 sz="12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Please keep this slide for attribution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ntro to Iteration by Slidesgo">
  <a:themeElements>
    <a:clrScheme name="Intro to Iteration by Slidesgo">
      <a:dk1>
        <a:srgbClr val="242424"/>
      </a:dk1>
      <a:lt1>
        <a:srgbClr val="F3F3F3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2B2B2B"/>
      </a:accent4>
      <a:accent5>
        <a:srgbClr val="0A0A0A"/>
      </a:accent5>
      <a:accent6>
        <a:srgbClr val="707070"/>
      </a:accent6>
      <a:hlink>
        <a:srgbClr val="0000FF"/>
      </a:hlink>
      <a:folHlink>
        <a:srgbClr val="FF00FF"/>
      </a:folHlink>
    </a:clrScheme>
    <a:fontScheme name="Intro to Iteration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ntro to Iteration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4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4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ro to Iteration by Slidesgo">
  <a:themeElements>
    <a:clrScheme name="Intro to Iteration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2B2B2B"/>
      </a:accent4>
      <a:accent5>
        <a:srgbClr val="0A0A0A"/>
      </a:accent5>
      <a:accent6>
        <a:srgbClr val="707070"/>
      </a:accent6>
      <a:hlink>
        <a:srgbClr val="0000FF"/>
      </a:hlink>
      <a:folHlink>
        <a:srgbClr val="FF00FF"/>
      </a:folHlink>
    </a:clrScheme>
    <a:fontScheme name="Intro to Iteration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Intro to Iteration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4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4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