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D92D-8FD4-4C9B-977E-2C40CA9B60F4}" v="5" dt="2023-03-13T07:52:54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0148D92D-8FD4-4C9B-977E-2C40CA9B60F4}"/>
    <pc:docChg chg="modSld">
      <pc:chgData name="William Wong" userId="S::william@tomowork.org::667f6241-6e0e-4455-ae5e-4051bd9b8c57" providerId="AD" clId="Web-{0148D92D-8FD4-4C9B-977E-2C40CA9B60F4}" dt="2023-03-13T07:52:45.384" v="3" actId="20577"/>
      <pc:docMkLst>
        <pc:docMk/>
      </pc:docMkLst>
      <pc:sldChg chg="modSp">
        <pc:chgData name="William Wong" userId="S::william@tomowork.org::667f6241-6e0e-4455-ae5e-4051bd9b8c57" providerId="AD" clId="Web-{0148D92D-8FD4-4C9B-977E-2C40CA9B60F4}" dt="2023-03-13T07:52:45.384" v="3" actId="20577"/>
        <pc:sldMkLst>
          <pc:docMk/>
          <pc:sldMk cId="2734484817" sldId="256"/>
        </pc:sldMkLst>
        <pc:spChg chg="mod">
          <ac:chgData name="William Wong" userId="S::william@tomowork.org::667f6241-6e0e-4455-ae5e-4051bd9b8c57" providerId="AD" clId="Web-{0148D92D-8FD4-4C9B-977E-2C40CA9B60F4}" dt="2023-03-13T07:52:45.384" v="3" actId="20577"/>
          <ac:spMkLst>
            <pc:docMk/>
            <pc:sldMk cId="2734484817" sldId="256"/>
            <ac:spMk id="22" creationId="{00000000-0000-0000-0000-000000000000}"/>
          </ac:spMkLst>
        </pc:spChg>
      </pc:sldChg>
    </pc:docChg>
  </pc:docChgLst>
  <pc:docChgLst>
    <pc:chgData name="Pepper See" userId="05fa344e-dd87-4cdf-aa40-0b65d025c22e" providerId="ADAL" clId="{49C8B075-5C62-5647-9B48-04DEE2560C9A}"/>
    <pc:docChg chg="modSld">
      <pc:chgData name="Pepper See" userId="05fa344e-dd87-4cdf-aa40-0b65d025c22e" providerId="ADAL" clId="{49C8B075-5C62-5647-9B48-04DEE2560C9A}" dt="2023-03-13T02:12:18.300" v="11" actId="20577"/>
      <pc:docMkLst>
        <pc:docMk/>
      </pc:docMkLst>
      <pc:sldChg chg="modSp mod">
        <pc:chgData name="Pepper See" userId="05fa344e-dd87-4cdf-aa40-0b65d025c22e" providerId="ADAL" clId="{49C8B075-5C62-5647-9B48-04DEE2560C9A}" dt="2023-03-13T02:12:18.300" v="11" actId="20577"/>
        <pc:sldMkLst>
          <pc:docMk/>
          <pc:sldMk cId="2734484817" sldId="256"/>
        </pc:sldMkLst>
        <pc:spChg chg="mod">
          <ac:chgData name="Pepper See" userId="05fa344e-dd87-4cdf-aa40-0b65d025c22e" providerId="ADAL" clId="{49C8B075-5C62-5647-9B48-04DEE2560C9A}" dt="2023-03-13T02:12:18.300" v="11" actId="20577"/>
          <ac:spMkLst>
            <pc:docMk/>
            <pc:sldMk cId="2734484817" sldId="256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78D26-0764-4DD0-A5A9-36B70671EC2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B1E8-9919-475F-95B1-BB377E2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B1E8-9919-475F-95B1-BB377E2F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574504238,&quot;Placement&quot;:&quot;Header&quot;,&quot;Top&quot;:0.0,&quot;Left&quot;:393.375916,&quot;SlideWidth&quot;:960,&quot;SlideHeight&quot;:540}">
            <a:extLst>
              <a:ext uri="{FF2B5EF4-FFF2-40B4-BE49-F238E27FC236}">
                <a16:creationId xmlns:a16="http://schemas.microsoft.com/office/drawing/2014/main" id="{39259B56-9DDD-4DAF-88DA-6A1331C69C72}"/>
              </a:ext>
            </a:extLst>
          </p:cNvPr>
          <p:cNvSpPr txBox="1"/>
          <p:nvPr userDrawn="1"/>
        </p:nvSpPr>
        <p:spPr>
          <a:xfrm>
            <a:off x="4995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68796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republic polytechnic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" y="265327"/>
            <a:ext cx="1828800" cy="7442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462953" y="268105"/>
            <a:ext cx="551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Step-by-step guide for Guest </a:t>
            </a:r>
            <a:r>
              <a:rPr lang="en-US" sz="2400" b="1" dirty="0" err="1"/>
              <a:t>WiFi</a:t>
            </a:r>
            <a:r>
              <a:rPr lang="en-US" sz="2400" b="1" dirty="0"/>
              <a:t> Access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079" y="1783357"/>
            <a:ext cx="241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Connect your smartphone/tablet or laptop PC to</a:t>
            </a:r>
            <a:r>
              <a:rPr lang="en-US" sz="1400" dirty="0"/>
              <a:t> </a:t>
            </a:r>
            <a:r>
              <a:rPr lang="en-US" sz="1400" b="1" dirty="0"/>
              <a:t>“RP-</a:t>
            </a:r>
            <a:r>
              <a:rPr lang="en-US" sz="1400" b="1" dirty="0" err="1"/>
              <a:t>Wireless_Guest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OR </a:t>
            </a:r>
            <a:r>
              <a:rPr lang="en-US" sz="1400" b="1" dirty="0" err="1"/>
              <a:t>Guest@RP</a:t>
            </a:r>
            <a:r>
              <a:rPr lang="en-US" sz="1400" b="1" dirty="0"/>
              <a:t>”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473326" y="954059"/>
            <a:ext cx="2005665" cy="1082061"/>
            <a:chOff x="3326169" y="1567304"/>
            <a:chExt cx="2005665" cy="10820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6346" y="1567304"/>
              <a:ext cx="1995488" cy="10820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Oval 10"/>
            <p:cNvSpPr/>
            <p:nvPr/>
          </p:nvSpPr>
          <p:spPr>
            <a:xfrm>
              <a:off x="3326169" y="2153226"/>
              <a:ext cx="1204912" cy="2857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011" y="3237581"/>
            <a:ext cx="4625817" cy="3257550"/>
            <a:chOff x="788011" y="3237581"/>
            <a:chExt cx="4625817" cy="3257550"/>
          </a:xfrm>
        </p:grpSpPr>
        <p:pic>
          <p:nvPicPr>
            <p:cNvPr id="6" name="Picture 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88011" y="3237581"/>
              <a:ext cx="2409825" cy="325755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Oval 11"/>
            <p:cNvSpPr/>
            <p:nvPr/>
          </p:nvSpPr>
          <p:spPr>
            <a:xfrm>
              <a:off x="1357442" y="6102208"/>
              <a:ext cx="452437" cy="209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877675" y="5832790"/>
              <a:ext cx="590551" cy="269418"/>
            </a:xfrm>
            <a:prstGeom prst="straightConnector1">
              <a:avLst/>
            </a:prstGeom>
            <a:ln w="15875" cap="flat"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62953" y="5487935"/>
              <a:ext cx="2950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3. Click on the “Sign up” link to register for a wireless guess account.</a:t>
              </a:r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20964" y="3493717"/>
            <a:ext cx="2571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Launch any browser (e.g. IE, Chrome, Safari, Firefox, etc.). </a:t>
            </a:r>
          </a:p>
          <a:p>
            <a:endParaRPr lang="en-US" sz="1400" b="1" dirty="0"/>
          </a:p>
          <a:p>
            <a:r>
              <a:rPr lang="en-US" sz="1400" b="1" dirty="0"/>
              <a:t>You will be redirected to the RP Wireless Guest </a:t>
            </a:r>
            <a:r>
              <a:rPr lang="en-US" sz="1400" b="1" dirty="0" err="1"/>
              <a:t>Authorised</a:t>
            </a:r>
            <a:r>
              <a:rPr lang="en-US" sz="1400" b="1" dirty="0"/>
              <a:t> Access Portal.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1510072"/>
            <a:ext cx="25449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4. Enter your mobile number, email address, and event code to register. </a:t>
            </a:r>
          </a:p>
          <a:p>
            <a:endParaRPr lang="en-US" sz="1400" b="1" dirty="0"/>
          </a:p>
          <a:p>
            <a:r>
              <a:rPr lang="en-US" b="1" dirty="0">
                <a:solidFill>
                  <a:srgbClr val="FF0000"/>
                </a:solidFill>
              </a:rPr>
              <a:t>Event code: EV-7441WB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78401" y="498316"/>
            <a:ext cx="2441575" cy="3309820"/>
            <a:chOff x="8978401" y="498316"/>
            <a:chExt cx="2441575" cy="33098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8401" y="498316"/>
              <a:ext cx="2441575" cy="330982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9309735" y="1864193"/>
              <a:ext cx="2349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309735" y="2481141"/>
              <a:ext cx="2349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309735" y="3061657"/>
              <a:ext cx="1510676" cy="215444"/>
              <a:chOff x="9424035" y="2840677"/>
              <a:chExt cx="1510676" cy="21544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9760754" y="2840677"/>
                <a:ext cx="11739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FF0000"/>
                    </a:solidFill>
                  </a:rPr>
                  <a:t>EV-3809JY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424035" y="2840677"/>
                <a:ext cx="2349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449" y="3864342"/>
            <a:ext cx="2441575" cy="24474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8820336" y="4303220"/>
            <a:ext cx="2965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5. The password for the wireless guess account will be sent to the mobile number and email address used for registration in </a:t>
            </a:r>
            <a:r>
              <a:rPr lang="en-US" sz="1400" b="1" u="sng" dirty="0"/>
              <a:t>Step 4</a:t>
            </a:r>
            <a:r>
              <a:rPr lang="en-US" sz="1400" b="1" dirty="0"/>
              <a:t>.</a:t>
            </a:r>
          </a:p>
          <a:p>
            <a:endParaRPr lang="en-US" sz="1400" b="1" dirty="0"/>
          </a:p>
          <a:p>
            <a:r>
              <a:rPr lang="en-US" sz="1400" b="1" dirty="0"/>
              <a:t>Click on “Log in” and proceed to sign in as an </a:t>
            </a:r>
            <a:r>
              <a:rPr lang="en-US" sz="1400" b="1" dirty="0" err="1"/>
              <a:t>authorised</a:t>
            </a:r>
            <a:r>
              <a:rPr lang="en-US" sz="1400" b="1" dirty="0"/>
              <a:t> guest with the issued password.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326" y="2153226"/>
            <a:ext cx="2005665" cy="8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5E9E83-C72E-4227-8221-1CFA461EC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B387AC-0E3C-4F32-B842-63972D57B2C7}"/>
</file>

<file path=customXml/itemProps3.xml><?xml version="1.0" encoding="utf-8"?>
<ds:datastoreItem xmlns:ds="http://schemas.openxmlformats.org/officeDocument/2006/customXml" ds:itemID="{8C600268-6918-471E-B40D-39F1BAD6B158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148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xpeppersee@outlook.com</cp:lastModifiedBy>
  <cp:revision>74</cp:revision>
  <dcterms:created xsi:type="dcterms:W3CDTF">2017-06-07T07:17:18Z</dcterms:created>
  <dcterms:modified xsi:type="dcterms:W3CDTF">2023-03-13T07:52:58Z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2022-05-18T05:42:38Z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5142ef57-a823-4150-84d5-f2d137bb54db</vt:lpwstr>
  </property>
  <property fmtid="{D5CDD505-2E9C-101B-9397-08002B2CF9AE}" pid="9" name="MSIP_Label_b70f6a2e-9a0b-44bc-9fcb-55781401e2f0_ContentBits">
    <vt:lpwstr>1</vt:lpwstr>
  </property>
  <property fmtid="{D5CDD505-2E9C-101B-9397-08002B2CF9AE}" pid="10" name="Order">
    <vt:r8>11000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ComplianceAssetId">
    <vt:lpwstr/>
  </property>
  <property fmtid="{D5CDD505-2E9C-101B-9397-08002B2CF9AE}" pid="18" name="TemplateUrl">
    <vt:lpwstr/>
  </property>
</Properties>
</file>