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69" r:id="rId6"/>
    <p:sldId id="270" r:id="rId7"/>
    <p:sldId id="295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1q6jU8PwX8M3nZ96FcS3ORgGq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BA5"/>
    <a:srgbClr val="A8D08C"/>
    <a:srgbClr val="B6ADDB"/>
    <a:srgbClr val="BCD6EF"/>
    <a:srgbClr val="FFAE52"/>
    <a:srgbClr val="FAEEC8"/>
    <a:srgbClr val="FADDC8"/>
    <a:srgbClr val="815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CDD7F-FD4D-B144-91B2-2BA0B28DC671}" v="968" dt="2023-04-21T07:39:22.092"/>
  </p1510:revLst>
</p1510:revInfo>
</file>

<file path=ppt/tableStyles.xml><?xml version="1.0" encoding="utf-8"?>
<a:tblStyleLst xmlns:a="http://schemas.openxmlformats.org/drawingml/2006/main" def="{517E7173-7963-49FE-A35A-747044E7E269}">
  <a:tblStyle styleId="{517E7173-7963-49FE-A35A-747044E7E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964E94-D0D6-4758-9C9F-CFEF129BB2B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53E8F8-03D2-4DA8-8065-61E592FC45E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8"/>
    <p:restoredTop sz="91515"/>
  </p:normalViewPr>
  <p:slideViewPr>
    <p:cSldViewPr snapToGrid="0" snapToObjects="1">
      <p:cViewPr varScale="1">
        <p:scale>
          <a:sx n="100" d="100"/>
          <a:sy n="100" d="100"/>
        </p:scale>
        <p:origin x="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49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8897E6C0-1312-4D0A-9FAF-72E5C330CCEE}"/>
    <pc:docChg chg="modSld">
      <pc:chgData name="William Wong" userId="S::william@tomowork.org::667f6241-6e0e-4455-ae5e-4051bd9b8c57" providerId="AD" clId="Web-{8897E6C0-1312-4D0A-9FAF-72E5C330CCEE}" dt="2023-02-27T12:58:08.270" v="7"/>
      <pc:docMkLst>
        <pc:docMk/>
      </pc:docMkLst>
      <pc:sldChg chg="modSp">
        <pc:chgData name="William Wong" userId="S::william@tomowork.org::667f6241-6e0e-4455-ae5e-4051bd9b8c57" providerId="AD" clId="Web-{8897E6C0-1312-4D0A-9FAF-72E5C330CCEE}" dt="2023-02-27T12:58:08.270" v="7"/>
        <pc:sldMkLst>
          <pc:docMk/>
          <pc:sldMk cId="0" sldId="271"/>
        </pc:sldMkLst>
        <pc:graphicFrameChg chg="mod modGraphic">
          <ac:chgData name="William Wong" userId="S::william@tomowork.org::667f6241-6e0e-4455-ae5e-4051bd9b8c57" providerId="AD" clId="Web-{8897E6C0-1312-4D0A-9FAF-72E5C330CCEE}" dt="2023-02-27T12:58:08.270" v="7"/>
          <ac:graphicFrameMkLst>
            <pc:docMk/>
            <pc:sldMk cId="0" sldId="271"/>
            <ac:graphicFrameMk id="300" creationId="{00000000-0000-0000-0000-000000000000}"/>
          </ac:graphicFrameMkLst>
        </pc:graphicFrameChg>
      </pc:sldChg>
    </pc:docChg>
  </pc:docChgLst>
  <pc:docChgLst>
    <pc:chgData name="Wong Woei Luen" userId="S::william@tomowork.onmicrosoft.com::667f6241-6e0e-4455-ae5e-4051bd9b8c57" providerId="AD" clId="Web-{6275CC99-AB1B-44C0-8938-E668E67601D4}"/>
    <pc:docChg chg="modSld">
      <pc:chgData name="Wong Woei Luen" userId="S::william@tomowork.onmicrosoft.com::667f6241-6e0e-4455-ae5e-4051bd9b8c57" providerId="AD" clId="Web-{6275CC99-AB1B-44C0-8938-E668E67601D4}" dt="2022-11-15T06:08:56.753" v="4" actId="20577"/>
      <pc:docMkLst>
        <pc:docMk/>
      </pc:docMkLst>
      <pc:sldChg chg="modSp">
        <pc:chgData name="Wong Woei Luen" userId="S::william@tomowork.onmicrosoft.com::667f6241-6e0e-4455-ae5e-4051bd9b8c57" providerId="AD" clId="Web-{6275CC99-AB1B-44C0-8938-E668E67601D4}" dt="2022-11-15T06:08:56.753" v="4" actId="20577"/>
        <pc:sldMkLst>
          <pc:docMk/>
          <pc:sldMk cId="0" sldId="270"/>
        </pc:sldMkLst>
        <pc:spChg chg="mod">
          <ac:chgData name="Wong Woei Luen" userId="S::william@tomowork.onmicrosoft.com::667f6241-6e0e-4455-ae5e-4051bd9b8c57" providerId="AD" clId="Web-{6275CC99-AB1B-44C0-8938-E668E67601D4}" dt="2022-11-15T06:08:56.753" v="4" actId="20577"/>
          <ac:spMkLst>
            <pc:docMk/>
            <pc:sldMk cId="0" sldId="270"/>
            <ac:spMk id="291" creationId="{00000000-0000-0000-0000-000000000000}"/>
          </ac:spMkLst>
        </pc:spChg>
      </pc:sldChg>
      <pc:sldChg chg="modSp">
        <pc:chgData name="Wong Woei Luen" userId="S::william@tomowork.onmicrosoft.com::667f6241-6e0e-4455-ae5e-4051bd9b8c57" providerId="AD" clId="Web-{6275CC99-AB1B-44C0-8938-E668E67601D4}" dt="2022-11-15T06:07:43.173" v="0" actId="1076"/>
        <pc:sldMkLst>
          <pc:docMk/>
          <pc:sldMk cId="0" sldId="271"/>
        </pc:sldMkLst>
        <pc:spChg chg="mod">
          <ac:chgData name="Wong Woei Luen" userId="S::william@tomowork.onmicrosoft.com::667f6241-6e0e-4455-ae5e-4051bd9b8c57" providerId="AD" clId="Web-{6275CC99-AB1B-44C0-8938-E668E67601D4}" dt="2022-11-15T06:07:43.173" v="0" actId="1076"/>
          <ac:spMkLst>
            <pc:docMk/>
            <pc:sldMk cId="0" sldId="271"/>
            <ac:spMk id="314" creationId="{00000000-0000-0000-0000-000000000000}"/>
          </ac:spMkLst>
        </pc:spChg>
      </pc:sldChg>
    </pc:docChg>
  </pc:docChgLst>
  <pc:docChgLst>
    <pc:chgData name="Pepper See" userId="05fa344e-dd87-4cdf-aa40-0b65d025c22e" providerId="ADAL" clId="{73DCDD7F-FD4D-B144-91B2-2BA0B28DC671}"/>
    <pc:docChg chg="undo redo custSel addSld delSld modSld sldOrd">
      <pc:chgData name="Pepper See" userId="05fa344e-dd87-4cdf-aa40-0b65d025c22e" providerId="ADAL" clId="{73DCDD7F-FD4D-B144-91B2-2BA0B28DC671}" dt="2023-04-25T01:49:25.641" v="12407" actId="20577"/>
      <pc:docMkLst>
        <pc:docMk/>
      </pc:docMkLst>
      <pc:sldChg chg="delSp mod">
        <pc:chgData name="Pepper See" userId="05fa344e-dd87-4cdf-aa40-0b65d025c22e" providerId="ADAL" clId="{73DCDD7F-FD4D-B144-91B2-2BA0B28DC671}" dt="2023-03-20T00:35:53.449" v="11761" actId="478"/>
        <pc:sldMkLst>
          <pc:docMk/>
          <pc:sldMk cId="0" sldId="256"/>
        </pc:sldMkLst>
        <pc:spChg chg="del">
          <ac:chgData name="Pepper See" userId="05fa344e-dd87-4cdf-aa40-0b65d025c22e" providerId="ADAL" clId="{73DCDD7F-FD4D-B144-91B2-2BA0B28DC671}" dt="2023-03-20T00:35:53.449" v="11761" actId="478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del mod">
        <pc:chgData name="Pepper See" userId="05fa344e-dd87-4cdf-aa40-0b65d025c22e" providerId="ADAL" clId="{73DCDD7F-FD4D-B144-91B2-2BA0B28DC671}" dt="2023-02-28T05:31:03.189" v="11376" actId="2696"/>
        <pc:sldMkLst>
          <pc:docMk/>
          <pc:sldMk cId="0" sldId="257"/>
        </pc:sldMkLst>
        <pc:spChg chg="add del mod">
          <ac:chgData name="Pepper See" userId="05fa344e-dd87-4cdf-aa40-0b65d025c22e" providerId="ADAL" clId="{73DCDD7F-FD4D-B144-91B2-2BA0B28DC671}" dt="2023-01-09T02:58:57.728" v="6386" actId="478"/>
          <ac:spMkLst>
            <pc:docMk/>
            <pc:sldMk cId="0" sldId="257"/>
            <ac:spMk id="65" creationId="{6D06F0AD-FF25-E941-91A0-E978D06EB504}"/>
          </ac:spMkLst>
        </pc:spChg>
        <pc:spChg chg="mod">
          <ac:chgData name="Pepper See" userId="05fa344e-dd87-4cdf-aa40-0b65d025c22e" providerId="ADAL" clId="{73DCDD7F-FD4D-B144-91B2-2BA0B28DC671}" dt="2022-11-16T09:45:05.350" v="709" actId="1038"/>
          <ac:spMkLst>
            <pc:docMk/>
            <pc:sldMk cId="0" sldId="257"/>
            <ac:spMk id="9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9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21.660" v="9523" actId="1076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9T02:59:34.631" v="6387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24.315" v="9527" actId="1036"/>
          <ac:spMkLst>
            <pc:docMk/>
            <pc:sldMk cId="0" sldId="257"/>
            <ac:spMk id="10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3" creationId="{00000000-0000-0000-0000-000000000000}"/>
          </ac:spMkLst>
        </pc:spChg>
        <pc:spChg chg="del mod">
          <ac:chgData name="Pepper See" userId="05fa344e-dd87-4cdf-aa40-0b65d025c22e" providerId="ADAL" clId="{73DCDD7F-FD4D-B144-91B2-2BA0B28DC671}" dt="2023-01-09T02:58:42.957" v="6384" actId="478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9T02:59:43.478" v="6396" actId="20577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9T02:58:48.199" v="6385" actId="1076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3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30.565" v="9529" actId="1035"/>
          <ac:spMkLst>
            <pc:docMk/>
            <pc:sldMk cId="0" sldId="257"/>
            <ac:spMk id="14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30.565" v="9529" actId="1035"/>
          <ac:spMkLst>
            <pc:docMk/>
            <pc:sldMk cId="0" sldId="257"/>
            <ac:spMk id="14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15.073" v="9522" actId="1036"/>
          <ac:spMkLst>
            <pc:docMk/>
            <pc:sldMk cId="0" sldId="257"/>
            <ac:spMk id="14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7:17:39.956" v="9530" actId="1035"/>
          <ac:spMkLst>
            <pc:docMk/>
            <pc:sldMk cId="0" sldId="257"/>
            <ac:spMk id="14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4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4:55.860" v="706" actId="1036"/>
          <ac:spMkLst>
            <pc:docMk/>
            <pc:sldMk cId="0" sldId="257"/>
            <ac:spMk id="152" creationId="{00000000-0000-0000-0000-000000000000}"/>
          </ac:spMkLst>
        </pc:sp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96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98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03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10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18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30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31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35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36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44:55.860" v="706" actId="1036"/>
          <ac:picMkLst>
            <pc:docMk/>
            <pc:sldMk cId="0" sldId="257"/>
            <ac:picMk id="153" creationId="{00000000-0000-0000-0000-000000000000}"/>
          </ac:picMkLst>
        </pc:pic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07" creationId="{00000000-0000-0000-0000-000000000000}"/>
          </ac:cxnSpMkLst>
        </pc:cxn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32" creationId="{00000000-0000-0000-0000-000000000000}"/>
          </ac:cxnSpMkLst>
        </pc:cxn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33" creationId="{00000000-0000-0000-0000-000000000000}"/>
          </ac:cxnSpMkLst>
        </pc:cxn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34" creationId="{00000000-0000-0000-0000-000000000000}"/>
          </ac:cxnSpMkLst>
        </pc:cxnChg>
        <pc:cxnChg chg="mod">
          <ac:chgData name="Pepper See" userId="05fa344e-dd87-4cdf-aa40-0b65d025c22e" providerId="ADAL" clId="{73DCDD7F-FD4D-B144-91B2-2BA0B28DC671}" dt="2022-11-16T09:44:55.860" v="706" actId="1036"/>
          <ac:cxnSpMkLst>
            <pc:docMk/>
            <pc:sldMk cId="0" sldId="257"/>
            <ac:cxnSpMk id="150" creationId="{00000000-0000-0000-0000-000000000000}"/>
          </ac:cxnSpMkLst>
        </pc:cxnChg>
      </pc:sldChg>
      <pc:sldChg chg="modSp del mod modShow">
        <pc:chgData name="Pepper See" userId="05fa344e-dd87-4cdf-aa40-0b65d025c22e" providerId="ADAL" clId="{73DCDD7F-FD4D-B144-91B2-2BA0B28DC671}" dt="2023-02-22T09:42:59.357" v="10106" actId="2696"/>
        <pc:sldMkLst>
          <pc:docMk/>
          <pc:sldMk cId="0" sldId="258"/>
        </pc:sldMkLst>
        <pc:spChg chg="mod">
          <ac:chgData name="Pepper See" userId="05fa344e-dd87-4cdf-aa40-0b65d025c22e" providerId="ADAL" clId="{73DCDD7F-FD4D-B144-91B2-2BA0B28DC671}" dt="2022-11-16T09:45:38.029" v="745" actId="1038"/>
          <ac:spMkLst>
            <pc:docMk/>
            <pc:sldMk cId="0" sldId="258"/>
            <ac:spMk id="15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13T05:36:18.773" v="7768" actId="2165"/>
          <ac:graphicFrameMkLst>
            <pc:docMk/>
            <pc:sldMk cId="0" sldId="258"/>
            <ac:graphicFrameMk id="159" creationId="{00000000-0000-0000-0000-000000000000}"/>
          </ac:graphicFrameMkLst>
        </pc:graphicFrameChg>
      </pc:sldChg>
      <pc:sldChg chg="modSp add del mod">
        <pc:chgData name="Pepper See" userId="05fa344e-dd87-4cdf-aa40-0b65d025c22e" providerId="ADAL" clId="{73DCDD7F-FD4D-B144-91B2-2BA0B28DC671}" dt="2023-02-13T05:36:57.925" v="7771" actId="2696"/>
        <pc:sldMkLst>
          <pc:docMk/>
          <pc:sldMk cId="0" sldId="259"/>
        </pc:sldMkLst>
        <pc:spChg chg="mod">
          <ac:chgData name="Pepper See" userId="05fa344e-dd87-4cdf-aa40-0b65d025c22e" providerId="ADAL" clId="{73DCDD7F-FD4D-B144-91B2-2BA0B28DC671}" dt="2022-11-16T09:45:29.904" v="734" actId="1036"/>
          <ac:spMkLst>
            <pc:docMk/>
            <pc:sldMk cId="0" sldId="259"/>
            <ac:spMk id="164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1-18T06:02:59.881" v="7225" actId="20577"/>
          <ac:graphicFrameMkLst>
            <pc:docMk/>
            <pc:sldMk cId="0" sldId="259"/>
            <ac:graphicFrameMk id="165" creationId="{00000000-0000-0000-0000-000000000000}"/>
          </ac:graphicFrameMkLst>
        </pc:graphicFrameChg>
      </pc:sldChg>
      <pc:sldChg chg="modSp del mod">
        <pc:chgData name="Pepper See" userId="05fa344e-dd87-4cdf-aa40-0b65d025c22e" providerId="ADAL" clId="{73DCDD7F-FD4D-B144-91B2-2BA0B28DC671}" dt="2023-02-22T09:26:19.473" v="10086" actId="2696"/>
        <pc:sldMkLst>
          <pc:docMk/>
          <pc:sldMk cId="0" sldId="260"/>
        </pc:sldMkLst>
        <pc:spChg chg="mod">
          <ac:chgData name="Pepper See" userId="05fa344e-dd87-4cdf-aa40-0b65d025c22e" providerId="ADAL" clId="{73DCDD7F-FD4D-B144-91B2-2BA0B28DC671}" dt="2023-02-22T09:25:30.656" v="10076" actId="20577"/>
          <ac:spMkLst>
            <pc:docMk/>
            <pc:sldMk cId="0" sldId="260"/>
            <ac:spMk id="170" creationId="{00000000-0000-0000-0000-000000000000}"/>
          </ac:spMkLst>
        </pc:spChg>
        <pc:graphicFrameChg chg="modGraphic">
          <ac:chgData name="Pepper See" userId="05fa344e-dd87-4cdf-aa40-0b65d025c22e" providerId="ADAL" clId="{73DCDD7F-FD4D-B144-91B2-2BA0B28DC671}" dt="2023-02-22T09:24:55.873" v="10059" actId="6549"/>
          <ac:graphicFrameMkLst>
            <pc:docMk/>
            <pc:sldMk cId="0" sldId="260"/>
            <ac:graphicFrameMk id="171" creationId="{00000000-0000-0000-0000-000000000000}"/>
          </ac:graphicFrameMkLst>
        </pc:graphicFrameChg>
      </pc:sldChg>
      <pc:sldChg chg="addSp delSp modSp mod ord modShow">
        <pc:chgData name="Pepper See" userId="05fa344e-dd87-4cdf-aa40-0b65d025c22e" providerId="ADAL" clId="{73DCDD7F-FD4D-B144-91B2-2BA0B28DC671}" dt="2023-03-02T06:32:59.099" v="11615" actId="729"/>
        <pc:sldMkLst>
          <pc:docMk/>
          <pc:sldMk cId="0" sldId="261"/>
        </pc:sldMkLst>
        <pc:spChg chg="mod">
          <ac:chgData name="Pepper See" userId="05fa344e-dd87-4cdf-aa40-0b65d025c22e" providerId="ADAL" clId="{73DCDD7F-FD4D-B144-91B2-2BA0B28DC671}" dt="2022-11-16T09:46:44.889" v="793" actId="255"/>
          <ac:spMkLst>
            <pc:docMk/>
            <pc:sldMk cId="0" sldId="261"/>
            <ac:spMk id="17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6:24.643" v="787" actId="1076"/>
          <ac:spMkLst>
            <pc:docMk/>
            <pc:sldMk cId="0" sldId="261"/>
            <ac:spMk id="17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2T10:00:43.293" v="10413" actId="20577"/>
          <ac:graphicFrameMkLst>
            <pc:docMk/>
            <pc:sldMk cId="0" sldId="261"/>
            <ac:graphicFrameMk id="177" creationId="{00000000-0000-0000-0000-000000000000}"/>
          </ac:graphicFrameMkLst>
        </pc:graphicFrameChg>
        <pc:picChg chg="add del mod">
          <ac:chgData name="Pepper See" userId="05fa344e-dd87-4cdf-aa40-0b65d025c22e" providerId="ADAL" clId="{73DCDD7F-FD4D-B144-91B2-2BA0B28DC671}" dt="2023-01-09T03:06:48.839" v="6409" actId="478"/>
          <ac:picMkLst>
            <pc:docMk/>
            <pc:sldMk cId="0" sldId="261"/>
            <ac:picMk id="5" creationId="{5543F0D1-D0C6-194E-9303-E1AA2115A6AA}"/>
          </ac:picMkLst>
        </pc:picChg>
      </pc:sldChg>
      <pc:sldChg chg="modSp mod ord">
        <pc:chgData name="Pepper See" userId="05fa344e-dd87-4cdf-aa40-0b65d025c22e" providerId="ADAL" clId="{73DCDD7F-FD4D-B144-91B2-2BA0B28DC671}" dt="2023-03-13T05:28:00.473" v="11760" actId="14100"/>
        <pc:sldMkLst>
          <pc:docMk/>
          <pc:sldMk cId="0" sldId="262"/>
        </pc:sldMkLst>
        <pc:spChg chg="mod">
          <ac:chgData name="Pepper See" userId="05fa344e-dd87-4cdf-aa40-0b65d025c22e" providerId="ADAL" clId="{73DCDD7F-FD4D-B144-91B2-2BA0B28DC671}" dt="2022-12-06T03:52:52.925" v="2320" actId="20577"/>
          <ac:spMkLst>
            <pc:docMk/>
            <pc:sldMk cId="0" sldId="262"/>
            <ac:spMk id="18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3-13T05:28:00.473" v="11760" actId="14100"/>
          <ac:spMkLst>
            <pc:docMk/>
            <pc:sldMk cId="0" sldId="262"/>
            <ac:spMk id="18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7:21.520" v="815" actId="1035"/>
          <ac:spMkLst>
            <pc:docMk/>
            <pc:sldMk cId="0" sldId="262"/>
            <ac:spMk id="18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7:26.729" v="823" actId="1035"/>
          <ac:spMkLst>
            <pc:docMk/>
            <pc:sldMk cId="0" sldId="262"/>
            <ac:spMk id="18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2T09:27:18.420" v="10103" actId="20577"/>
          <ac:graphicFrameMkLst>
            <pc:docMk/>
            <pc:sldMk cId="0" sldId="262"/>
            <ac:graphicFrameMk id="184" creationId="{00000000-0000-0000-0000-000000000000}"/>
          </ac:graphicFrameMkLst>
        </pc:graphicFrameChg>
        <pc:graphicFrameChg chg="mod modGraphic">
          <ac:chgData name="Pepper See" userId="05fa344e-dd87-4cdf-aa40-0b65d025c22e" providerId="ADAL" clId="{73DCDD7F-FD4D-B144-91B2-2BA0B28DC671}" dt="2022-12-06T04:00:14.227" v="2451" actId="255"/>
          <ac:graphicFrameMkLst>
            <pc:docMk/>
            <pc:sldMk cId="0" sldId="262"/>
            <ac:graphicFrameMk id="186" creationId="{00000000-0000-0000-0000-000000000000}"/>
          </ac:graphicFrameMkLst>
        </pc:graphicFrameChg>
      </pc:sldChg>
      <pc:sldChg chg="modSp mod ord">
        <pc:chgData name="Pepper See" userId="05fa344e-dd87-4cdf-aa40-0b65d025c22e" providerId="ADAL" clId="{73DCDD7F-FD4D-B144-91B2-2BA0B28DC671}" dt="2023-03-02T01:58:37.278" v="11586" actId="20577"/>
        <pc:sldMkLst>
          <pc:docMk/>
          <pc:sldMk cId="0" sldId="263"/>
        </pc:sldMkLst>
        <pc:spChg chg="mod">
          <ac:chgData name="Pepper See" userId="05fa344e-dd87-4cdf-aa40-0b65d025c22e" providerId="ADAL" clId="{73DCDD7F-FD4D-B144-91B2-2BA0B28DC671}" dt="2022-11-16T09:50:04.533" v="906" actId="13926"/>
          <ac:spMkLst>
            <pc:docMk/>
            <pc:sldMk cId="0" sldId="263"/>
            <ac:spMk id="19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48:16.090" v="854" actId="1076"/>
          <ac:spMkLst>
            <pc:docMk/>
            <pc:sldMk cId="0" sldId="263"/>
            <ac:spMk id="195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3-02T01:58:37.278" v="11586" actId="20577"/>
          <ac:graphicFrameMkLst>
            <pc:docMk/>
            <pc:sldMk cId="0" sldId="263"/>
            <ac:graphicFrameMk id="194" creationId="{00000000-0000-0000-0000-000000000000}"/>
          </ac:graphicFrameMkLst>
        </pc:graphicFrameChg>
      </pc:sldChg>
      <pc:sldChg chg="modSp mod ord">
        <pc:chgData name="Pepper See" userId="05fa344e-dd87-4cdf-aa40-0b65d025c22e" providerId="ADAL" clId="{73DCDD7F-FD4D-B144-91B2-2BA0B28DC671}" dt="2023-04-17T08:53:20.375" v="12183" actId="20577"/>
        <pc:sldMkLst>
          <pc:docMk/>
          <pc:sldMk cId="0" sldId="264"/>
        </pc:sldMkLst>
        <pc:spChg chg="mod">
          <ac:chgData name="Pepper See" userId="05fa344e-dd87-4cdf-aa40-0b65d025c22e" providerId="ADAL" clId="{73DCDD7F-FD4D-B144-91B2-2BA0B28DC671}" dt="2022-12-06T07:28:49.621" v="3588" actId="20577"/>
          <ac:spMkLst>
            <pc:docMk/>
            <pc:sldMk cId="0" sldId="264"/>
            <ac:spMk id="200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4-17T08:53:20.375" v="12183" actId="20577"/>
          <ac:graphicFrameMkLst>
            <pc:docMk/>
            <pc:sldMk cId="0" sldId="264"/>
            <ac:graphicFrameMk id="201" creationId="{00000000-0000-0000-0000-000000000000}"/>
          </ac:graphicFrameMkLst>
        </pc:graphicFrameChg>
      </pc:sldChg>
      <pc:sldChg chg="addSp delSp modSp mod ord">
        <pc:chgData name="Pepper See" userId="05fa344e-dd87-4cdf-aa40-0b65d025c22e" providerId="ADAL" clId="{73DCDD7F-FD4D-B144-91B2-2BA0B28DC671}" dt="2023-03-06T02:17:25.608" v="11758" actId="207"/>
        <pc:sldMkLst>
          <pc:docMk/>
          <pc:sldMk cId="0" sldId="265"/>
        </pc:sldMkLst>
        <pc:spChg chg="add del mod">
          <ac:chgData name="Pepper See" userId="05fa344e-dd87-4cdf-aa40-0b65d025c22e" providerId="ADAL" clId="{73DCDD7F-FD4D-B144-91B2-2BA0B28DC671}" dt="2023-03-06T02:17:01.644" v="11748" actId="478"/>
          <ac:spMkLst>
            <pc:docMk/>
            <pc:sldMk cId="0" sldId="265"/>
            <ac:spMk id="4" creationId="{FF28EA9D-AD3D-2740-B15D-A3C089453871}"/>
          </ac:spMkLst>
        </pc:spChg>
        <pc:spChg chg="add del mod">
          <ac:chgData name="Pepper See" userId="05fa344e-dd87-4cdf-aa40-0b65d025c22e" providerId="ADAL" clId="{73DCDD7F-FD4D-B144-91B2-2BA0B28DC671}" dt="2023-03-06T02:17:01.644" v="11748" actId="478"/>
          <ac:spMkLst>
            <pc:docMk/>
            <pc:sldMk cId="0" sldId="265"/>
            <ac:spMk id="5" creationId="{601CCE4A-AE3A-7D49-B3A9-1458CD3D21D0}"/>
          </ac:spMkLst>
        </pc:spChg>
        <pc:spChg chg="mod">
          <ac:chgData name="Pepper See" userId="05fa344e-dd87-4cdf-aa40-0b65d025c22e" providerId="ADAL" clId="{73DCDD7F-FD4D-B144-91B2-2BA0B28DC671}" dt="2022-12-06T03:53:22.416" v="2326" actId="20577"/>
          <ac:spMkLst>
            <pc:docMk/>
            <pc:sldMk cId="0" sldId="265"/>
            <ac:spMk id="207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3-06T02:17:25.608" v="11758" actId="207"/>
          <ac:graphicFrameMkLst>
            <pc:docMk/>
            <pc:sldMk cId="0" sldId="265"/>
            <ac:graphicFrameMk id="208" creationId="{00000000-0000-0000-0000-000000000000}"/>
          </ac:graphicFrameMkLst>
        </pc:graphicFrameChg>
      </pc:sldChg>
      <pc:sldChg chg="addSp delSp modSp del mod">
        <pc:chgData name="Pepper See" userId="05fa344e-dd87-4cdf-aa40-0b65d025c22e" providerId="ADAL" clId="{73DCDD7F-FD4D-B144-91B2-2BA0B28DC671}" dt="2022-12-06T03:52:23.871" v="2315" actId="2696"/>
        <pc:sldMkLst>
          <pc:docMk/>
          <pc:sldMk cId="0" sldId="266"/>
        </pc:sldMkLst>
        <pc:spChg chg="add del">
          <ac:chgData name="Pepper See" userId="05fa344e-dd87-4cdf-aa40-0b65d025c22e" providerId="ADAL" clId="{73DCDD7F-FD4D-B144-91B2-2BA0B28DC671}" dt="2022-11-16T09:51:05.445" v="939" actId="22"/>
          <ac:spMkLst>
            <pc:docMk/>
            <pc:sldMk cId="0" sldId="266"/>
            <ac:spMk id="5" creationId="{D50C6106-73CE-4543-BAD0-DA9D7F362861}"/>
          </ac:spMkLst>
        </pc:spChg>
        <pc:spChg chg="add mod">
          <ac:chgData name="Pepper See" userId="05fa344e-dd87-4cdf-aa40-0b65d025c22e" providerId="ADAL" clId="{73DCDD7F-FD4D-B144-91B2-2BA0B28DC671}" dt="2022-11-16T09:51:36.994" v="954" actId="1076"/>
          <ac:spMkLst>
            <pc:docMk/>
            <pc:sldMk cId="0" sldId="266"/>
            <ac:spMk id="6" creationId="{106092C4-9A18-494B-8522-1FBBB03433C4}"/>
          </ac:spMkLst>
        </pc:spChg>
        <pc:spChg chg="del mod">
          <ac:chgData name="Pepper See" userId="05fa344e-dd87-4cdf-aa40-0b65d025c22e" providerId="ADAL" clId="{73DCDD7F-FD4D-B144-91B2-2BA0B28DC671}" dt="2022-11-16T09:51:01.625" v="937" actId="478"/>
          <ac:spMkLst>
            <pc:docMk/>
            <pc:sldMk cId="0" sldId="266"/>
            <ac:spMk id="213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2-11-16T09:50:41.473" v="935" actId="1036"/>
          <ac:graphicFrameMkLst>
            <pc:docMk/>
            <pc:sldMk cId="0" sldId="266"/>
            <ac:graphicFrameMk id="214" creationId="{00000000-0000-0000-0000-000000000000}"/>
          </ac:graphicFrameMkLst>
        </pc:graphicFrameChg>
      </pc:sldChg>
      <pc:sldChg chg="addSp delSp modSp mod">
        <pc:chgData name="Pepper See" userId="05fa344e-dd87-4cdf-aa40-0b65d025c22e" providerId="ADAL" clId="{73DCDD7F-FD4D-B144-91B2-2BA0B28DC671}" dt="2023-02-22T09:50:10.435" v="10323" actId="1035"/>
        <pc:sldMkLst>
          <pc:docMk/>
          <pc:sldMk cId="0" sldId="267"/>
        </pc:sldMkLst>
        <pc:spChg chg="add del mod">
          <ac:chgData name="Pepper See" userId="05fa344e-dd87-4cdf-aa40-0b65d025c22e" providerId="ADAL" clId="{73DCDD7F-FD4D-B144-91B2-2BA0B28DC671}" dt="2022-11-16T08:31:41.661" v="181" actId="478"/>
          <ac:spMkLst>
            <pc:docMk/>
            <pc:sldMk cId="0" sldId="267"/>
            <ac:spMk id="36" creationId="{F685CE87-A1A9-1349-8BB8-6E0DBF89381F}"/>
          </ac:spMkLst>
        </pc:spChg>
        <pc:spChg chg="mod">
          <ac:chgData name="Pepper See" userId="05fa344e-dd87-4cdf-aa40-0b65d025c22e" providerId="ADAL" clId="{73DCDD7F-FD4D-B144-91B2-2BA0B28DC671}" dt="2022-11-16T09:51:56.243" v="955" actId="2711"/>
          <ac:spMkLst>
            <pc:docMk/>
            <pc:sldMk cId="0" sldId="267"/>
            <ac:spMk id="21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49:52.423" v="10316" actId="14100"/>
          <ac:spMkLst>
            <pc:docMk/>
            <pc:sldMk cId="0" sldId="267"/>
            <ac:spMk id="228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50:04.477" v="10322" actId="1035"/>
          <ac:spMkLst>
            <pc:docMk/>
            <pc:sldMk cId="0" sldId="267"/>
            <ac:spMk id="22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49:28.175" v="10305" actId="14100"/>
          <ac:spMkLst>
            <pc:docMk/>
            <pc:sldMk cId="0" sldId="267"/>
            <ac:spMk id="23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50:04.477" v="10322" actId="1035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2-22T09:50:10.435" v="10323" actId="1035"/>
          <ac:spMkLst>
            <pc:docMk/>
            <pc:sldMk cId="0" sldId="267"/>
            <ac:spMk id="23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8:32:13.700" v="182" actId="207"/>
          <ac:spMkLst>
            <pc:docMk/>
            <pc:sldMk cId="0" sldId="267"/>
            <ac:spMk id="24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3T05:21:26.058" v="6123" actId="113"/>
          <ac:spMkLst>
            <pc:docMk/>
            <pc:sldMk cId="0" sldId="267"/>
            <ac:spMk id="247" creationId="{00000000-0000-0000-0000-000000000000}"/>
          </ac:spMkLst>
        </pc:spChg>
        <pc:spChg chg="del mod">
          <ac:chgData name="Pepper See" userId="05fa344e-dd87-4cdf-aa40-0b65d025c22e" providerId="ADAL" clId="{73DCDD7F-FD4D-B144-91B2-2BA0B28DC671}" dt="2023-01-03T05:21:09.575" v="6119" actId="478"/>
          <ac:spMkLst>
            <pc:docMk/>
            <pc:sldMk cId="0" sldId="267"/>
            <ac:spMk id="248" creationId="{00000000-0000-0000-0000-000000000000}"/>
          </ac:spMkLst>
        </pc:spChg>
        <pc:spChg chg="del mod">
          <ac:chgData name="Pepper See" userId="05fa344e-dd87-4cdf-aa40-0b65d025c22e" providerId="ADAL" clId="{73DCDD7F-FD4D-B144-91B2-2BA0B28DC671}" dt="2023-01-03T05:21:07.492" v="6117" actId="478"/>
          <ac:spMkLst>
            <pc:docMk/>
            <pc:sldMk cId="0" sldId="267"/>
            <ac:spMk id="249" creationId="{00000000-0000-0000-0000-000000000000}"/>
          </ac:spMkLst>
        </pc:spChg>
        <pc:spChg chg="del mod">
          <ac:chgData name="Pepper See" userId="05fa344e-dd87-4cdf-aa40-0b65d025c22e" providerId="ADAL" clId="{73DCDD7F-FD4D-B144-91B2-2BA0B28DC671}" dt="2023-01-03T05:21:09.048" v="6118" actId="478"/>
          <ac:spMkLst>
            <pc:docMk/>
            <pc:sldMk cId="0" sldId="267"/>
            <ac:spMk id="250" creationId="{00000000-0000-0000-0000-000000000000}"/>
          </ac:spMkLst>
        </pc:spChg>
        <pc:picChg chg="add del mod">
          <ac:chgData name="Pepper See" userId="05fa344e-dd87-4cdf-aa40-0b65d025c22e" providerId="ADAL" clId="{73DCDD7F-FD4D-B144-91B2-2BA0B28DC671}" dt="2022-11-16T08:15:36.429" v="176" actId="478"/>
          <ac:picMkLst>
            <pc:docMk/>
            <pc:sldMk cId="0" sldId="267"/>
            <ac:picMk id="3" creationId="{E88F5179-C34E-E048-A334-6D1F539C3DBE}"/>
          </ac:picMkLst>
        </pc:picChg>
        <pc:picChg chg="add mod">
          <ac:chgData name="Pepper See" userId="05fa344e-dd87-4cdf-aa40-0b65d025c22e" providerId="ADAL" clId="{73DCDD7F-FD4D-B144-91B2-2BA0B28DC671}" dt="2022-11-16T08:15:40.222" v="177" actId="1076"/>
          <ac:picMkLst>
            <pc:docMk/>
            <pc:sldMk cId="0" sldId="267"/>
            <ac:picMk id="35" creationId="{BA2270F5-6C6A-6A4D-A8FF-818142DF7FA7}"/>
          </ac:picMkLst>
        </pc:picChg>
        <pc:picChg chg="mod">
          <ac:chgData name="Pepper See" userId="05fa344e-dd87-4cdf-aa40-0b65d025c22e" providerId="ADAL" clId="{73DCDD7F-FD4D-B144-91B2-2BA0B28DC671}" dt="2022-11-15T07:14:04.616" v="131" actId="1038"/>
          <ac:picMkLst>
            <pc:docMk/>
            <pc:sldMk cId="0" sldId="267"/>
            <ac:picMk id="222" creationId="{00000000-0000-0000-0000-000000000000}"/>
          </ac:picMkLst>
        </pc:picChg>
      </pc:sldChg>
      <pc:sldChg chg="modSp mod ord modShow">
        <pc:chgData name="Pepper See" userId="05fa344e-dd87-4cdf-aa40-0b65d025c22e" providerId="ADAL" clId="{73DCDD7F-FD4D-B144-91B2-2BA0B28DC671}" dt="2023-03-02T06:33:04.534" v="11616" actId="729"/>
        <pc:sldMkLst>
          <pc:docMk/>
          <pc:sldMk cId="0" sldId="268"/>
        </pc:sldMkLst>
        <pc:spChg chg="mod">
          <ac:chgData name="Pepper See" userId="05fa344e-dd87-4cdf-aa40-0b65d025c22e" providerId="ADAL" clId="{73DCDD7F-FD4D-B144-91B2-2BA0B28DC671}" dt="2022-11-16T09:52:23.254" v="960" actId="20577"/>
          <ac:spMkLst>
            <pc:docMk/>
            <pc:sldMk cId="0" sldId="268"/>
            <ac:spMk id="25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9T03:27:21.063" v="6581" actId="20577"/>
          <ac:spMkLst>
            <pc:docMk/>
            <pc:sldMk cId="0" sldId="268"/>
            <ac:spMk id="268" creationId="{00000000-0000-0000-0000-000000000000}"/>
          </ac:spMkLst>
        </pc:spChg>
        <pc:graphicFrameChg chg="modGraphic">
          <ac:chgData name="Pepper See" userId="05fa344e-dd87-4cdf-aa40-0b65d025c22e" providerId="ADAL" clId="{73DCDD7F-FD4D-B144-91B2-2BA0B28DC671}" dt="2023-01-03T04:44:07.104" v="5977" actId="20577"/>
          <ac:graphicFrameMkLst>
            <pc:docMk/>
            <pc:sldMk cId="0" sldId="268"/>
            <ac:graphicFrameMk id="255" creationId="{00000000-0000-0000-0000-000000000000}"/>
          </ac:graphicFrameMkLst>
        </pc:graphicFrameChg>
        <pc:graphicFrameChg chg="modGraphic">
          <ac:chgData name="Pepper See" userId="05fa344e-dd87-4cdf-aa40-0b65d025c22e" providerId="ADAL" clId="{73DCDD7F-FD4D-B144-91B2-2BA0B28DC671}" dt="2023-01-09T03:21:50.844" v="6567" actId="2711"/>
          <ac:graphicFrameMkLst>
            <pc:docMk/>
            <pc:sldMk cId="0" sldId="268"/>
            <ac:graphicFrameMk id="260" creationId="{00000000-0000-0000-0000-000000000000}"/>
          </ac:graphicFrameMkLst>
        </pc:graphicFrameChg>
      </pc:sldChg>
      <pc:sldChg chg="modSp mod">
        <pc:chgData name="Pepper See" userId="05fa344e-dd87-4cdf-aa40-0b65d025c22e" providerId="ADAL" clId="{73DCDD7F-FD4D-B144-91B2-2BA0B28DC671}" dt="2022-12-06T07:28:18.550" v="3573" actId="20577"/>
        <pc:sldMkLst>
          <pc:docMk/>
          <pc:sldMk cId="0" sldId="269"/>
        </pc:sldMkLst>
        <pc:spChg chg="mod">
          <ac:chgData name="Pepper See" userId="05fa344e-dd87-4cdf-aa40-0b65d025c22e" providerId="ADAL" clId="{73DCDD7F-FD4D-B144-91B2-2BA0B28DC671}" dt="2022-11-16T22:54:51.928" v="1062" actId="2711"/>
          <ac:spMkLst>
            <pc:docMk/>
            <pc:sldMk cId="0" sldId="269"/>
            <ac:spMk id="27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2-06T07:28:18.550" v="3573" actId="20577"/>
          <ac:spMkLst>
            <pc:docMk/>
            <pc:sldMk cId="0" sldId="269"/>
            <ac:spMk id="276" creationId="{00000000-0000-0000-0000-000000000000}"/>
          </ac:spMkLst>
        </pc:spChg>
      </pc:sldChg>
      <pc:sldChg chg="addSp delSp modSp mod">
        <pc:chgData name="Pepper See" userId="05fa344e-dd87-4cdf-aa40-0b65d025c22e" providerId="ADAL" clId="{73DCDD7F-FD4D-B144-91B2-2BA0B28DC671}" dt="2023-02-15T07:37:48.854" v="8917" actId="20577"/>
        <pc:sldMkLst>
          <pc:docMk/>
          <pc:sldMk cId="0" sldId="270"/>
        </pc:sldMkLst>
        <pc:spChg chg="mod">
          <ac:chgData name="Pepper See" userId="05fa344e-dd87-4cdf-aa40-0b65d025c22e" providerId="ADAL" clId="{73DCDD7F-FD4D-B144-91B2-2BA0B28DC671}" dt="2022-11-16T09:18:36.817" v="548"/>
          <ac:spMkLst>
            <pc:docMk/>
            <pc:sldMk cId="0" sldId="270"/>
            <ac:spMk id="19" creationId="{1257F481-B109-E740-8F12-5E2AF57C555D}"/>
          </ac:spMkLst>
        </pc:spChg>
        <pc:spChg chg="mod">
          <ac:chgData name="Pepper See" userId="05fa344e-dd87-4cdf-aa40-0b65d025c22e" providerId="ADAL" clId="{73DCDD7F-FD4D-B144-91B2-2BA0B28DC671}" dt="2022-11-16T09:18:36.817" v="548"/>
          <ac:spMkLst>
            <pc:docMk/>
            <pc:sldMk cId="0" sldId="270"/>
            <ac:spMk id="22" creationId="{3295286B-BD9B-BF4E-8453-97353402274E}"/>
          </ac:spMkLst>
        </pc:spChg>
        <pc:spChg chg="mod">
          <ac:chgData name="Pepper See" userId="05fa344e-dd87-4cdf-aa40-0b65d025c22e" providerId="ADAL" clId="{73DCDD7F-FD4D-B144-91B2-2BA0B28DC671}" dt="2022-11-16T09:18:36.817" v="548"/>
          <ac:spMkLst>
            <pc:docMk/>
            <pc:sldMk cId="0" sldId="270"/>
            <ac:spMk id="24" creationId="{26D4E14E-DD14-3744-8673-FD2D0308E1B0}"/>
          </ac:spMkLst>
        </pc:spChg>
        <pc:spChg chg="mod">
          <ac:chgData name="Pepper See" userId="05fa344e-dd87-4cdf-aa40-0b65d025c22e" providerId="ADAL" clId="{73DCDD7F-FD4D-B144-91B2-2BA0B28DC671}" dt="2022-11-16T09:18:36.817" v="548"/>
          <ac:spMkLst>
            <pc:docMk/>
            <pc:sldMk cId="0" sldId="270"/>
            <ac:spMk id="26" creationId="{9CF1A659-BD19-AB4B-B7BE-D1426DEBDA40}"/>
          </ac:spMkLst>
        </pc:spChg>
        <pc:spChg chg="add del mod">
          <ac:chgData name="Pepper See" userId="05fa344e-dd87-4cdf-aa40-0b65d025c22e" providerId="ADAL" clId="{73DCDD7F-FD4D-B144-91B2-2BA0B28DC671}" dt="2022-11-16T09:31:47.493" v="614" actId="478"/>
          <ac:spMkLst>
            <pc:docMk/>
            <pc:sldMk cId="0" sldId="270"/>
            <ac:spMk id="29" creationId="{E60FC271-35B6-E54D-A2B2-AFA4122CA6E1}"/>
          </ac:spMkLst>
        </pc:spChg>
        <pc:spChg chg="mod">
          <ac:chgData name="Pepper See" userId="05fa344e-dd87-4cdf-aa40-0b65d025c22e" providerId="ADAL" clId="{73DCDD7F-FD4D-B144-91B2-2BA0B28DC671}" dt="2023-02-15T01:31:17.464" v="8725" actId="20577"/>
          <ac:spMkLst>
            <pc:docMk/>
            <pc:sldMk cId="0" sldId="270"/>
            <ac:spMk id="283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36.817" v="548"/>
          <ac:grpSpMkLst>
            <pc:docMk/>
            <pc:sldMk cId="0" sldId="270"/>
            <ac:grpSpMk id="17" creationId="{7BF7DC29-87CE-1D4A-A0BB-D4E8DEE970F6}"/>
          </ac:grpSpMkLst>
        </pc:grpChg>
        <pc:grpChg chg="add mod">
          <ac:chgData name="Pepper See" userId="05fa344e-dd87-4cdf-aa40-0b65d025c22e" providerId="ADAL" clId="{73DCDD7F-FD4D-B144-91B2-2BA0B28DC671}" dt="2022-11-16T09:18:36.817" v="548"/>
          <ac:grpSpMkLst>
            <pc:docMk/>
            <pc:sldMk cId="0" sldId="270"/>
            <ac:grpSpMk id="20" creationId="{FA63F5EF-5F7F-6146-A411-B4F3EBC94E00}"/>
          </ac:grpSpMkLst>
        </pc:grpChg>
        <pc:grpChg chg="mod">
          <ac:chgData name="Pepper See" userId="05fa344e-dd87-4cdf-aa40-0b65d025c22e" providerId="ADAL" clId="{73DCDD7F-FD4D-B144-91B2-2BA0B28DC671}" dt="2022-11-16T09:18:36.817" v="548"/>
          <ac:grpSpMkLst>
            <pc:docMk/>
            <pc:sldMk cId="0" sldId="270"/>
            <ac:grpSpMk id="25" creationId="{D1E363C7-3B69-5C4F-AFB5-D7F949BF84F1}"/>
          </ac:grpSpMkLst>
        </pc:grpChg>
        <pc:grpChg chg="del">
          <ac:chgData name="Pepper See" userId="05fa344e-dd87-4cdf-aa40-0b65d025c22e" providerId="ADAL" clId="{73DCDD7F-FD4D-B144-91B2-2BA0B28DC671}" dt="2022-11-16T09:18:36.264" v="547" actId="478"/>
          <ac:grpSpMkLst>
            <pc:docMk/>
            <pc:sldMk cId="0" sldId="270"/>
            <ac:grpSpMk id="289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2-15T07:37:48.854" v="8917" actId="20577"/>
          <ac:graphicFrameMkLst>
            <pc:docMk/>
            <pc:sldMk cId="0" sldId="270"/>
            <ac:graphicFrameMk id="281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18" creationId="{BC6BA80B-5609-364B-B63A-2B65D0C10228}"/>
          </ac:picMkLst>
        </pc:pic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21" creationId="{350D0A75-D7DE-F747-91A3-D83FD197250B}"/>
          </ac:picMkLst>
        </pc:pic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23" creationId="{22CB0088-A39A-5F42-BF4B-0B1437102AD9}"/>
          </ac:picMkLst>
        </pc:pic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27" creationId="{4BE6F65A-E51F-6248-ADD7-17381F06402B}"/>
          </ac:picMkLst>
        </pc:picChg>
        <pc:picChg chg="mod">
          <ac:chgData name="Pepper See" userId="05fa344e-dd87-4cdf-aa40-0b65d025c22e" providerId="ADAL" clId="{73DCDD7F-FD4D-B144-91B2-2BA0B28DC671}" dt="2022-11-16T09:18:36.817" v="548"/>
          <ac:picMkLst>
            <pc:docMk/>
            <pc:sldMk cId="0" sldId="270"/>
            <ac:picMk id="28" creationId="{B85C118F-9249-EE41-AE2E-1E27D1F901F9}"/>
          </ac:picMkLst>
        </pc:picChg>
        <pc:picChg chg="mod">
          <ac:chgData name="Pepper See" userId="05fa344e-dd87-4cdf-aa40-0b65d025c22e" providerId="ADAL" clId="{73DCDD7F-FD4D-B144-91B2-2BA0B28DC671}" dt="2023-01-09T02:24:55.727" v="6298" actId="1076"/>
          <ac:picMkLst>
            <pc:docMk/>
            <pc:sldMk cId="0" sldId="270"/>
            <ac:picMk id="288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5:15.337" v="6299" actId="478"/>
          <ac:picMkLst>
            <pc:docMk/>
            <pc:sldMk cId="0" sldId="270"/>
            <ac:picMk id="294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4:51.580" v="6297" actId="478"/>
          <ac:picMkLst>
            <pc:docMk/>
            <pc:sldMk cId="0" sldId="270"/>
            <ac:picMk id="295" creationId="{00000000-0000-0000-0000-000000000000}"/>
          </ac:picMkLst>
        </pc:picChg>
      </pc:sldChg>
      <pc:sldChg chg="addSp delSp modSp del mod modNotesTx">
        <pc:chgData name="Pepper See" userId="05fa344e-dd87-4cdf-aa40-0b65d025c22e" providerId="ADAL" clId="{73DCDD7F-FD4D-B144-91B2-2BA0B28DC671}" dt="2023-03-22T04:09:46.236" v="11784" actId="2696"/>
        <pc:sldMkLst>
          <pc:docMk/>
          <pc:sldMk cId="0" sldId="271"/>
        </pc:sldMkLst>
        <pc:spChg chg="mod">
          <ac:chgData name="Pepper See" userId="05fa344e-dd87-4cdf-aa40-0b65d025c22e" providerId="ADAL" clId="{73DCDD7F-FD4D-B144-91B2-2BA0B28DC671}" dt="2022-11-16T09:18:30.217" v="546"/>
          <ac:spMkLst>
            <pc:docMk/>
            <pc:sldMk cId="0" sldId="271"/>
            <ac:spMk id="20" creationId="{FDFD05C7-2DB3-8F4A-A37F-A51880489704}"/>
          </ac:spMkLst>
        </pc:spChg>
        <pc:spChg chg="mod">
          <ac:chgData name="Pepper See" userId="05fa344e-dd87-4cdf-aa40-0b65d025c22e" providerId="ADAL" clId="{73DCDD7F-FD4D-B144-91B2-2BA0B28DC671}" dt="2023-01-03T06:34:09.540" v="6195" actId="20577"/>
          <ac:spMkLst>
            <pc:docMk/>
            <pc:sldMk cId="0" sldId="271"/>
            <ac:spMk id="23" creationId="{F0C72875-7206-B241-AB24-DE9CB54336CF}"/>
          </ac:spMkLst>
        </pc:spChg>
        <pc:spChg chg="mod">
          <ac:chgData name="Pepper See" userId="05fa344e-dd87-4cdf-aa40-0b65d025c22e" providerId="ADAL" clId="{73DCDD7F-FD4D-B144-91B2-2BA0B28DC671}" dt="2022-11-16T09:18:30.217" v="546"/>
          <ac:spMkLst>
            <pc:docMk/>
            <pc:sldMk cId="0" sldId="271"/>
            <ac:spMk id="25" creationId="{548787DB-DECB-DC45-84D0-B3860912E0D5}"/>
          </ac:spMkLst>
        </pc:spChg>
        <pc:spChg chg="mod">
          <ac:chgData name="Pepper See" userId="05fa344e-dd87-4cdf-aa40-0b65d025c22e" providerId="ADAL" clId="{73DCDD7F-FD4D-B144-91B2-2BA0B28DC671}" dt="2022-11-16T09:18:30.217" v="546"/>
          <ac:spMkLst>
            <pc:docMk/>
            <pc:sldMk cId="0" sldId="271"/>
            <ac:spMk id="27" creationId="{2C4D6304-FA7A-B542-AD4B-F4A47E7275D6}"/>
          </ac:spMkLst>
        </pc:spChg>
        <pc:spChg chg="add del mod">
          <ac:chgData name="Pepper See" userId="05fa344e-dd87-4cdf-aa40-0b65d025c22e" providerId="ADAL" clId="{73DCDD7F-FD4D-B144-91B2-2BA0B28DC671}" dt="2023-01-12T04:43:43.803" v="7079" actId="478"/>
          <ac:spMkLst>
            <pc:docMk/>
            <pc:sldMk cId="0" sldId="271"/>
            <ac:spMk id="30" creationId="{2C07713E-2C0D-DF4C-A6D7-430A56EC2684}"/>
          </ac:spMkLst>
        </pc:spChg>
        <pc:spChg chg="mod">
          <ac:chgData name="Pepper See" userId="05fa344e-dd87-4cdf-aa40-0b65d025c22e" providerId="ADAL" clId="{73DCDD7F-FD4D-B144-91B2-2BA0B28DC671}" dt="2023-03-02T01:26:14.870" v="11565" actId="20577"/>
          <ac:spMkLst>
            <pc:docMk/>
            <pc:sldMk cId="0" sldId="271"/>
            <ac:spMk id="30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1:59.936" v="296"/>
          <ac:spMkLst>
            <pc:docMk/>
            <pc:sldMk cId="0" sldId="271"/>
            <ac:spMk id="31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18:27.603" v="544" actId="20577"/>
          <ac:spMkLst>
            <pc:docMk/>
            <pc:sldMk cId="0" sldId="271"/>
            <ac:spMk id="31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3T03:09:31.928" v="5714" actId="1076"/>
          <ac:spMkLst>
            <pc:docMk/>
            <pc:sldMk cId="0" sldId="271"/>
            <ac:spMk id="313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27T05:26:33.353" v="7673" actId="1076"/>
          <ac:spMkLst>
            <pc:docMk/>
            <pc:sldMk cId="0" sldId="271"/>
            <ac:spMk id="314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30.217" v="546"/>
          <ac:grpSpMkLst>
            <pc:docMk/>
            <pc:sldMk cId="0" sldId="271"/>
            <ac:grpSpMk id="18" creationId="{B4B34939-D955-6D4E-8B90-94A08A054788}"/>
          </ac:grpSpMkLst>
        </pc:grpChg>
        <pc:grpChg chg="add mod">
          <ac:chgData name="Pepper See" userId="05fa344e-dd87-4cdf-aa40-0b65d025c22e" providerId="ADAL" clId="{73DCDD7F-FD4D-B144-91B2-2BA0B28DC671}" dt="2022-11-16T09:18:30.217" v="546"/>
          <ac:grpSpMkLst>
            <pc:docMk/>
            <pc:sldMk cId="0" sldId="271"/>
            <ac:grpSpMk id="21" creationId="{B0FAAC9D-C4B0-C044-8C5D-B2D64800F637}"/>
          </ac:grpSpMkLst>
        </pc:grpChg>
        <pc:grpChg chg="mod">
          <ac:chgData name="Pepper See" userId="05fa344e-dd87-4cdf-aa40-0b65d025c22e" providerId="ADAL" clId="{73DCDD7F-FD4D-B144-91B2-2BA0B28DC671}" dt="2022-11-16T09:18:30.217" v="546"/>
          <ac:grpSpMkLst>
            <pc:docMk/>
            <pc:sldMk cId="0" sldId="271"/>
            <ac:grpSpMk id="26" creationId="{58BDAA60-E43B-FA43-848A-FAC80CEFDF74}"/>
          </ac:grpSpMkLst>
        </pc:grpChg>
        <pc:grpChg chg="del">
          <ac:chgData name="Pepper See" userId="05fa344e-dd87-4cdf-aa40-0b65d025c22e" providerId="ADAL" clId="{73DCDD7F-FD4D-B144-91B2-2BA0B28DC671}" dt="2022-11-16T09:18:29.672" v="545" actId="478"/>
          <ac:grpSpMkLst>
            <pc:docMk/>
            <pc:sldMk cId="0" sldId="271"/>
            <ac:grpSpMk id="30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02T01:26:53.563" v="11571" actId="20577"/>
          <ac:graphicFrameMkLst>
            <pc:docMk/>
            <pc:sldMk cId="0" sldId="271"/>
            <ac:graphicFrameMk id="300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19" creationId="{EBC9042C-B7BF-E441-949F-336354232C9B}"/>
          </ac:picMkLst>
        </pc:pic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22" creationId="{4542567D-6750-4E4B-BC9B-FD3B8F36FA58}"/>
          </ac:picMkLst>
        </pc:pic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24" creationId="{22913474-8C79-6342-A6E7-AF2FC4B78212}"/>
          </ac:picMkLst>
        </pc:pic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28" creationId="{F8459379-5080-3043-9647-06D06EA4B5FB}"/>
          </ac:picMkLst>
        </pc:picChg>
        <pc:picChg chg="mod">
          <ac:chgData name="Pepper See" userId="05fa344e-dd87-4cdf-aa40-0b65d025c22e" providerId="ADAL" clId="{73DCDD7F-FD4D-B144-91B2-2BA0B28DC671}" dt="2022-11-16T09:18:30.217" v="546"/>
          <ac:picMkLst>
            <pc:docMk/>
            <pc:sldMk cId="0" sldId="271"/>
            <ac:picMk id="29" creationId="{7EE35422-14E5-3F49-AE99-D4EB5A2901B4}"/>
          </ac:picMkLst>
        </pc:picChg>
        <pc:picChg chg="mod">
          <ac:chgData name="Pepper See" userId="05fa344e-dd87-4cdf-aa40-0b65d025c22e" providerId="ADAL" clId="{73DCDD7F-FD4D-B144-91B2-2BA0B28DC671}" dt="2022-11-16T08:47:39.501" v="238" actId="1076"/>
          <ac:picMkLst>
            <pc:docMk/>
            <pc:sldMk cId="0" sldId="271"/>
            <ac:picMk id="304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5:21.346" v="6300" actId="478"/>
          <ac:picMkLst>
            <pc:docMk/>
            <pc:sldMk cId="0" sldId="271"/>
            <ac:picMk id="315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3-27T07:37:08.931" v="11796"/>
        <pc:sldMkLst>
          <pc:docMk/>
          <pc:sldMk cId="0" sldId="272"/>
        </pc:sldMkLst>
        <pc:spChg chg="mod">
          <ac:chgData name="Pepper See" userId="05fa344e-dd87-4cdf-aa40-0b65d025c22e" providerId="ADAL" clId="{73DCDD7F-FD4D-B144-91B2-2BA0B28DC671}" dt="2022-11-16T09:18:23.534" v="543"/>
          <ac:spMkLst>
            <pc:docMk/>
            <pc:sldMk cId="0" sldId="272"/>
            <ac:spMk id="18" creationId="{44B17B85-1CE9-C840-B0FD-4A2D5E1F246C}"/>
          </ac:spMkLst>
        </pc:spChg>
        <pc:spChg chg="mod">
          <ac:chgData name="Pepper See" userId="05fa344e-dd87-4cdf-aa40-0b65d025c22e" providerId="ADAL" clId="{73DCDD7F-FD4D-B144-91B2-2BA0B28DC671}" dt="2022-11-16T09:18:23.534" v="543"/>
          <ac:spMkLst>
            <pc:docMk/>
            <pc:sldMk cId="0" sldId="272"/>
            <ac:spMk id="21" creationId="{119C621C-B6EF-BC4B-B2B8-C2CB1CE5FEAF}"/>
          </ac:spMkLst>
        </pc:spChg>
        <pc:spChg chg="mod">
          <ac:chgData name="Pepper See" userId="05fa344e-dd87-4cdf-aa40-0b65d025c22e" providerId="ADAL" clId="{73DCDD7F-FD4D-B144-91B2-2BA0B28DC671}" dt="2022-11-16T09:18:23.534" v="543"/>
          <ac:spMkLst>
            <pc:docMk/>
            <pc:sldMk cId="0" sldId="272"/>
            <ac:spMk id="23" creationId="{739EFA91-7859-784F-AFBF-2020297DFF0C}"/>
          </ac:spMkLst>
        </pc:spChg>
        <pc:spChg chg="mod">
          <ac:chgData name="Pepper See" userId="05fa344e-dd87-4cdf-aa40-0b65d025c22e" providerId="ADAL" clId="{73DCDD7F-FD4D-B144-91B2-2BA0B28DC671}" dt="2022-11-16T09:18:23.534" v="543"/>
          <ac:spMkLst>
            <pc:docMk/>
            <pc:sldMk cId="0" sldId="272"/>
            <ac:spMk id="25" creationId="{BE39996B-98B8-8342-8E85-C46BC9B11502}"/>
          </ac:spMkLst>
        </pc:spChg>
        <pc:spChg chg="add mod">
          <ac:chgData name="Pepper See" userId="05fa344e-dd87-4cdf-aa40-0b65d025c22e" providerId="ADAL" clId="{73DCDD7F-FD4D-B144-91B2-2BA0B28DC671}" dt="2023-03-27T07:37:08.931" v="11796"/>
          <ac:spMkLst>
            <pc:docMk/>
            <pc:sldMk cId="0" sldId="272"/>
            <ac:spMk id="28" creationId="{DE9EC80E-5B0E-C34B-B947-C709C4D3010E}"/>
          </ac:spMkLst>
        </pc:spChg>
        <pc:spChg chg="mod">
          <ac:chgData name="Pepper See" userId="05fa344e-dd87-4cdf-aa40-0b65d025c22e" providerId="ADAL" clId="{73DCDD7F-FD4D-B144-91B2-2BA0B28DC671}" dt="2023-01-03T05:17:25.354" v="6088" actId="20577"/>
          <ac:spMkLst>
            <pc:docMk/>
            <pc:sldMk cId="0" sldId="272"/>
            <ac:spMk id="32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2:04.549" v="297"/>
          <ac:spMkLst>
            <pc:docMk/>
            <pc:sldMk cId="0" sldId="272"/>
            <ac:spMk id="33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3T03:09:44.604" v="5715" actId="2085"/>
          <ac:spMkLst>
            <pc:docMk/>
            <pc:sldMk cId="0" sldId="272"/>
            <ac:spMk id="333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23.534" v="543"/>
          <ac:grpSpMkLst>
            <pc:docMk/>
            <pc:sldMk cId="0" sldId="272"/>
            <ac:grpSpMk id="16" creationId="{C9775C11-3B9D-DD48-8D11-873987E05CE2}"/>
          </ac:grpSpMkLst>
        </pc:grpChg>
        <pc:grpChg chg="add mod">
          <ac:chgData name="Pepper See" userId="05fa344e-dd87-4cdf-aa40-0b65d025c22e" providerId="ADAL" clId="{73DCDD7F-FD4D-B144-91B2-2BA0B28DC671}" dt="2022-11-16T09:18:23.534" v="543"/>
          <ac:grpSpMkLst>
            <pc:docMk/>
            <pc:sldMk cId="0" sldId="272"/>
            <ac:grpSpMk id="19" creationId="{5F4C4DBB-B762-4345-8A20-BDBD14161AB8}"/>
          </ac:grpSpMkLst>
        </pc:grpChg>
        <pc:grpChg chg="mod">
          <ac:chgData name="Pepper See" userId="05fa344e-dd87-4cdf-aa40-0b65d025c22e" providerId="ADAL" clId="{73DCDD7F-FD4D-B144-91B2-2BA0B28DC671}" dt="2022-11-16T09:18:23.534" v="543"/>
          <ac:grpSpMkLst>
            <pc:docMk/>
            <pc:sldMk cId="0" sldId="272"/>
            <ac:grpSpMk id="24" creationId="{F57B6F01-E493-ED4E-961D-E4ACD904740A}"/>
          </ac:grpSpMkLst>
        </pc:grpChg>
        <pc:grpChg chg="del">
          <ac:chgData name="Pepper See" userId="05fa344e-dd87-4cdf-aa40-0b65d025c22e" providerId="ADAL" clId="{73DCDD7F-FD4D-B144-91B2-2BA0B28DC671}" dt="2022-11-16T09:18:22.992" v="542" actId="478"/>
          <ac:grpSpMkLst>
            <pc:docMk/>
            <pc:sldMk cId="0" sldId="272"/>
            <ac:grpSpMk id="32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22T04:00:44.121" v="11782" actId="207"/>
          <ac:graphicFrameMkLst>
            <pc:docMk/>
            <pc:sldMk cId="0" sldId="272"/>
            <ac:graphicFrameMk id="320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17" creationId="{E6BB7911-EB70-BA48-83BD-7EFA442BE78B}"/>
          </ac:picMkLst>
        </pc:pic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20" creationId="{3522394A-CC86-2041-80B3-81DCD79237C2}"/>
          </ac:picMkLst>
        </pc:pic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22" creationId="{A7138415-96ED-4847-B546-FFF281D168A2}"/>
          </ac:picMkLst>
        </pc:pic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26" creationId="{82EAB788-9F78-D64E-BBA5-EE12EC0AD889}"/>
          </ac:picMkLst>
        </pc:picChg>
        <pc:picChg chg="mod">
          <ac:chgData name="Pepper See" userId="05fa344e-dd87-4cdf-aa40-0b65d025c22e" providerId="ADAL" clId="{73DCDD7F-FD4D-B144-91B2-2BA0B28DC671}" dt="2022-11-16T09:18:23.534" v="543"/>
          <ac:picMkLst>
            <pc:docMk/>
            <pc:sldMk cId="0" sldId="272"/>
            <ac:picMk id="27" creationId="{55291E17-C80D-1243-8FAB-8709ABACC35C}"/>
          </ac:picMkLst>
        </pc:picChg>
      </pc:sldChg>
      <pc:sldChg chg="addSp delSp modSp mod">
        <pc:chgData name="Pepper See" userId="05fa344e-dd87-4cdf-aa40-0b65d025c22e" providerId="ADAL" clId="{73DCDD7F-FD4D-B144-91B2-2BA0B28DC671}" dt="2023-03-24T08:15:10.617" v="11795" actId="20577"/>
        <pc:sldMkLst>
          <pc:docMk/>
          <pc:sldMk cId="0" sldId="273"/>
        </pc:sldMkLst>
        <pc:spChg chg="mod">
          <ac:chgData name="Pepper See" userId="05fa344e-dd87-4cdf-aa40-0b65d025c22e" providerId="ADAL" clId="{73DCDD7F-FD4D-B144-91B2-2BA0B28DC671}" dt="2022-11-16T09:18:18.253" v="541"/>
          <ac:spMkLst>
            <pc:docMk/>
            <pc:sldMk cId="0" sldId="273"/>
            <ac:spMk id="24" creationId="{15F6D329-E272-7440-ACE6-E965F8D7B0F4}"/>
          </ac:spMkLst>
        </pc:spChg>
        <pc:spChg chg="mod">
          <ac:chgData name="Pepper See" userId="05fa344e-dd87-4cdf-aa40-0b65d025c22e" providerId="ADAL" clId="{73DCDD7F-FD4D-B144-91B2-2BA0B28DC671}" dt="2022-11-16T09:18:18.253" v="541"/>
          <ac:spMkLst>
            <pc:docMk/>
            <pc:sldMk cId="0" sldId="273"/>
            <ac:spMk id="27" creationId="{094D85DC-552C-E643-A67D-CD1A4C6AC27E}"/>
          </ac:spMkLst>
        </pc:spChg>
        <pc:spChg chg="mod">
          <ac:chgData name="Pepper See" userId="05fa344e-dd87-4cdf-aa40-0b65d025c22e" providerId="ADAL" clId="{73DCDD7F-FD4D-B144-91B2-2BA0B28DC671}" dt="2022-11-16T09:18:18.253" v="541"/>
          <ac:spMkLst>
            <pc:docMk/>
            <pc:sldMk cId="0" sldId="273"/>
            <ac:spMk id="29" creationId="{398D7692-9229-1E46-9F2D-BABF71664509}"/>
          </ac:spMkLst>
        </pc:spChg>
        <pc:spChg chg="mod">
          <ac:chgData name="Pepper See" userId="05fa344e-dd87-4cdf-aa40-0b65d025c22e" providerId="ADAL" clId="{73DCDD7F-FD4D-B144-91B2-2BA0B28DC671}" dt="2022-11-16T09:18:18.253" v="541"/>
          <ac:spMkLst>
            <pc:docMk/>
            <pc:sldMk cId="0" sldId="273"/>
            <ac:spMk id="31" creationId="{4A5EE73D-7580-ED45-9CA5-FB5F1C2B04F6}"/>
          </ac:spMkLst>
        </pc:spChg>
        <pc:spChg chg="mod">
          <ac:chgData name="Pepper See" userId="05fa344e-dd87-4cdf-aa40-0b65d025c22e" providerId="ADAL" clId="{73DCDD7F-FD4D-B144-91B2-2BA0B28DC671}" dt="2023-02-22T06:31:02.043" v="9454" actId="20577"/>
          <ac:spMkLst>
            <pc:docMk/>
            <pc:sldMk cId="0" sldId="273"/>
            <ac:spMk id="34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2:09.140" v="298"/>
          <ac:spMkLst>
            <pc:docMk/>
            <pc:sldMk cId="0" sldId="273"/>
            <ac:spMk id="350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18.253" v="541"/>
          <ac:grpSpMkLst>
            <pc:docMk/>
            <pc:sldMk cId="0" sldId="273"/>
            <ac:grpSpMk id="22" creationId="{5B2857FB-BD20-7940-816A-82526B9C7136}"/>
          </ac:grpSpMkLst>
        </pc:grpChg>
        <pc:grpChg chg="add mod">
          <ac:chgData name="Pepper See" userId="05fa344e-dd87-4cdf-aa40-0b65d025c22e" providerId="ADAL" clId="{73DCDD7F-FD4D-B144-91B2-2BA0B28DC671}" dt="2022-11-16T09:18:18.253" v="541"/>
          <ac:grpSpMkLst>
            <pc:docMk/>
            <pc:sldMk cId="0" sldId="273"/>
            <ac:grpSpMk id="25" creationId="{1A80658C-E3B7-964E-87CB-8670330E8727}"/>
          </ac:grpSpMkLst>
        </pc:grpChg>
        <pc:grpChg chg="mod">
          <ac:chgData name="Pepper See" userId="05fa344e-dd87-4cdf-aa40-0b65d025c22e" providerId="ADAL" clId="{73DCDD7F-FD4D-B144-91B2-2BA0B28DC671}" dt="2022-11-16T09:18:18.253" v="541"/>
          <ac:grpSpMkLst>
            <pc:docMk/>
            <pc:sldMk cId="0" sldId="273"/>
            <ac:grpSpMk id="30" creationId="{09F249FF-04C6-0542-AEF9-8A49E0BB8E04}"/>
          </ac:grpSpMkLst>
        </pc:grpChg>
        <pc:grpChg chg="del">
          <ac:chgData name="Pepper See" userId="05fa344e-dd87-4cdf-aa40-0b65d025c22e" providerId="ADAL" clId="{73DCDD7F-FD4D-B144-91B2-2BA0B28DC671}" dt="2022-11-16T09:18:17.653" v="540" actId="478"/>
          <ac:grpSpMkLst>
            <pc:docMk/>
            <pc:sldMk cId="0" sldId="273"/>
            <ac:grpSpMk id="34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3-24T08:15:10.617" v="11795" actId="20577"/>
          <ac:graphicFrameMkLst>
            <pc:docMk/>
            <pc:sldMk cId="0" sldId="273"/>
            <ac:graphicFrameMk id="338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23" creationId="{5E42432F-16DD-0C4B-A285-6F88CFBCE271}"/>
          </ac:picMkLst>
        </pc:pic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26" creationId="{930EBD03-C84B-134C-99F8-C7484D7D5FAF}"/>
          </ac:picMkLst>
        </pc:pic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28" creationId="{0E65D348-4AF9-7F43-88A6-B9F19D757074}"/>
          </ac:picMkLst>
        </pc:pic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32" creationId="{7AA1EE1D-3537-DE45-B813-00A82EA20BA9}"/>
          </ac:picMkLst>
        </pc:picChg>
        <pc:picChg chg="mod">
          <ac:chgData name="Pepper See" userId="05fa344e-dd87-4cdf-aa40-0b65d025c22e" providerId="ADAL" clId="{73DCDD7F-FD4D-B144-91B2-2BA0B28DC671}" dt="2022-11-16T09:18:18.253" v="541"/>
          <ac:picMkLst>
            <pc:docMk/>
            <pc:sldMk cId="0" sldId="273"/>
            <ac:picMk id="33" creationId="{59C34B0C-64D5-5241-80FE-C03F9F392F2E}"/>
          </ac:picMkLst>
        </pc:picChg>
      </pc:sldChg>
      <pc:sldChg chg="addSp delSp modSp mod">
        <pc:chgData name="Pepper See" userId="05fa344e-dd87-4cdf-aa40-0b65d025c22e" providerId="ADAL" clId="{73DCDD7F-FD4D-B144-91B2-2BA0B28DC671}" dt="2023-04-05T05:21:11.934" v="11873" actId="207"/>
        <pc:sldMkLst>
          <pc:docMk/>
          <pc:sldMk cId="0" sldId="274"/>
        </pc:sldMkLst>
        <pc:spChg chg="mod">
          <ac:chgData name="Pepper See" userId="05fa344e-dd87-4cdf-aa40-0b65d025c22e" providerId="ADAL" clId="{73DCDD7F-FD4D-B144-91B2-2BA0B28DC671}" dt="2022-11-16T09:18:06.420" v="538"/>
          <ac:spMkLst>
            <pc:docMk/>
            <pc:sldMk cId="0" sldId="274"/>
            <ac:spMk id="24" creationId="{6F0D884A-B9FD-DA4C-8ABA-F528876B0B03}"/>
          </ac:spMkLst>
        </pc:spChg>
        <pc:spChg chg="mod">
          <ac:chgData name="Pepper See" userId="05fa344e-dd87-4cdf-aa40-0b65d025c22e" providerId="ADAL" clId="{73DCDD7F-FD4D-B144-91B2-2BA0B28DC671}" dt="2022-11-16T09:18:06.420" v="538"/>
          <ac:spMkLst>
            <pc:docMk/>
            <pc:sldMk cId="0" sldId="274"/>
            <ac:spMk id="27" creationId="{CEB15752-4843-C147-B9F8-66CBBBFDB949}"/>
          </ac:spMkLst>
        </pc:spChg>
        <pc:spChg chg="mod">
          <ac:chgData name="Pepper See" userId="05fa344e-dd87-4cdf-aa40-0b65d025c22e" providerId="ADAL" clId="{73DCDD7F-FD4D-B144-91B2-2BA0B28DC671}" dt="2022-11-16T09:18:06.420" v="538"/>
          <ac:spMkLst>
            <pc:docMk/>
            <pc:sldMk cId="0" sldId="274"/>
            <ac:spMk id="29" creationId="{63707E63-F69F-2445-B103-6EEB39288A72}"/>
          </ac:spMkLst>
        </pc:spChg>
        <pc:spChg chg="mod">
          <ac:chgData name="Pepper See" userId="05fa344e-dd87-4cdf-aa40-0b65d025c22e" providerId="ADAL" clId="{73DCDD7F-FD4D-B144-91B2-2BA0B28DC671}" dt="2022-11-16T09:18:06.420" v="538"/>
          <ac:spMkLst>
            <pc:docMk/>
            <pc:sldMk cId="0" sldId="274"/>
            <ac:spMk id="31" creationId="{902B5AA7-5145-CB44-B24C-0AE383533E6B}"/>
          </ac:spMkLst>
        </pc:spChg>
        <pc:spChg chg="mod">
          <ac:chgData name="Pepper See" userId="05fa344e-dd87-4cdf-aa40-0b65d025c22e" providerId="ADAL" clId="{73DCDD7F-FD4D-B144-91B2-2BA0B28DC671}" dt="2022-11-16T09:14:15.844" v="471" actId="20577"/>
          <ac:spMkLst>
            <pc:docMk/>
            <pc:sldMk cId="0" sldId="274"/>
            <ac:spMk id="373" creationId="{00000000-0000-0000-0000-000000000000}"/>
          </ac:spMkLst>
        </pc:spChg>
        <pc:grpChg chg="add mod">
          <ac:chgData name="Pepper See" userId="05fa344e-dd87-4cdf-aa40-0b65d025c22e" providerId="ADAL" clId="{73DCDD7F-FD4D-B144-91B2-2BA0B28DC671}" dt="2022-11-16T09:18:06.420" v="538"/>
          <ac:grpSpMkLst>
            <pc:docMk/>
            <pc:sldMk cId="0" sldId="274"/>
            <ac:grpSpMk id="22" creationId="{B106D5AB-E9C3-A043-B1EF-3DBF44DD1A90}"/>
          </ac:grpSpMkLst>
        </pc:grpChg>
        <pc:grpChg chg="add mod">
          <ac:chgData name="Pepper See" userId="05fa344e-dd87-4cdf-aa40-0b65d025c22e" providerId="ADAL" clId="{73DCDD7F-FD4D-B144-91B2-2BA0B28DC671}" dt="2022-11-16T09:18:06.420" v="538"/>
          <ac:grpSpMkLst>
            <pc:docMk/>
            <pc:sldMk cId="0" sldId="274"/>
            <ac:grpSpMk id="25" creationId="{349ACC37-1E01-B34F-AE26-08F145CCC4C6}"/>
          </ac:grpSpMkLst>
        </pc:grpChg>
        <pc:grpChg chg="mod">
          <ac:chgData name="Pepper See" userId="05fa344e-dd87-4cdf-aa40-0b65d025c22e" providerId="ADAL" clId="{73DCDD7F-FD4D-B144-91B2-2BA0B28DC671}" dt="2022-11-16T09:18:06.420" v="538"/>
          <ac:grpSpMkLst>
            <pc:docMk/>
            <pc:sldMk cId="0" sldId="274"/>
            <ac:grpSpMk id="30" creationId="{ABC249A0-17C7-2F4E-81F3-B888618F887E}"/>
          </ac:grpSpMkLst>
        </pc:grpChg>
        <pc:grpChg chg="mod">
          <ac:chgData name="Pepper See" userId="05fa344e-dd87-4cdf-aa40-0b65d025c22e" providerId="ADAL" clId="{73DCDD7F-FD4D-B144-91B2-2BA0B28DC671}" dt="2023-01-09T02:26:15.716" v="6306" actId="571"/>
          <ac:grpSpMkLst>
            <pc:docMk/>
            <pc:sldMk cId="0" sldId="274"/>
            <ac:grpSpMk id="365" creationId="{00000000-0000-0000-0000-000000000000}"/>
          </ac:grpSpMkLst>
        </pc:grpChg>
        <pc:grpChg chg="del">
          <ac:chgData name="Pepper See" userId="05fa344e-dd87-4cdf-aa40-0b65d025c22e" providerId="ADAL" clId="{73DCDD7F-FD4D-B144-91B2-2BA0B28DC671}" dt="2022-11-16T09:14:18.026" v="472" actId="478"/>
          <ac:grpSpMkLst>
            <pc:docMk/>
            <pc:sldMk cId="0" sldId="274"/>
            <ac:grpSpMk id="371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4-05T05:21:11.934" v="11873" actId="207"/>
          <ac:graphicFrameMkLst>
            <pc:docMk/>
            <pc:sldMk cId="0" sldId="274"/>
            <ac:graphicFrameMk id="362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23" creationId="{73C4A004-8793-A949-837B-B9276D2270EE}"/>
          </ac:picMkLst>
        </pc:pic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26" creationId="{24114062-249D-604A-AB4D-E65D0309D0EA}"/>
          </ac:picMkLst>
        </pc:pic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28" creationId="{97AEEC0D-E487-2745-990A-EA3FE226B0EA}"/>
          </ac:picMkLst>
        </pc:pic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32" creationId="{8C7948C2-DA47-7E40-A2A0-9BE80F784B9A}"/>
          </ac:picMkLst>
        </pc:picChg>
        <pc:picChg chg="mod">
          <ac:chgData name="Pepper See" userId="05fa344e-dd87-4cdf-aa40-0b65d025c22e" providerId="ADAL" clId="{73DCDD7F-FD4D-B144-91B2-2BA0B28DC671}" dt="2022-11-16T09:18:06.420" v="538"/>
          <ac:picMkLst>
            <pc:docMk/>
            <pc:sldMk cId="0" sldId="274"/>
            <ac:picMk id="33" creationId="{11CD7BD3-E393-FE4A-A006-E34093A40E50}"/>
          </ac:picMkLst>
        </pc:picChg>
        <pc:picChg chg="add del mod">
          <ac:chgData name="Pepper See" userId="05fa344e-dd87-4cdf-aa40-0b65d025c22e" providerId="ADAL" clId="{73DCDD7F-FD4D-B144-91B2-2BA0B28DC671}" dt="2023-01-09T02:25:57.409" v="6303"/>
          <ac:picMkLst>
            <pc:docMk/>
            <pc:sldMk cId="0" sldId="274"/>
            <ac:picMk id="34" creationId="{63E1A6CE-82A5-0D4B-BED4-FDA90C095976}"/>
          </ac:picMkLst>
        </pc:picChg>
        <pc:picChg chg="add del mod">
          <ac:chgData name="Pepper See" userId="05fa344e-dd87-4cdf-aa40-0b65d025c22e" providerId="ADAL" clId="{73DCDD7F-FD4D-B144-91B2-2BA0B28DC671}" dt="2023-01-09T02:26:04.126" v="6305"/>
          <ac:picMkLst>
            <pc:docMk/>
            <pc:sldMk cId="0" sldId="274"/>
            <ac:picMk id="35" creationId="{116BBB92-6ADF-3A4C-A286-D4D5FE75AD9D}"/>
          </ac:picMkLst>
        </pc:picChg>
        <pc:picChg chg="add mod">
          <ac:chgData name="Pepper See" userId="05fa344e-dd87-4cdf-aa40-0b65d025c22e" providerId="ADAL" clId="{73DCDD7F-FD4D-B144-91B2-2BA0B28DC671}" dt="2023-01-09T02:26:17.554" v="6312" actId="1036"/>
          <ac:picMkLst>
            <pc:docMk/>
            <pc:sldMk cId="0" sldId="274"/>
            <ac:picMk id="36" creationId="{5FD81A74-C45B-784B-826E-013DECFF4D21}"/>
          </ac:picMkLst>
        </pc:picChg>
        <pc:picChg chg="mod">
          <ac:chgData name="Pepper See" userId="05fa344e-dd87-4cdf-aa40-0b65d025c22e" providerId="ADAL" clId="{73DCDD7F-FD4D-B144-91B2-2BA0B28DC671}" dt="2023-01-09T02:26:15.716" v="6306" actId="571"/>
          <ac:picMkLst>
            <pc:docMk/>
            <pc:sldMk cId="0" sldId="274"/>
            <ac:picMk id="366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3-01-09T02:26:15.716" v="6306" actId="571"/>
          <ac:picMkLst>
            <pc:docMk/>
            <pc:sldMk cId="0" sldId="274"/>
            <ac:picMk id="367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3-01-09T02:26:20.465" v="6313" actId="1076"/>
          <ac:picMkLst>
            <pc:docMk/>
            <pc:sldMk cId="0" sldId="274"/>
            <ac:picMk id="381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4-17T08:50:45.035" v="12143" actId="20577"/>
        <pc:sldMkLst>
          <pc:docMk/>
          <pc:sldMk cId="0" sldId="275"/>
        </pc:sldMkLst>
        <pc:spChg chg="mod">
          <ac:chgData name="Pepper See" userId="05fa344e-dd87-4cdf-aa40-0b65d025c22e" providerId="ADAL" clId="{73DCDD7F-FD4D-B144-91B2-2BA0B28DC671}" dt="2022-11-16T09:09:41.705" v="470"/>
          <ac:spMkLst>
            <pc:docMk/>
            <pc:sldMk cId="0" sldId="275"/>
            <ac:spMk id="25" creationId="{9FB073F2-2F0C-494C-8FE3-EC034E8BEE34}"/>
          </ac:spMkLst>
        </pc:spChg>
        <pc:spChg chg="mod">
          <ac:chgData name="Pepper See" userId="05fa344e-dd87-4cdf-aa40-0b65d025c22e" providerId="ADAL" clId="{73DCDD7F-FD4D-B144-91B2-2BA0B28DC671}" dt="2022-11-16T09:09:41.705" v="470"/>
          <ac:spMkLst>
            <pc:docMk/>
            <pc:sldMk cId="0" sldId="275"/>
            <ac:spMk id="27" creationId="{9B4BE3F1-DC79-724B-B8C5-E6003CB30987}"/>
          </ac:spMkLst>
        </pc:spChg>
        <pc:spChg chg="mod">
          <ac:chgData name="Pepper See" userId="05fa344e-dd87-4cdf-aa40-0b65d025c22e" providerId="ADAL" clId="{73DCDD7F-FD4D-B144-91B2-2BA0B28DC671}" dt="2022-11-16T09:09:41.705" v="470"/>
          <ac:spMkLst>
            <pc:docMk/>
            <pc:sldMk cId="0" sldId="275"/>
            <ac:spMk id="29" creationId="{939EC03C-86F0-9141-BCCF-10E1A859DF13}"/>
          </ac:spMkLst>
        </pc:spChg>
        <pc:spChg chg="mod">
          <ac:chgData name="Pepper See" userId="05fa344e-dd87-4cdf-aa40-0b65d025c22e" providerId="ADAL" clId="{73DCDD7F-FD4D-B144-91B2-2BA0B28DC671}" dt="2022-11-16T09:18:02.929" v="537"/>
          <ac:spMkLst>
            <pc:docMk/>
            <pc:sldMk cId="0" sldId="275"/>
            <ac:spMk id="34" creationId="{B77F5DBB-31DE-F749-A716-F04C16950CD0}"/>
          </ac:spMkLst>
        </pc:spChg>
        <pc:spChg chg="mod">
          <ac:chgData name="Pepper See" userId="05fa344e-dd87-4cdf-aa40-0b65d025c22e" providerId="ADAL" clId="{73DCDD7F-FD4D-B144-91B2-2BA0B28DC671}" dt="2022-11-16T09:18:02.929" v="537"/>
          <ac:spMkLst>
            <pc:docMk/>
            <pc:sldMk cId="0" sldId="275"/>
            <ac:spMk id="37" creationId="{4F20A927-13D4-3C41-8219-C4829F54E22D}"/>
          </ac:spMkLst>
        </pc:spChg>
        <pc:spChg chg="mod">
          <ac:chgData name="Pepper See" userId="05fa344e-dd87-4cdf-aa40-0b65d025c22e" providerId="ADAL" clId="{73DCDD7F-FD4D-B144-91B2-2BA0B28DC671}" dt="2022-11-16T09:18:02.929" v="537"/>
          <ac:spMkLst>
            <pc:docMk/>
            <pc:sldMk cId="0" sldId="275"/>
            <ac:spMk id="39" creationId="{3C04CABD-09CC-0341-9D2A-206501BC4F8F}"/>
          </ac:spMkLst>
        </pc:spChg>
        <pc:spChg chg="mod">
          <ac:chgData name="Pepper See" userId="05fa344e-dd87-4cdf-aa40-0b65d025c22e" providerId="ADAL" clId="{73DCDD7F-FD4D-B144-91B2-2BA0B28DC671}" dt="2022-11-16T09:18:02.929" v="537"/>
          <ac:spMkLst>
            <pc:docMk/>
            <pc:sldMk cId="0" sldId="275"/>
            <ac:spMk id="41" creationId="{82789E7F-C723-C744-AD69-3B9BE799A588}"/>
          </ac:spMkLst>
        </pc:spChg>
        <pc:spChg chg="mod">
          <ac:chgData name="Pepper See" userId="05fa344e-dd87-4cdf-aa40-0b65d025c22e" providerId="ADAL" clId="{73DCDD7F-FD4D-B144-91B2-2BA0B28DC671}" dt="2022-11-16T09:25:06.301" v="594" actId="20577"/>
          <ac:spMkLst>
            <pc:docMk/>
            <pc:sldMk cId="0" sldId="275"/>
            <ac:spMk id="39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2:18.345" v="300"/>
          <ac:spMkLst>
            <pc:docMk/>
            <pc:sldMk cId="0" sldId="275"/>
            <ac:spMk id="400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8:02.341" v="536" actId="478"/>
          <ac:grpSpMkLst>
            <pc:docMk/>
            <pc:sldMk cId="0" sldId="275"/>
            <ac:grpSpMk id="23" creationId="{668D3ECA-C670-364E-A6CA-E98680EFE942}"/>
          </ac:grpSpMkLst>
        </pc:grpChg>
        <pc:grpChg chg="mod">
          <ac:chgData name="Pepper See" userId="05fa344e-dd87-4cdf-aa40-0b65d025c22e" providerId="ADAL" clId="{73DCDD7F-FD4D-B144-91B2-2BA0B28DC671}" dt="2022-11-16T09:09:41.705" v="470"/>
          <ac:grpSpMkLst>
            <pc:docMk/>
            <pc:sldMk cId="0" sldId="275"/>
            <ac:grpSpMk id="28" creationId="{84F3E554-282E-BB40-AFCA-295EADF072DC}"/>
          </ac:grpSpMkLst>
        </pc:grpChg>
        <pc:grpChg chg="add mod">
          <ac:chgData name="Pepper See" userId="05fa344e-dd87-4cdf-aa40-0b65d025c22e" providerId="ADAL" clId="{73DCDD7F-FD4D-B144-91B2-2BA0B28DC671}" dt="2022-11-16T09:18:02.929" v="537"/>
          <ac:grpSpMkLst>
            <pc:docMk/>
            <pc:sldMk cId="0" sldId="275"/>
            <ac:grpSpMk id="32" creationId="{65D81F38-DBF6-2643-8AE2-502A075C2FC6}"/>
          </ac:grpSpMkLst>
        </pc:grpChg>
        <pc:grpChg chg="add mod">
          <ac:chgData name="Pepper See" userId="05fa344e-dd87-4cdf-aa40-0b65d025c22e" providerId="ADAL" clId="{73DCDD7F-FD4D-B144-91B2-2BA0B28DC671}" dt="2022-11-16T09:18:02.929" v="537"/>
          <ac:grpSpMkLst>
            <pc:docMk/>
            <pc:sldMk cId="0" sldId="275"/>
            <ac:grpSpMk id="35" creationId="{93F85C98-6E8A-CA4E-A02D-2C8729693CA8}"/>
          </ac:grpSpMkLst>
        </pc:grpChg>
        <pc:grpChg chg="mod">
          <ac:chgData name="Pepper See" userId="05fa344e-dd87-4cdf-aa40-0b65d025c22e" providerId="ADAL" clId="{73DCDD7F-FD4D-B144-91B2-2BA0B28DC671}" dt="2022-11-16T09:18:02.929" v="537"/>
          <ac:grpSpMkLst>
            <pc:docMk/>
            <pc:sldMk cId="0" sldId="275"/>
            <ac:grpSpMk id="40" creationId="{DA9D6A6F-7B8D-8E44-8A03-AB4644A2A1C6}"/>
          </ac:grpSpMkLst>
        </pc:grpChg>
        <pc:grpChg chg="del">
          <ac:chgData name="Pepper See" userId="05fa344e-dd87-4cdf-aa40-0b65d025c22e" providerId="ADAL" clId="{73DCDD7F-FD4D-B144-91B2-2BA0B28DC671}" dt="2022-11-16T09:09:40.742" v="469" actId="478"/>
          <ac:grpSpMkLst>
            <pc:docMk/>
            <pc:sldMk cId="0" sldId="275"/>
            <ac:grpSpMk id="39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4-17T08:50:45.035" v="12143" actId="20577"/>
          <ac:graphicFrameMkLst>
            <pc:docMk/>
            <pc:sldMk cId="0" sldId="275"/>
            <ac:graphicFrameMk id="386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09:41.705" v="470"/>
          <ac:picMkLst>
            <pc:docMk/>
            <pc:sldMk cId="0" sldId="275"/>
            <ac:picMk id="24" creationId="{C8709525-7153-4E44-8D46-7B7B0E6DF194}"/>
          </ac:picMkLst>
        </pc:picChg>
        <pc:picChg chg="add del mod">
          <ac:chgData name="Pepper See" userId="05fa344e-dd87-4cdf-aa40-0b65d025c22e" providerId="ADAL" clId="{73DCDD7F-FD4D-B144-91B2-2BA0B28DC671}" dt="2023-01-09T02:26:41.339" v="6316"/>
          <ac:picMkLst>
            <pc:docMk/>
            <pc:sldMk cId="0" sldId="275"/>
            <ac:picMk id="26" creationId="{6B550CC0-560A-C84C-881B-5B5507F44335}"/>
          </ac:picMkLst>
        </pc:picChg>
        <pc:picChg chg="mod">
          <ac:chgData name="Pepper See" userId="05fa344e-dd87-4cdf-aa40-0b65d025c22e" providerId="ADAL" clId="{73DCDD7F-FD4D-B144-91B2-2BA0B28DC671}" dt="2022-11-16T09:09:41.705" v="470"/>
          <ac:picMkLst>
            <pc:docMk/>
            <pc:sldMk cId="0" sldId="275"/>
            <ac:picMk id="26" creationId="{EFAD9388-1B29-5C41-9B6F-C139DC697AA7}"/>
          </ac:picMkLst>
        </pc:picChg>
        <pc:picChg chg="add mod">
          <ac:chgData name="Pepper See" userId="05fa344e-dd87-4cdf-aa40-0b65d025c22e" providerId="ADAL" clId="{73DCDD7F-FD4D-B144-91B2-2BA0B28DC671}" dt="2023-01-09T02:26:43.963" v="6317" actId="571"/>
          <ac:picMkLst>
            <pc:docMk/>
            <pc:sldMk cId="0" sldId="275"/>
            <ac:picMk id="27" creationId="{65C9CC1A-C1D7-B84C-91BA-56703CDD8F48}"/>
          </ac:picMkLst>
        </pc:picChg>
        <pc:picChg chg="add mod">
          <ac:chgData name="Pepper See" userId="05fa344e-dd87-4cdf-aa40-0b65d025c22e" providerId="ADAL" clId="{73DCDD7F-FD4D-B144-91B2-2BA0B28DC671}" dt="2023-01-09T03:09:37.624" v="6449" actId="1076"/>
          <ac:picMkLst>
            <pc:docMk/>
            <pc:sldMk cId="0" sldId="275"/>
            <ac:picMk id="28" creationId="{D16503FF-A817-8046-889A-11EB6D3B3E5B}"/>
          </ac:picMkLst>
        </pc:picChg>
        <pc:picChg chg="mod">
          <ac:chgData name="Pepper See" userId="05fa344e-dd87-4cdf-aa40-0b65d025c22e" providerId="ADAL" clId="{73DCDD7F-FD4D-B144-91B2-2BA0B28DC671}" dt="2022-11-16T09:09:41.705" v="470"/>
          <ac:picMkLst>
            <pc:docMk/>
            <pc:sldMk cId="0" sldId="275"/>
            <ac:picMk id="30" creationId="{78C41B30-90A0-FC43-B984-5AE1690B0CC4}"/>
          </ac:picMkLst>
        </pc:picChg>
        <pc:picChg chg="mod">
          <ac:chgData name="Pepper See" userId="05fa344e-dd87-4cdf-aa40-0b65d025c22e" providerId="ADAL" clId="{73DCDD7F-FD4D-B144-91B2-2BA0B28DC671}" dt="2022-11-16T09:09:41.705" v="470"/>
          <ac:picMkLst>
            <pc:docMk/>
            <pc:sldMk cId="0" sldId="275"/>
            <ac:picMk id="31" creationId="{CFE7CECF-557E-1447-9768-DCB8116C58C8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33" creationId="{2183FE19-1B4A-2E46-A429-651CCEEB89BD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36" creationId="{51442EDF-A534-F844-8CB8-1D65E2E59269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38" creationId="{6E169D28-52A1-9749-9E96-D39CD0EE167D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42" creationId="{6E4D7CEC-1D44-0B46-AC1A-413DD643C7D8}"/>
          </ac:picMkLst>
        </pc:picChg>
        <pc:picChg chg="mod">
          <ac:chgData name="Pepper See" userId="05fa344e-dd87-4cdf-aa40-0b65d025c22e" providerId="ADAL" clId="{73DCDD7F-FD4D-B144-91B2-2BA0B28DC671}" dt="2022-11-16T09:18:02.929" v="537"/>
          <ac:picMkLst>
            <pc:docMk/>
            <pc:sldMk cId="0" sldId="275"/>
            <ac:picMk id="43" creationId="{E10E15C4-6619-794A-94AF-C80C8B7F312B}"/>
          </ac:picMkLst>
        </pc:picChg>
        <pc:picChg chg="del">
          <ac:chgData name="Pepper See" userId="05fa344e-dd87-4cdf-aa40-0b65d025c22e" providerId="ADAL" clId="{73DCDD7F-FD4D-B144-91B2-2BA0B28DC671}" dt="2023-01-09T03:09:35.763" v="6448" actId="478"/>
          <ac:picMkLst>
            <pc:docMk/>
            <pc:sldMk cId="0" sldId="275"/>
            <ac:picMk id="388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6:35.861" v="6314" actId="478"/>
          <ac:picMkLst>
            <pc:docMk/>
            <pc:sldMk cId="0" sldId="275"/>
            <ac:picMk id="390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4-25T01:49:02.086" v="12399" actId="20577"/>
        <pc:sldMkLst>
          <pc:docMk/>
          <pc:sldMk cId="0" sldId="276"/>
        </pc:sldMkLst>
        <pc:spChg chg="mod">
          <ac:chgData name="Pepper See" userId="05fa344e-dd87-4cdf-aa40-0b65d025c22e" providerId="ADAL" clId="{73DCDD7F-FD4D-B144-91B2-2BA0B28DC671}" dt="2022-11-16T09:09:01.931" v="462"/>
          <ac:spMkLst>
            <pc:docMk/>
            <pc:sldMk cId="0" sldId="276"/>
            <ac:spMk id="27" creationId="{721E04CF-3529-484C-980C-D82536A448FF}"/>
          </ac:spMkLst>
        </pc:spChg>
        <pc:spChg chg="mod">
          <ac:chgData name="Pepper See" userId="05fa344e-dd87-4cdf-aa40-0b65d025c22e" providerId="ADAL" clId="{73DCDD7F-FD4D-B144-91B2-2BA0B28DC671}" dt="2022-11-16T09:09:01.931" v="462"/>
          <ac:spMkLst>
            <pc:docMk/>
            <pc:sldMk cId="0" sldId="276"/>
            <ac:spMk id="29" creationId="{64B44AEA-2C46-F845-9D05-47F2F34DD083}"/>
          </ac:spMkLst>
        </pc:spChg>
        <pc:spChg chg="mod">
          <ac:chgData name="Pepper See" userId="05fa344e-dd87-4cdf-aa40-0b65d025c22e" providerId="ADAL" clId="{73DCDD7F-FD4D-B144-91B2-2BA0B28DC671}" dt="2022-11-16T09:09:01.931" v="462"/>
          <ac:spMkLst>
            <pc:docMk/>
            <pc:sldMk cId="0" sldId="276"/>
            <ac:spMk id="31" creationId="{C2789259-B77B-8046-B4DF-032C7CD92C3A}"/>
          </ac:spMkLst>
        </pc:spChg>
        <pc:spChg chg="mod">
          <ac:chgData name="Pepper See" userId="05fa344e-dd87-4cdf-aa40-0b65d025c22e" providerId="ADAL" clId="{73DCDD7F-FD4D-B144-91B2-2BA0B28DC671}" dt="2022-11-16T09:17:55.204" v="535"/>
          <ac:spMkLst>
            <pc:docMk/>
            <pc:sldMk cId="0" sldId="276"/>
            <ac:spMk id="36" creationId="{A2959347-213A-0F43-9239-79683345DE2C}"/>
          </ac:spMkLst>
        </pc:spChg>
        <pc:spChg chg="mod">
          <ac:chgData name="Pepper See" userId="05fa344e-dd87-4cdf-aa40-0b65d025c22e" providerId="ADAL" clId="{73DCDD7F-FD4D-B144-91B2-2BA0B28DC671}" dt="2022-11-16T09:17:55.204" v="535"/>
          <ac:spMkLst>
            <pc:docMk/>
            <pc:sldMk cId="0" sldId="276"/>
            <ac:spMk id="39" creationId="{9E824C54-8282-3F4B-BA78-B6A4FAE3299F}"/>
          </ac:spMkLst>
        </pc:spChg>
        <pc:spChg chg="mod">
          <ac:chgData name="Pepper See" userId="05fa344e-dd87-4cdf-aa40-0b65d025c22e" providerId="ADAL" clId="{73DCDD7F-FD4D-B144-91B2-2BA0B28DC671}" dt="2022-11-16T09:17:55.204" v="535"/>
          <ac:spMkLst>
            <pc:docMk/>
            <pc:sldMk cId="0" sldId="276"/>
            <ac:spMk id="41" creationId="{F7EB29FC-0687-5B48-9052-29578E98F851}"/>
          </ac:spMkLst>
        </pc:spChg>
        <pc:spChg chg="mod">
          <ac:chgData name="Pepper See" userId="05fa344e-dd87-4cdf-aa40-0b65d025c22e" providerId="ADAL" clId="{73DCDD7F-FD4D-B144-91B2-2BA0B28DC671}" dt="2022-11-16T09:17:55.204" v="535"/>
          <ac:spMkLst>
            <pc:docMk/>
            <pc:sldMk cId="0" sldId="276"/>
            <ac:spMk id="43" creationId="{2823FA1A-E16A-7C43-8862-92687CFDEBC5}"/>
          </ac:spMkLst>
        </pc:spChg>
        <pc:spChg chg="del mod">
          <ac:chgData name="Pepper See" userId="05fa344e-dd87-4cdf-aa40-0b65d025c22e" providerId="ADAL" clId="{73DCDD7F-FD4D-B144-91B2-2BA0B28DC671}" dt="2022-11-16T09:08:44.640" v="458" actId="478"/>
          <ac:spMkLst>
            <pc:docMk/>
            <pc:sldMk cId="0" sldId="276"/>
            <ac:spMk id="425" creationId="{00000000-0000-0000-0000-000000000000}"/>
          </ac:spMkLst>
        </pc:spChg>
        <pc:spChg chg="del">
          <ac:chgData name="Pepper See" userId="05fa344e-dd87-4cdf-aa40-0b65d025c22e" providerId="ADAL" clId="{73DCDD7F-FD4D-B144-91B2-2BA0B28DC671}" dt="2022-11-16T09:08:51.612" v="460" actId="478"/>
          <ac:spMkLst>
            <pc:docMk/>
            <pc:sldMk cId="0" sldId="276"/>
            <ac:spMk id="427" creationId="{00000000-0000-0000-0000-000000000000}"/>
          </ac:spMkLst>
        </pc:spChg>
        <pc:spChg chg="del">
          <ac:chgData name="Pepper See" userId="05fa344e-dd87-4cdf-aa40-0b65d025c22e" providerId="ADAL" clId="{73DCDD7F-FD4D-B144-91B2-2BA0B28DC671}" dt="2022-11-16T09:09:05.474" v="463" actId="478"/>
          <ac:spMkLst>
            <pc:docMk/>
            <pc:sldMk cId="0" sldId="276"/>
            <ac:spMk id="43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9:28.491" v="468" actId="1037"/>
          <ac:spMkLst>
            <pc:docMk/>
            <pc:sldMk cId="0" sldId="276"/>
            <ac:spMk id="433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7:54.577" v="534" actId="478"/>
          <ac:grpSpMkLst>
            <pc:docMk/>
            <pc:sldMk cId="0" sldId="276"/>
            <ac:grpSpMk id="25" creationId="{87469796-87F5-A643-96B4-279150F686CF}"/>
          </ac:grpSpMkLst>
        </pc:grpChg>
        <pc:grpChg chg="mod">
          <ac:chgData name="Pepper See" userId="05fa344e-dd87-4cdf-aa40-0b65d025c22e" providerId="ADAL" clId="{73DCDD7F-FD4D-B144-91B2-2BA0B28DC671}" dt="2022-11-16T09:09:01.931" v="462"/>
          <ac:grpSpMkLst>
            <pc:docMk/>
            <pc:sldMk cId="0" sldId="276"/>
            <ac:grpSpMk id="30" creationId="{20A89639-29BA-5748-BD4A-FABB04282241}"/>
          </ac:grpSpMkLst>
        </pc:grpChg>
        <pc:grpChg chg="add mod">
          <ac:chgData name="Pepper See" userId="05fa344e-dd87-4cdf-aa40-0b65d025c22e" providerId="ADAL" clId="{73DCDD7F-FD4D-B144-91B2-2BA0B28DC671}" dt="2022-11-16T09:17:55.204" v="535"/>
          <ac:grpSpMkLst>
            <pc:docMk/>
            <pc:sldMk cId="0" sldId="276"/>
            <ac:grpSpMk id="34" creationId="{5AA64DF4-72D7-6F4C-BE49-19724911BA21}"/>
          </ac:grpSpMkLst>
        </pc:grpChg>
        <pc:grpChg chg="add mod">
          <ac:chgData name="Pepper See" userId="05fa344e-dd87-4cdf-aa40-0b65d025c22e" providerId="ADAL" clId="{73DCDD7F-FD4D-B144-91B2-2BA0B28DC671}" dt="2022-11-16T09:17:55.204" v="535"/>
          <ac:grpSpMkLst>
            <pc:docMk/>
            <pc:sldMk cId="0" sldId="276"/>
            <ac:grpSpMk id="37" creationId="{4F65BD44-3738-0242-8D7E-F79BF9A70020}"/>
          </ac:grpSpMkLst>
        </pc:grpChg>
        <pc:grpChg chg="mod">
          <ac:chgData name="Pepper See" userId="05fa344e-dd87-4cdf-aa40-0b65d025c22e" providerId="ADAL" clId="{73DCDD7F-FD4D-B144-91B2-2BA0B28DC671}" dt="2022-11-16T09:17:55.204" v="535"/>
          <ac:grpSpMkLst>
            <pc:docMk/>
            <pc:sldMk cId="0" sldId="276"/>
            <ac:grpSpMk id="42" creationId="{7B9CFD1C-373E-5841-9FF2-E37DFA6F8AA5}"/>
          </ac:grpSpMkLst>
        </pc:grpChg>
        <pc:grpChg chg="del">
          <ac:chgData name="Pepper See" userId="05fa344e-dd87-4cdf-aa40-0b65d025c22e" providerId="ADAL" clId="{73DCDD7F-FD4D-B144-91B2-2BA0B28DC671}" dt="2023-01-09T02:26:54.091" v="6318" actId="478"/>
          <ac:grpSpMkLst>
            <pc:docMk/>
            <pc:sldMk cId="0" sldId="276"/>
            <ac:grpSpMk id="419" creationId="{00000000-0000-0000-0000-000000000000}"/>
          </ac:grpSpMkLst>
        </pc:grpChg>
        <pc:grpChg chg="del">
          <ac:chgData name="Pepper See" userId="05fa344e-dd87-4cdf-aa40-0b65d025c22e" providerId="ADAL" clId="{73DCDD7F-FD4D-B144-91B2-2BA0B28DC671}" dt="2022-11-16T09:17:51.552" v="533" actId="478"/>
          <ac:grpSpMkLst>
            <pc:docMk/>
            <pc:sldMk cId="0" sldId="276"/>
            <ac:grpSpMk id="423" creationId="{00000000-0000-0000-0000-000000000000}"/>
          </ac:grpSpMkLst>
        </pc:grpChg>
        <pc:grpChg chg="del">
          <ac:chgData name="Pepper See" userId="05fa344e-dd87-4cdf-aa40-0b65d025c22e" providerId="ADAL" clId="{73DCDD7F-FD4D-B144-91B2-2BA0B28DC671}" dt="2022-11-16T09:09:10.228" v="464" actId="478"/>
          <ac:grpSpMkLst>
            <pc:docMk/>
            <pc:sldMk cId="0" sldId="276"/>
            <ac:grpSpMk id="428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4-25T01:49:02.086" v="12399" actId="20577"/>
          <ac:graphicFrameMkLst>
            <pc:docMk/>
            <pc:sldMk cId="0" sldId="276"/>
            <ac:graphicFrameMk id="411" creationId="{00000000-0000-0000-0000-000000000000}"/>
          </ac:graphicFrameMkLst>
        </pc:graphicFrameChg>
        <pc:picChg chg="add mod">
          <ac:chgData name="Pepper See" userId="05fa344e-dd87-4cdf-aa40-0b65d025c22e" providerId="ADAL" clId="{73DCDD7F-FD4D-B144-91B2-2BA0B28DC671}" dt="2023-01-09T02:27:02.173" v="6319" actId="571"/>
          <ac:picMkLst>
            <pc:docMk/>
            <pc:sldMk cId="0" sldId="276"/>
            <ac:picMk id="26" creationId="{0FC0050B-882F-D147-AFBC-80294B19CF86}"/>
          </ac:picMkLst>
        </pc:picChg>
        <pc:picChg chg="mod">
          <ac:chgData name="Pepper See" userId="05fa344e-dd87-4cdf-aa40-0b65d025c22e" providerId="ADAL" clId="{73DCDD7F-FD4D-B144-91B2-2BA0B28DC671}" dt="2022-11-16T09:09:01.931" v="462"/>
          <ac:picMkLst>
            <pc:docMk/>
            <pc:sldMk cId="0" sldId="276"/>
            <ac:picMk id="26" creationId="{AB47AE6E-7EA3-6C43-893A-64AC992B1C9C}"/>
          </ac:picMkLst>
        </pc:picChg>
        <pc:picChg chg="add del mod">
          <ac:chgData name="Pepper See" userId="05fa344e-dd87-4cdf-aa40-0b65d025c22e" providerId="ADAL" clId="{73DCDD7F-FD4D-B144-91B2-2BA0B28DC671}" dt="2023-01-09T02:27:22.051" v="6324"/>
          <ac:picMkLst>
            <pc:docMk/>
            <pc:sldMk cId="0" sldId="276"/>
            <ac:picMk id="27" creationId="{8037857F-2F8F-104F-BCAC-6AEB7E781CF2}"/>
          </ac:picMkLst>
        </pc:picChg>
        <pc:picChg chg="mod">
          <ac:chgData name="Pepper See" userId="05fa344e-dd87-4cdf-aa40-0b65d025c22e" providerId="ADAL" clId="{73DCDD7F-FD4D-B144-91B2-2BA0B28DC671}" dt="2022-11-16T09:09:01.931" v="462"/>
          <ac:picMkLst>
            <pc:docMk/>
            <pc:sldMk cId="0" sldId="276"/>
            <ac:picMk id="28" creationId="{2DE513BD-24B9-664F-B353-EC4C94F49F50}"/>
          </ac:picMkLst>
        </pc:picChg>
        <pc:picChg chg="add del mod">
          <ac:chgData name="Pepper See" userId="05fa344e-dd87-4cdf-aa40-0b65d025c22e" providerId="ADAL" clId="{73DCDD7F-FD4D-B144-91B2-2BA0B28DC671}" dt="2023-01-09T02:31:53.336" v="6363" actId="478"/>
          <ac:picMkLst>
            <pc:docMk/>
            <pc:sldMk cId="0" sldId="276"/>
            <ac:picMk id="28" creationId="{FCCA6E6F-59B8-A24B-AB8F-6B2064D1B6CD}"/>
          </ac:picMkLst>
        </pc:picChg>
        <pc:picChg chg="add del mod">
          <ac:chgData name="Pepper See" userId="05fa344e-dd87-4cdf-aa40-0b65d025c22e" providerId="ADAL" clId="{73DCDD7F-FD4D-B144-91B2-2BA0B28DC671}" dt="2023-01-09T03:10:37.378" v="6459" actId="478"/>
          <ac:picMkLst>
            <pc:docMk/>
            <pc:sldMk cId="0" sldId="276"/>
            <ac:picMk id="29" creationId="{60F928A2-8F2A-4A40-A868-CCDB7CB75DE9}"/>
          </ac:picMkLst>
        </pc:picChg>
        <pc:picChg chg="add mod">
          <ac:chgData name="Pepper See" userId="05fa344e-dd87-4cdf-aa40-0b65d025c22e" providerId="ADAL" clId="{73DCDD7F-FD4D-B144-91B2-2BA0B28DC671}" dt="2023-01-09T03:10:39.377" v="6460" actId="1076"/>
          <ac:picMkLst>
            <pc:docMk/>
            <pc:sldMk cId="0" sldId="276"/>
            <ac:picMk id="30" creationId="{69C776AA-5BFF-0B4F-8E51-81F836BBAD2A}"/>
          </ac:picMkLst>
        </pc:picChg>
        <pc:picChg chg="add mod">
          <ac:chgData name="Pepper See" userId="05fa344e-dd87-4cdf-aa40-0b65d025c22e" providerId="ADAL" clId="{73DCDD7F-FD4D-B144-91B2-2BA0B28DC671}" dt="2023-01-09T02:32:05.898" v="6367" actId="1076"/>
          <ac:picMkLst>
            <pc:docMk/>
            <pc:sldMk cId="0" sldId="276"/>
            <ac:picMk id="31" creationId="{841A45B8-E01F-D846-BDBA-77F4DDFA5B79}"/>
          </ac:picMkLst>
        </pc:picChg>
        <pc:picChg chg="add mod">
          <ac:chgData name="Pepper See" userId="05fa344e-dd87-4cdf-aa40-0b65d025c22e" providerId="ADAL" clId="{73DCDD7F-FD4D-B144-91B2-2BA0B28DC671}" dt="2023-01-09T02:32:05.898" v="6367" actId="1076"/>
          <ac:picMkLst>
            <pc:docMk/>
            <pc:sldMk cId="0" sldId="276"/>
            <ac:picMk id="32" creationId="{753D12BE-92A4-A441-9CD4-FC62228A0434}"/>
          </ac:picMkLst>
        </pc:picChg>
        <pc:picChg chg="mod">
          <ac:chgData name="Pepper See" userId="05fa344e-dd87-4cdf-aa40-0b65d025c22e" providerId="ADAL" clId="{73DCDD7F-FD4D-B144-91B2-2BA0B28DC671}" dt="2022-11-16T09:09:01.931" v="462"/>
          <ac:picMkLst>
            <pc:docMk/>
            <pc:sldMk cId="0" sldId="276"/>
            <ac:picMk id="32" creationId="{945B2AED-7D4E-1F46-8409-CE7F177DB7EA}"/>
          </ac:picMkLst>
        </pc:picChg>
        <pc:picChg chg="mod">
          <ac:chgData name="Pepper See" userId="05fa344e-dd87-4cdf-aa40-0b65d025c22e" providerId="ADAL" clId="{73DCDD7F-FD4D-B144-91B2-2BA0B28DC671}" dt="2022-11-16T09:09:01.931" v="462"/>
          <ac:picMkLst>
            <pc:docMk/>
            <pc:sldMk cId="0" sldId="276"/>
            <ac:picMk id="33" creationId="{0C596A07-2692-4344-BACC-B59F244B4CB9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35" creationId="{6E5E87C8-F4B0-BD41-AB57-D960CC501F31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38" creationId="{169AB2A4-EE2C-DA4C-A51D-CAF5F7AB3CB8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40" creationId="{2D043E16-AF3C-A34D-9CA1-8123169284E2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44" creationId="{40993793-EAAD-0144-920D-1251048C03B9}"/>
          </ac:picMkLst>
        </pc:picChg>
        <pc:picChg chg="mod">
          <ac:chgData name="Pepper See" userId="05fa344e-dd87-4cdf-aa40-0b65d025c22e" providerId="ADAL" clId="{73DCDD7F-FD4D-B144-91B2-2BA0B28DC671}" dt="2022-11-16T09:17:55.204" v="535"/>
          <ac:picMkLst>
            <pc:docMk/>
            <pc:sldMk cId="0" sldId="276"/>
            <ac:picMk id="45" creationId="{048AFB97-F5B9-2C40-85BB-1BF2C5DEDDE5}"/>
          </ac:picMkLst>
        </pc:picChg>
        <pc:picChg chg="add del">
          <ac:chgData name="Pepper See" userId="05fa344e-dd87-4cdf-aa40-0b65d025c22e" providerId="ADAL" clId="{73DCDD7F-FD4D-B144-91B2-2BA0B28DC671}" dt="2023-01-09T02:27:18.474" v="6322" actId="478"/>
          <ac:picMkLst>
            <pc:docMk/>
            <pc:sldMk cId="0" sldId="276"/>
            <ac:picMk id="413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31:59.806" v="6365" actId="478"/>
          <ac:picMkLst>
            <pc:docMk/>
            <pc:sldMk cId="0" sldId="276"/>
            <ac:picMk id="415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2-11-16T09:08:49.022" v="459" actId="478"/>
          <ac:picMkLst>
            <pc:docMk/>
            <pc:sldMk cId="0" sldId="276"/>
            <ac:picMk id="424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2-11-16T09:08:55.952" v="461" actId="478"/>
          <ac:picMkLst>
            <pc:docMk/>
            <pc:sldMk cId="0" sldId="276"/>
            <ac:picMk id="426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2-11-16T09:09:12.602" v="465" actId="478"/>
          <ac:picMkLst>
            <pc:docMk/>
            <pc:sldMk cId="0" sldId="276"/>
            <ac:picMk id="429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2-11-16T09:09:10.228" v="464" actId="478"/>
          <ac:picMkLst>
            <pc:docMk/>
            <pc:sldMk cId="0" sldId="276"/>
            <ac:picMk id="430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9:28.491" v="468" actId="1037"/>
          <ac:picMkLst>
            <pc:docMk/>
            <pc:sldMk cId="0" sldId="276"/>
            <ac:picMk id="432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4-21T07:59:28.567" v="12394" actId="20577"/>
        <pc:sldMkLst>
          <pc:docMk/>
          <pc:sldMk cId="0" sldId="277"/>
        </pc:sldMkLst>
        <pc:spChg chg="add del mod">
          <ac:chgData name="Pepper See" userId="05fa344e-dd87-4cdf-aa40-0b65d025c22e" providerId="ADAL" clId="{73DCDD7F-FD4D-B144-91B2-2BA0B28DC671}" dt="2023-04-21T04:54:49.862" v="12221"/>
          <ac:spMkLst>
            <pc:docMk/>
            <pc:sldMk cId="0" sldId="277"/>
            <ac:spMk id="2" creationId="{6939D9F4-4D5A-3D43-887B-D945DCF0F6AF}"/>
          </ac:spMkLst>
        </pc:spChg>
        <pc:spChg chg="mod">
          <ac:chgData name="Pepper See" userId="05fa344e-dd87-4cdf-aa40-0b65d025c22e" providerId="ADAL" clId="{73DCDD7F-FD4D-B144-91B2-2BA0B28DC671}" dt="2022-11-16T09:08:04.302" v="452"/>
          <ac:spMkLst>
            <pc:docMk/>
            <pc:sldMk cId="0" sldId="277"/>
            <ac:spMk id="13" creationId="{82E7E4B2-B78A-094F-902C-2FEB8DF08972}"/>
          </ac:spMkLst>
        </pc:spChg>
        <pc:spChg chg="mod">
          <ac:chgData name="Pepper See" userId="05fa344e-dd87-4cdf-aa40-0b65d025c22e" providerId="ADAL" clId="{73DCDD7F-FD4D-B144-91B2-2BA0B28DC671}" dt="2022-11-16T09:08:04.302" v="452"/>
          <ac:spMkLst>
            <pc:docMk/>
            <pc:sldMk cId="0" sldId="277"/>
            <ac:spMk id="15" creationId="{73376FAA-C57B-604C-8E90-17AFA5A3D04C}"/>
          </ac:spMkLst>
        </pc:spChg>
        <pc:spChg chg="mod">
          <ac:chgData name="Pepper See" userId="05fa344e-dd87-4cdf-aa40-0b65d025c22e" providerId="ADAL" clId="{73DCDD7F-FD4D-B144-91B2-2BA0B28DC671}" dt="2022-11-16T09:08:04.302" v="452"/>
          <ac:spMkLst>
            <pc:docMk/>
            <pc:sldMk cId="0" sldId="277"/>
            <ac:spMk id="17" creationId="{5BC620F8-A9C3-864F-9034-BDB4437CF3D3}"/>
          </ac:spMkLst>
        </pc:spChg>
        <pc:spChg chg="mod">
          <ac:chgData name="Pepper See" userId="05fa344e-dd87-4cdf-aa40-0b65d025c22e" providerId="ADAL" clId="{73DCDD7F-FD4D-B144-91B2-2BA0B28DC671}" dt="2022-11-16T09:15:47.877" v="491"/>
          <ac:spMkLst>
            <pc:docMk/>
            <pc:sldMk cId="0" sldId="277"/>
            <ac:spMk id="22" creationId="{08CBA8F9-C5EB-7140-8FC9-891F61BECF20}"/>
          </ac:spMkLst>
        </pc:spChg>
        <pc:spChg chg="mod">
          <ac:chgData name="Pepper See" userId="05fa344e-dd87-4cdf-aa40-0b65d025c22e" providerId="ADAL" clId="{73DCDD7F-FD4D-B144-91B2-2BA0B28DC671}" dt="2022-11-16T09:15:47.877" v="491"/>
          <ac:spMkLst>
            <pc:docMk/>
            <pc:sldMk cId="0" sldId="277"/>
            <ac:spMk id="25" creationId="{21FEA11C-0982-BF48-AA6A-05F5CB44BEC9}"/>
          </ac:spMkLst>
        </pc:spChg>
        <pc:spChg chg="mod">
          <ac:chgData name="Pepper See" userId="05fa344e-dd87-4cdf-aa40-0b65d025c22e" providerId="ADAL" clId="{73DCDD7F-FD4D-B144-91B2-2BA0B28DC671}" dt="2022-11-16T09:15:47.877" v="491"/>
          <ac:spMkLst>
            <pc:docMk/>
            <pc:sldMk cId="0" sldId="277"/>
            <ac:spMk id="27" creationId="{9A48DD89-41C8-7046-BEBB-12462710C596}"/>
          </ac:spMkLst>
        </pc:spChg>
        <pc:spChg chg="mod">
          <ac:chgData name="Pepper See" userId="05fa344e-dd87-4cdf-aa40-0b65d025c22e" providerId="ADAL" clId="{73DCDD7F-FD4D-B144-91B2-2BA0B28DC671}" dt="2022-11-16T09:15:47.877" v="491"/>
          <ac:spMkLst>
            <pc:docMk/>
            <pc:sldMk cId="0" sldId="277"/>
            <ac:spMk id="29" creationId="{A08F64D3-EA87-9449-91D6-BF4C8315015C}"/>
          </ac:spMkLst>
        </pc:spChg>
        <pc:spChg chg="mod">
          <ac:chgData name="Pepper See" userId="05fa344e-dd87-4cdf-aa40-0b65d025c22e" providerId="ADAL" clId="{73DCDD7F-FD4D-B144-91B2-2BA0B28DC671}" dt="2022-11-16T09:17:46.334" v="532"/>
          <ac:spMkLst>
            <pc:docMk/>
            <pc:sldMk cId="0" sldId="277"/>
            <ac:spMk id="34" creationId="{1958E807-C773-CB42-8F40-B2EC746D1DEA}"/>
          </ac:spMkLst>
        </pc:spChg>
        <pc:spChg chg="mod">
          <ac:chgData name="Pepper See" userId="05fa344e-dd87-4cdf-aa40-0b65d025c22e" providerId="ADAL" clId="{73DCDD7F-FD4D-B144-91B2-2BA0B28DC671}" dt="2022-11-16T09:17:46.334" v="532"/>
          <ac:spMkLst>
            <pc:docMk/>
            <pc:sldMk cId="0" sldId="277"/>
            <ac:spMk id="37" creationId="{94FCA2F8-CD30-0243-ACF9-8F9DD454D876}"/>
          </ac:spMkLst>
        </pc:spChg>
        <pc:spChg chg="mod">
          <ac:chgData name="Pepper See" userId="05fa344e-dd87-4cdf-aa40-0b65d025c22e" providerId="ADAL" clId="{73DCDD7F-FD4D-B144-91B2-2BA0B28DC671}" dt="2022-11-16T09:17:46.334" v="532"/>
          <ac:spMkLst>
            <pc:docMk/>
            <pc:sldMk cId="0" sldId="277"/>
            <ac:spMk id="39" creationId="{61A78D9E-5247-CB4A-8835-A06430FA872B}"/>
          </ac:spMkLst>
        </pc:spChg>
        <pc:spChg chg="mod">
          <ac:chgData name="Pepper See" userId="05fa344e-dd87-4cdf-aa40-0b65d025c22e" providerId="ADAL" clId="{73DCDD7F-FD4D-B144-91B2-2BA0B28DC671}" dt="2022-11-16T09:17:46.334" v="532"/>
          <ac:spMkLst>
            <pc:docMk/>
            <pc:sldMk cId="0" sldId="277"/>
            <ac:spMk id="41" creationId="{BF174ACA-01DA-0642-9651-CD899BE8CAAF}"/>
          </ac:spMkLst>
        </pc:spChg>
        <pc:spChg chg="mod topLvl">
          <ac:chgData name="Pepper See" userId="05fa344e-dd87-4cdf-aa40-0b65d025c22e" providerId="ADAL" clId="{73DCDD7F-FD4D-B144-91B2-2BA0B28DC671}" dt="2022-11-16T09:07:55.490" v="449" actId="478"/>
          <ac:spMkLst>
            <pc:docMk/>
            <pc:sldMk cId="0" sldId="277"/>
            <ac:spMk id="44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4-13T07:09:52.875" v="11974" actId="20577"/>
          <ac:spMkLst>
            <pc:docMk/>
            <pc:sldMk cId="0" sldId="277"/>
            <ac:spMk id="443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5:47.206" v="490" actId="478"/>
          <ac:grpSpMkLst>
            <pc:docMk/>
            <pc:sldMk cId="0" sldId="277"/>
            <ac:grpSpMk id="11" creationId="{6D56B42D-2248-CA46-826B-9F430741E1B8}"/>
          </ac:grpSpMkLst>
        </pc:grpChg>
        <pc:grpChg chg="mod">
          <ac:chgData name="Pepper See" userId="05fa344e-dd87-4cdf-aa40-0b65d025c22e" providerId="ADAL" clId="{73DCDD7F-FD4D-B144-91B2-2BA0B28DC671}" dt="2022-11-16T09:08:04.302" v="452"/>
          <ac:grpSpMkLst>
            <pc:docMk/>
            <pc:sldMk cId="0" sldId="277"/>
            <ac:grpSpMk id="16" creationId="{FBAAD0E1-F4C0-4A4C-8E04-D8E0A9012FBB}"/>
          </ac:grpSpMkLst>
        </pc:grpChg>
        <pc:grpChg chg="add del mod">
          <ac:chgData name="Pepper See" userId="05fa344e-dd87-4cdf-aa40-0b65d025c22e" providerId="ADAL" clId="{73DCDD7F-FD4D-B144-91B2-2BA0B28DC671}" dt="2022-11-16T09:15:50.798" v="492" actId="478"/>
          <ac:grpSpMkLst>
            <pc:docMk/>
            <pc:sldMk cId="0" sldId="277"/>
            <ac:grpSpMk id="20" creationId="{48EA24D2-FC5E-CE4E-BA21-B8FED5D27B2B}"/>
          </ac:grpSpMkLst>
        </pc:grpChg>
        <pc:grpChg chg="add del mod">
          <ac:chgData name="Pepper See" userId="05fa344e-dd87-4cdf-aa40-0b65d025c22e" providerId="ADAL" clId="{73DCDD7F-FD4D-B144-91B2-2BA0B28DC671}" dt="2022-11-16T09:15:50.798" v="492" actId="478"/>
          <ac:grpSpMkLst>
            <pc:docMk/>
            <pc:sldMk cId="0" sldId="277"/>
            <ac:grpSpMk id="23" creationId="{2417676F-7D7E-5D40-8793-500A0400BD5F}"/>
          </ac:grpSpMkLst>
        </pc:grpChg>
        <pc:grpChg chg="add mod">
          <ac:chgData name="Pepper See" userId="05fa344e-dd87-4cdf-aa40-0b65d025c22e" providerId="ADAL" clId="{73DCDD7F-FD4D-B144-91B2-2BA0B28DC671}" dt="2023-01-09T02:32:54.977" v="6375" actId="1076"/>
          <ac:grpSpMkLst>
            <pc:docMk/>
            <pc:sldMk cId="0" sldId="277"/>
            <ac:grpSpMk id="25" creationId="{D365B32F-EE25-954E-B184-6998B0E8E073}"/>
          </ac:grpSpMkLst>
        </pc:grpChg>
        <pc:grpChg chg="add mod">
          <ac:chgData name="Pepper See" userId="05fa344e-dd87-4cdf-aa40-0b65d025c22e" providerId="ADAL" clId="{73DCDD7F-FD4D-B144-91B2-2BA0B28DC671}" dt="2023-02-15T01:28:17.628" v="8711" actId="1076"/>
          <ac:grpSpMkLst>
            <pc:docMk/>
            <pc:sldMk cId="0" sldId="277"/>
            <ac:grpSpMk id="28" creationId="{8B27DCD8-F1A2-A041-931B-DD3744383A33}"/>
          </ac:grpSpMkLst>
        </pc:grpChg>
        <pc:grpChg chg="mod">
          <ac:chgData name="Pepper See" userId="05fa344e-dd87-4cdf-aa40-0b65d025c22e" providerId="ADAL" clId="{73DCDD7F-FD4D-B144-91B2-2BA0B28DC671}" dt="2022-11-16T09:15:47.877" v="491"/>
          <ac:grpSpMkLst>
            <pc:docMk/>
            <pc:sldMk cId="0" sldId="277"/>
            <ac:grpSpMk id="28" creationId="{A6AD5033-ED73-5D4E-895D-0076795C35BD}"/>
          </ac:grpSpMkLst>
        </pc:grpChg>
        <pc:grpChg chg="add del mod">
          <ac:chgData name="Pepper See" userId="05fa344e-dd87-4cdf-aa40-0b65d025c22e" providerId="ADAL" clId="{73DCDD7F-FD4D-B144-91B2-2BA0B28DC671}" dt="2023-01-09T02:33:05.816" v="6378" actId="478"/>
          <ac:grpSpMkLst>
            <pc:docMk/>
            <pc:sldMk cId="0" sldId="277"/>
            <ac:grpSpMk id="28" creationId="{BA3FA02D-C410-E745-87F5-EE4EBB698A7F}"/>
          </ac:grpSpMkLst>
        </pc:grpChg>
        <pc:grpChg chg="add mod">
          <ac:chgData name="Pepper See" userId="05fa344e-dd87-4cdf-aa40-0b65d025c22e" providerId="ADAL" clId="{73DCDD7F-FD4D-B144-91B2-2BA0B28DC671}" dt="2022-11-16T09:17:46.334" v="532"/>
          <ac:grpSpMkLst>
            <pc:docMk/>
            <pc:sldMk cId="0" sldId="277"/>
            <ac:grpSpMk id="32" creationId="{983D1B7F-F716-E44E-813F-7FB4E7671754}"/>
          </ac:grpSpMkLst>
        </pc:grpChg>
        <pc:grpChg chg="add mod">
          <ac:chgData name="Pepper See" userId="05fa344e-dd87-4cdf-aa40-0b65d025c22e" providerId="ADAL" clId="{73DCDD7F-FD4D-B144-91B2-2BA0B28DC671}" dt="2022-11-16T09:17:46.334" v="532"/>
          <ac:grpSpMkLst>
            <pc:docMk/>
            <pc:sldMk cId="0" sldId="277"/>
            <ac:grpSpMk id="35" creationId="{08CBC6FA-AE40-0E44-92A8-503A708CED58}"/>
          </ac:grpSpMkLst>
        </pc:grpChg>
        <pc:grpChg chg="mod">
          <ac:chgData name="Pepper See" userId="05fa344e-dd87-4cdf-aa40-0b65d025c22e" providerId="ADAL" clId="{73DCDD7F-FD4D-B144-91B2-2BA0B28DC671}" dt="2022-11-16T09:17:46.334" v="532"/>
          <ac:grpSpMkLst>
            <pc:docMk/>
            <pc:sldMk cId="0" sldId="277"/>
            <ac:grpSpMk id="40" creationId="{38A852E5-20FF-8047-9BAE-839072C587C8}"/>
          </ac:grpSpMkLst>
        </pc:grpChg>
        <pc:grpChg chg="del">
          <ac:chgData name="Pepper See" userId="05fa344e-dd87-4cdf-aa40-0b65d025c22e" providerId="ADAL" clId="{73DCDD7F-FD4D-B144-91B2-2BA0B28DC671}" dt="2022-11-16T09:07:55.490" v="449" actId="478"/>
          <ac:grpSpMkLst>
            <pc:docMk/>
            <pc:sldMk cId="0" sldId="277"/>
            <ac:grpSpMk id="440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4-21T07:59:28.567" v="12394" actId="20577"/>
          <ac:graphicFrameMkLst>
            <pc:docMk/>
            <pc:sldMk cId="0" sldId="277"/>
            <ac:graphicFrameMk id="438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08:04.302" v="452"/>
          <ac:picMkLst>
            <pc:docMk/>
            <pc:sldMk cId="0" sldId="277"/>
            <ac:picMk id="12" creationId="{F8159314-D656-5245-AE66-76669ADA3553}"/>
          </ac:picMkLst>
        </pc:picChg>
        <pc:picChg chg="mod">
          <ac:chgData name="Pepper See" userId="05fa344e-dd87-4cdf-aa40-0b65d025c22e" providerId="ADAL" clId="{73DCDD7F-FD4D-B144-91B2-2BA0B28DC671}" dt="2022-11-16T09:08:04.302" v="452"/>
          <ac:picMkLst>
            <pc:docMk/>
            <pc:sldMk cId="0" sldId="277"/>
            <ac:picMk id="14" creationId="{7BEA7FF3-C582-3D4F-9F0C-39A957140D74}"/>
          </ac:picMkLst>
        </pc:picChg>
        <pc:picChg chg="mod">
          <ac:chgData name="Pepper See" userId="05fa344e-dd87-4cdf-aa40-0b65d025c22e" providerId="ADAL" clId="{73DCDD7F-FD4D-B144-91B2-2BA0B28DC671}" dt="2022-11-16T09:08:04.302" v="452"/>
          <ac:picMkLst>
            <pc:docMk/>
            <pc:sldMk cId="0" sldId="277"/>
            <ac:picMk id="18" creationId="{DED8E509-7394-314C-B7AF-5F87CAF381CC}"/>
          </ac:picMkLst>
        </pc:picChg>
        <pc:picChg chg="mod">
          <ac:chgData name="Pepper See" userId="05fa344e-dd87-4cdf-aa40-0b65d025c22e" providerId="ADAL" clId="{73DCDD7F-FD4D-B144-91B2-2BA0B28DC671}" dt="2022-11-16T09:08:04.302" v="452"/>
          <ac:picMkLst>
            <pc:docMk/>
            <pc:sldMk cId="0" sldId="277"/>
            <ac:picMk id="19" creationId="{513E44B7-2548-4149-BA13-0EEEA9BB914A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21" creationId="{42E8871B-5F28-9741-B01B-D56BDAC7B850}"/>
          </ac:picMkLst>
        </pc:picChg>
        <pc:picChg chg="add del mod">
          <ac:chgData name="Pepper See" userId="05fa344e-dd87-4cdf-aa40-0b65d025c22e" providerId="ADAL" clId="{73DCDD7F-FD4D-B144-91B2-2BA0B28DC671}" dt="2023-01-09T02:32:51.649" v="6374" actId="478"/>
          <ac:picMkLst>
            <pc:docMk/>
            <pc:sldMk cId="0" sldId="277"/>
            <ac:picMk id="21" creationId="{CEEC1113-C66B-914A-B485-52313C41F322}"/>
          </ac:picMkLst>
        </pc:picChg>
        <pc:picChg chg="add del mod">
          <ac:chgData name="Pepper See" userId="05fa344e-dd87-4cdf-aa40-0b65d025c22e" providerId="ADAL" clId="{73DCDD7F-FD4D-B144-91B2-2BA0B28DC671}" dt="2023-02-15T01:28:09.474" v="8708" actId="478"/>
          <ac:picMkLst>
            <pc:docMk/>
            <pc:sldMk cId="0" sldId="277"/>
            <ac:picMk id="22" creationId="{85F96A2A-8736-514C-90AD-25F2C810783B}"/>
          </ac:picMkLst>
        </pc:picChg>
        <pc:picChg chg="add del mod">
          <ac:chgData name="Pepper See" userId="05fa344e-dd87-4cdf-aa40-0b65d025c22e" providerId="ADAL" clId="{73DCDD7F-FD4D-B144-91B2-2BA0B28DC671}" dt="2023-01-09T03:13:45.989" v="6482" actId="478"/>
          <ac:picMkLst>
            <pc:docMk/>
            <pc:sldMk cId="0" sldId="277"/>
            <ac:picMk id="23" creationId="{A1A2F66F-2C3B-CD4E-9FF0-011F25743F43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24" creationId="{8B37734D-04F1-674A-9232-7B87FD5C95C0}"/>
          </ac:picMkLst>
        </pc:picChg>
        <pc:picChg chg="add mod">
          <ac:chgData name="Pepper See" userId="05fa344e-dd87-4cdf-aa40-0b65d025c22e" providerId="ADAL" clId="{73DCDD7F-FD4D-B144-91B2-2BA0B28DC671}" dt="2023-01-09T03:13:48.709" v="6483" actId="1076"/>
          <ac:picMkLst>
            <pc:docMk/>
            <pc:sldMk cId="0" sldId="277"/>
            <ac:picMk id="24" creationId="{9C4F5762-CC38-A942-B707-43CB55721AD5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26" creationId="{7861D0D3-5D4D-984E-9331-718020436393}"/>
          </ac:picMkLst>
        </pc:picChg>
        <pc:picChg chg="mod">
          <ac:chgData name="Pepper See" userId="05fa344e-dd87-4cdf-aa40-0b65d025c22e" providerId="ADAL" clId="{73DCDD7F-FD4D-B144-91B2-2BA0B28DC671}" dt="2023-01-09T02:32:49.172" v="6372"/>
          <ac:picMkLst>
            <pc:docMk/>
            <pc:sldMk cId="0" sldId="277"/>
            <ac:picMk id="26" creationId="{C11E0BB5-2C2A-CF4A-AF13-1A352C64F857}"/>
          </ac:picMkLst>
        </pc:picChg>
        <pc:picChg chg="mod">
          <ac:chgData name="Pepper See" userId="05fa344e-dd87-4cdf-aa40-0b65d025c22e" providerId="ADAL" clId="{73DCDD7F-FD4D-B144-91B2-2BA0B28DC671}" dt="2023-01-09T02:32:49.172" v="6372"/>
          <ac:picMkLst>
            <pc:docMk/>
            <pc:sldMk cId="0" sldId="277"/>
            <ac:picMk id="27" creationId="{1352B881-E1CA-C348-9B04-32A175BDC645}"/>
          </ac:picMkLst>
        </pc:picChg>
        <pc:picChg chg="del mod topLvl">
          <ac:chgData name="Pepper See" userId="05fa344e-dd87-4cdf-aa40-0b65d025c22e" providerId="ADAL" clId="{73DCDD7F-FD4D-B144-91B2-2BA0B28DC671}" dt="2023-01-09T02:33:05.816" v="6378" actId="478"/>
          <ac:picMkLst>
            <pc:docMk/>
            <pc:sldMk cId="0" sldId="277"/>
            <ac:picMk id="29" creationId="{84A37ADA-2667-444B-9EF3-04D8CEF393B7}"/>
          </ac:picMkLst>
        </pc:picChg>
        <pc:picChg chg="mod">
          <ac:chgData name="Pepper See" userId="05fa344e-dd87-4cdf-aa40-0b65d025c22e" providerId="ADAL" clId="{73DCDD7F-FD4D-B144-91B2-2BA0B28DC671}" dt="2023-02-15T01:28:12.431" v="8709"/>
          <ac:picMkLst>
            <pc:docMk/>
            <pc:sldMk cId="0" sldId="277"/>
            <ac:picMk id="29" creationId="{F458B0C1-2477-C344-97E2-5EFEEAC7F384}"/>
          </ac:picMkLst>
        </pc:picChg>
        <pc:picChg chg="mod topLvl">
          <ac:chgData name="Pepper See" userId="05fa344e-dd87-4cdf-aa40-0b65d025c22e" providerId="ADAL" clId="{73DCDD7F-FD4D-B144-91B2-2BA0B28DC671}" dt="2023-01-09T02:33:05.816" v="6378" actId="478"/>
          <ac:picMkLst>
            <pc:docMk/>
            <pc:sldMk cId="0" sldId="277"/>
            <ac:picMk id="30" creationId="{5F24E346-DD7B-B44C-A798-D6FDD951942B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30" creationId="{F1330FA0-7342-8349-9D6A-72A1E63E4AC0}"/>
          </ac:picMkLst>
        </pc:picChg>
        <pc:picChg chg="mod">
          <ac:chgData name="Pepper See" userId="05fa344e-dd87-4cdf-aa40-0b65d025c22e" providerId="ADAL" clId="{73DCDD7F-FD4D-B144-91B2-2BA0B28DC671}" dt="2022-11-16T09:15:47.877" v="491"/>
          <ac:picMkLst>
            <pc:docMk/>
            <pc:sldMk cId="0" sldId="277"/>
            <ac:picMk id="31" creationId="{9175C67E-58D7-9E4C-94F1-3EFB3274BF90}"/>
          </ac:picMkLst>
        </pc:picChg>
        <pc:picChg chg="mod">
          <ac:chgData name="Pepper See" userId="05fa344e-dd87-4cdf-aa40-0b65d025c22e" providerId="ADAL" clId="{73DCDD7F-FD4D-B144-91B2-2BA0B28DC671}" dt="2023-02-15T01:28:12.431" v="8709"/>
          <ac:picMkLst>
            <pc:docMk/>
            <pc:sldMk cId="0" sldId="277"/>
            <ac:picMk id="31" creationId="{9DFB57A1-E35E-8D41-AA2C-85E1B2C5B657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33" creationId="{ABE60F64-4F76-2A48-86CB-8EF03D49BCD7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36" creationId="{2FFCB73A-1A3E-A948-9158-32F76D0111A7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38" creationId="{F721A856-CC45-AB46-BC60-ACD8E5E3D013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42" creationId="{106056AF-D235-E74B-A6FB-CB501A3A9AD2}"/>
          </ac:picMkLst>
        </pc:picChg>
        <pc:picChg chg="mod">
          <ac:chgData name="Pepper See" userId="05fa344e-dd87-4cdf-aa40-0b65d025c22e" providerId="ADAL" clId="{73DCDD7F-FD4D-B144-91B2-2BA0B28DC671}" dt="2022-11-16T09:17:46.334" v="532"/>
          <ac:picMkLst>
            <pc:docMk/>
            <pc:sldMk cId="0" sldId="277"/>
            <ac:picMk id="43" creationId="{0CF8853C-A779-6E4B-8570-C01203DEDAA5}"/>
          </ac:picMkLst>
        </pc:picChg>
        <pc:picChg chg="add mod">
          <ac:chgData name="Pepper See" userId="05fa344e-dd87-4cdf-aa40-0b65d025c22e" providerId="ADAL" clId="{73DCDD7F-FD4D-B144-91B2-2BA0B28DC671}" dt="2023-02-15T01:28:26.800" v="8713" actId="1076"/>
          <ac:picMkLst>
            <pc:docMk/>
            <pc:sldMk cId="0" sldId="277"/>
            <ac:picMk id="44" creationId="{3F1BAB19-5F3C-374C-B0CF-40D31903D374}"/>
          </ac:picMkLst>
        </pc:picChg>
        <pc:picChg chg="del topLvl">
          <ac:chgData name="Pepper See" userId="05fa344e-dd87-4cdf-aa40-0b65d025c22e" providerId="ADAL" clId="{73DCDD7F-FD4D-B144-91B2-2BA0B28DC671}" dt="2022-11-16T09:07:55.490" v="449" actId="478"/>
          <ac:picMkLst>
            <pc:docMk/>
            <pc:sldMk cId="0" sldId="277"/>
            <ac:picMk id="441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32:20.771" v="6370" actId="478"/>
          <ac:picMkLst>
            <pc:docMk/>
            <pc:sldMk cId="0" sldId="277"/>
            <ac:picMk id="445" creationId="{00000000-0000-0000-0000-000000000000}"/>
          </ac:picMkLst>
        </pc:picChg>
        <pc:picChg chg="del mod">
          <ac:chgData name="Pepper See" userId="05fa344e-dd87-4cdf-aa40-0b65d025c22e" providerId="ADAL" clId="{73DCDD7F-FD4D-B144-91B2-2BA0B28DC671}" dt="2023-01-09T02:27:52.402" v="6329" actId="478"/>
          <ac:picMkLst>
            <pc:docMk/>
            <pc:sldMk cId="0" sldId="277"/>
            <ac:picMk id="446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4-25T01:49:25.641" v="12407" actId="20577"/>
        <pc:sldMkLst>
          <pc:docMk/>
          <pc:sldMk cId="0" sldId="278"/>
        </pc:sldMkLst>
        <pc:spChg chg="mod">
          <ac:chgData name="Pepper See" userId="05fa344e-dd87-4cdf-aa40-0b65d025c22e" providerId="ADAL" clId="{73DCDD7F-FD4D-B144-91B2-2BA0B28DC671}" dt="2022-11-16T09:08:19.101" v="455"/>
          <ac:spMkLst>
            <pc:docMk/>
            <pc:sldMk cId="0" sldId="278"/>
            <ac:spMk id="25" creationId="{3155814A-0A6E-3541-9F62-3C20788A27A3}"/>
          </ac:spMkLst>
        </pc:spChg>
        <pc:spChg chg="mod">
          <ac:chgData name="Pepper See" userId="05fa344e-dd87-4cdf-aa40-0b65d025c22e" providerId="ADAL" clId="{73DCDD7F-FD4D-B144-91B2-2BA0B28DC671}" dt="2022-11-16T09:08:19.101" v="455"/>
          <ac:spMkLst>
            <pc:docMk/>
            <pc:sldMk cId="0" sldId="278"/>
            <ac:spMk id="27" creationId="{5FAB4E05-649C-764B-865F-772EDEA3D710}"/>
          </ac:spMkLst>
        </pc:spChg>
        <pc:spChg chg="mod">
          <ac:chgData name="Pepper See" userId="05fa344e-dd87-4cdf-aa40-0b65d025c22e" providerId="ADAL" clId="{73DCDD7F-FD4D-B144-91B2-2BA0B28DC671}" dt="2022-11-16T09:08:19.101" v="455"/>
          <ac:spMkLst>
            <pc:docMk/>
            <pc:sldMk cId="0" sldId="278"/>
            <ac:spMk id="29" creationId="{8F07102A-0F20-4243-BFBB-D6CF0761E5F7}"/>
          </ac:spMkLst>
        </pc:spChg>
        <pc:spChg chg="mod">
          <ac:chgData name="Pepper See" userId="05fa344e-dd87-4cdf-aa40-0b65d025c22e" providerId="ADAL" clId="{73DCDD7F-FD4D-B144-91B2-2BA0B28DC671}" dt="2022-11-16T09:15:38.971" v="486"/>
          <ac:spMkLst>
            <pc:docMk/>
            <pc:sldMk cId="0" sldId="278"/>
            <ac:spMk id="34" creationId="{70530F88-602B-7E45-964E-C09698ED7F31}"/>
          </ac:spMkLst>
        </pc:spChg>
        <pc:spChg chg="mod">
          <ac:chgData name="Pepper See" userId="05fa344e-dd87-4cdf-aa40-0b65d025c22e" providerId="ADAL" clId="{73DCDD7F-FD4D-B144-91B2-2BA0B28DC671}" dt="2022-11-16T09:15:38.971" v="486"/>
          <ac:spMkLst>
            <pc:docMk/>
            <pc:sldMk cId="0" sldId="278"/>
            <ac:spMk id="37" creationId="{7387C21A-AB66-0C41-A5B2-8934571E84AF}"/>
          </ac:spMkLst>
        </pc:spChg>
        <pc:spChg chg="mod">
          <ac:chgData name="Pepper See" userId="05fa344e-dd87-4cdf-aa40-0b65d025c22e" providerId="ADAL" clId="{73DCDD7F-FD4D-B144-91B2-2BA0B28DC671}" dt="2022-11-16T09:15:38.971" v="486"/>
          <ac:spMkLst>
            <pc:docMk/>
            <pc:sldMk cId="0" sldId="278"/>
            <ac:spMk id="39" creationId="{CF3FD9B1-9B3F-BA4F-8301-BE8F0A9F2E61}"/>
          </ac:spMkLst>
        </pc:spChg>
        <pc:spChg chg="mod">
          <ac:chgData name="Pepper See" userId="05fa344e-dd87-4cdf-aa40-0b65d025c22e" providerId="ADAL" clId="{73DCDD7F-FD4D-B144-91B2-2BA0B28DC671}" dt="2022-11-16T09:15:38.971" v="486"/>
          <ac:spMkLst>
            <pc:docMk/>
            <pc:sldMk cId="0" sldId="278"/>
            <ac:spMk id="41" creationId="{33BA486F-C396-5E4E-88F1-FC0CAA3C2198}"/>
          </ac:spMkLst>
        </pc:spChg>
        <pc:spChg chg="mod">
          <ac:chgData name="Pepper See" userId="05fa344e-dd87-4cdf-aa40-0b65d025c22e" providerId="ADAL" clId="{73DCDD7F-FD4D-B144-91B2-2BA0B28DC671}" dt="2022-11-16T09:15:42.397" v="489"/>
          <ac:spMkLst>
            <pc:docMk/>
            <pc:sldMk cId="0" sldId="278"/>
            <ac:spMk id="46" creationId="{22D22E62-FF11-F74F-8BA9-DD57775832BE}"/>
          </ac:spMkLst>
        </pc:spChg>
        <pc:spChg chg="mod">
          <ac:chgData name="Pepper See" userId="05fa344e-dd87-4cdf-aa40-0b65d025c22e" providerId="ADAL" clId="{73DCDD7F-FD4D-B144-91B2-2BA0B28DC671}" dt="2022-11-16T09:15:42.397" v="489"/>
          <ac:spMkLst>
            <pc:docMk/>
            <pc:sldMk cId="0" sldId="278"/>
            <ac:spMk id="49" creationId="{C907A951-E819-9B44-8932-397DCCFCA06D}"/>
          </ac:spMkLst>
        </pc:spChg>
        <pc:spChg chg="mod">
          <ac:chgData name="Pepper See" userId="05fa344e-dd87-4cdf-aa40-0b65d025c22e" providerId="ADAL" clId="{73DCDD7F-FD4D-B144-91B2-2BA0B28DC671}" dt="2022-11-16T09:15:42.397" v="489"/>
          <ac:spMkLst>
            <pc:docMk/>
            <pc:sldMk cId="0" sldId="278"/>
            <ac:spMk id="51" creationId="{7212DA11-397E-714D-B782-831D630B304C}"/>
          </ac:spMkLst>
        </pc:spChg>
        <pc:spChg chg="mod">
          <ac:chgData name="Pepper See" userId="05fa344e-dd87-4cdf-aa40-0b65d025c22e" providerId="ADAL" clId="{73DCDD7F-FD4D-B144-91B2-2BA0B28DC671}" dt="2022-11-16T09:15:42.397" v="489"/>
          <ac:spMkLst>
            <pc:docMk/>
            <pc:sldMk cId="0" sldId="278"/>
            <ac:spMk id="53" creationId="{755B2613-BB35-4A49-AB65-162CB24C9714}"/>
          </ac:spMkLst>
        </pc:spChg>
        <pc:spChg chg="mod">
          <ac:chgData name="Pepper See" userId="05fa344e-dd87-4cdf-aa40-0b65d025c22e" providerId="ADAL" clId="{73DCDD7F-FD4D-B144-91B2-2BA0B28DC671}" dt="2022-11-16T09:17:42.990" v="531"/>
          <ac:spMkLst>
            <pc:docMk/>
            <pc:sldMk cId="0" sldId="278"/>
            <ac:spMk id="58" creationId="{4EC98116-8A71-0745-B0F0-E59CD28CD168}"/>
          </ac:spMkLst>
        </pc:spChg>
        <pc:spChg chg="mod">
          <ac:chgData name="Pepper See" userId="05fa344e-dd87-4cdf-aa40-0b65d025c22e" providerId="ADAL" clId="{73DCDD7F-FD4D-B144-91B2-2BA0B28DC671}" dt="2022-11-16T09:17:42.990" v="531"/>
          <ac:spMkLst>
            <pc:docMk/>
            <pc:sldMk cId="0" sldId="278"/>
            <ac:spMk id="61" creationId="{EE12010E-5B33-1648-BDE5-88D00B7AE6F1}"/>
          </ac:spMkLst>
        </pc:spChg>
        <pc:spChg chg="mod">
          <ac:chgData name="Pepper See" userId="05fa344e-dd87-4cdf-aa40-0b65d025c22e" providerId="ADAL" clId="{73DCDD7F-FD4D-B144-91B2-2BA0B28DC671}" dt="2022-11-16T09:17:42.990" v="531"/>
          <ac:spMkLst>
            <pc:docMk/>
            <pc:sldMk cId="0" sldId="278"/>
            <ac:spMk id="63" creationId="{98FD0FA9-106C-7848-B341-B9DD91FC4BE3}"/>
          </ac:spMkLst>
        </pc:spChg>
        <pc:spChg chg="mod">
          <ac:chgData name="Pepper See" userId="05fa344e-dd87-4cdf-aa40-0b65d025c22e" providerId="ADAL" clId="{73DCDD7F-FD4D-B144-91B2-2BA0B28DC671}" dt="2022-11-16T09:17:42.990" v="531"/>
          <ac:spMkLst>
            <pc:docMk/>
            <pc:sldMk cId="0" sldId="278"/>
            <ac:spMk id="65" creationId="{20CFF108-CE12-B340-AC89-A52289F1DA4E}"/>
          </ac:spMkLst>
        </pc:spChg>
        <pc:spChg chg="mod">
          <ac:chgData name="Pepper See" userId="05fa344e-dd87-4cdf-aa40-0b65d025c22e" providerId="ADAL" clId="{73DCDD7F-FD4D-B144-91B2-2BA0B28DC671}" dt="2022-11-16T09:24:51.886" v="591" actId="20577"/>
          <ac:spMkLst>
            <pc:docMk/>
            <pc:sldMk cId="0" sldId="278"/>
            <ac:spMk id="462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8:15.798" v="453" actId="20577"/>
          <ac:spMkLst>
            <pc:docMk/>
            <pc:sldMk cId="0" sldId="278"/>
            <ac:spMk id="465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6:15.574" v="419" actId="255"/>
          <ac:spMkLst>
            <pc:docMk/>
            <pc:sldMk cId="0" sldId="278"/>
            <ac:spMk id="467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6:20.966" v="420" actId="255"/>
          <ac:spMkLst>
            <pc:docMk/>
            <pc:sldMk cId="0" sldId="278"/>
            <ac:spMk id="471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5:41.778" v="488" actId="478"/>
          <ac:grpSpMkLst>
            <pc:docMk/>
            <pc:sldMk cId="0" sldId="278"/>
            <ac:grpSpMk id="23" creationId="{D35C7260-6E5F-C94E-A7BB-2BB87B79C3FF}"/>
          </ac:grpSpMkLst>
        </pc:grpChg>
        <pc:grpChg chg="mod">
          <ac:chgData name="Pepper See" userId="05fa344e-dd87-4cdf-aa40-0b65d025c22e" providerId="ADAL" clId="{73DCDD7F-FD4D-B144-91B2-2BA0B28DC671}" dt="2022-11-16T09:08:19.101" v="455"/>
          <ac:grpSpMkLst>
            <pc:docMk/>
            <pc:sldMk cId="0" sldId="278"/>
            <ac:grpSpMk id="28" creationId="{3364D7F0-F82E-984A-A0A6-C3D555C6BED6}"/>
          </ac:grpSpMkLst>
        </pc:grpChg>
        <pc:grpChg chg="add mod">
          <ac:chgData name="Pepper See" userId="05fa344e-dd87-4cdf-aa40-0b65d025c22e" providerId="ADAL" clId="{73DCDD7F-FD4D-B144-91B2-2BA0B28DC671}" dt="2023-01-09T02:28:58.701" v="6343" actId="1076"/>
          <ac:grpSpMkLst>
            <pc:docMk/>
            <pc:sldMk cId="0" sldId="278"/>
            <ac:grpSpMk id="30" creationId="{6D1A0FBA-D7AD-6448-8AB3-3C78713C08ED}"/>
          </ac:grpSpMkLst>
        </pc:grpChg>
        <pc:grpChg chg="add del mod">
          <ac:chgData name="Pepper See" userId="05fa344e-dd87-4cdf-aa40-0b65d025c22e" providerId="ADAL" clId="{73DCDD7F-FD4D-B144-91B2-2BA0B28DC671}" dt="2022-11-16T09:15:40.418" v="487"/>
          <ac:grpSpMkLst>
            <pc:docMk/>
            <pc:sldMk cId="0" sldId="278"/>
            <ac:grpSpMk id="32" creationId="{37402E8F-4EBF-0846-8385-4B913EE57D34}"/>
          </ac:grpSpMkLst>
        </pc:grpChg>
        <pc:grpChg chg="add del mod">
          <ac:chgData name="Pepper See" userId="05fa344e-dd87-4cdf-aa40-0b65d025c22e" providerId="ADAL" clId="{73DCDD7F-FD4D-B144-91B2-2BA0B28DC671}" dt="2022-11-16T09:15:40.418" v="487"/>
          <ac:grpSpMkLst>
            <pc:docMk/>
            <pc:sldMk cId="0" sldId="278"/>
            <ac:grpSpMk id="35" creationId="{DED41C0F-A0CD-7046-89E2-1831B1D7C9AE}"/>
          </ac:grpSpMkLst>
        </pc:grpChg>
        <pc:grpChg chg="mod">
          <ac:chgData name="Pepper See" userId="05fa344e-dd87-4cdf-aa40-0b65d025c22e" providerId="ADAL" clId="{73DCDD7F-FD4D-B144-91B2-2BA0B28DC671}" dt="2022-11-16T09:15:38.971" v="486"/>
          <ac:grpSpMkLst>
            <pc:docMk/>
            <pc:sldMk cId="0" sldId="278"/>
            <ac:grpSpMk id="40" creationId="{5203B127-081A-694D-ADBE-6BCF1030B3FD}"/>
          </ac:grpSpMkLst>
        </pc:grpChg>
        <pc:grpChg chg="add del mod">
          <ac:chgData name="Pepper See" userId="05fa344e-dd87-4cdf-aa40-0b65d025c22e" providerId="ADAL" clId="{73DCDD7F-FD4D-B144-91B2-2BA0B28DC671}" dt="2022-11-16T09:17:41.730" v="530" actId="478"/>
          <ac:grpSpMkLst>
            <pc:docMk/>
            <pc:sldMk cId="0" sldId="278"/>
            <ac:grpSpMk id="44" creationId="{F52AAD84-091A-A344-B4D6-B276CAF4F74F}"/>
          </ac:grpSpMkLst>
        </pc:grpChg>
        <pc:grpChg chg="add del mod">
          <ac:chgData name="Pepper See" userId="05fa344e-dd87-4cdf-aa40-0b65d025c22e" providerId="ADAL" clId="{73DCDD7F-FD4D-B144-91B2-2BA0B28DC671}" dt="2022-11-16T09:17:38.880" v="529" actId="478"/>
          <ac:grpSpMkLst>
            <pc:docMk/>
            <pc:sldMk cId="0" sldId="278"/>
            <ac:grpSpMk id="47" creationId="{C5BCE892-3116-0E45-A8A7-310E86F1EC30}"/>
          </ac:grpSpMkLst>
        </pc:grpChg>
        <pc:grpChg chg="mod">
          <ac:chgData name="Pepper See" userId="05fa344e-dd87-4cdf-aa40-0b65d025c22e" providerId="ADAL" clId="{73DCDD7F-FD4D-B144-91B2-2BA0B28DC671}" dt="2022-11-16T09:15:42.397" v="489"/>
          <ac:grpSpMkLst>
            <pc:docMk/>
            <pc:sldMk cId="0" sldId="278"/>
            <ac:grpSpMk id="52" creationId="{D462E26E-56C7-A445-AAC5-007B021071B9}"/>
          </ac:grpSpMkLst>
        </pc:grpChg>
        <pc:grpChg chg="add mod">
          <ac:chgData name="Pepper See" userId="05fa344e-dd87-4cdf-aa40-0b65d025c22e" providerId="ADAL" clId="{73DCDD7F-FD4D-B144-91B2-2BA0B28DC671}" dt="2022-11-16T09:17:42.990" v="531"/>
          <ac:grpSpMkLst>
            <pc:docMk/>
            <pc:sldMk cId="0" sldId="278"/>
            <ac:grpSpMk id="56" creationId="{872805B8-8C7C-3842-B475-23161DAFE995}"/>
          </ac:grpSpMkLst>
        </pc:grpChg>
        <pc:grpChg chg="add mod">
          <ac:chgData name="Pepper See" userId="05fa344e-dd87-4cdf-aa40-0b65d025c22e" providerId="ADAL" clId="{73DCDD7F-FD4D-B144-91B2-2BA0B28DC671}" dt="2022-11-16T09:17:42.990" v="531"/>
          <ac:grpSpMkLst>
            <pc:docMk/>
            <pc:sldMk cId="0" sldId="278"/>
            <ac:grpSpMk id="59" creationId="{31293FE0-209A-7F4C-A376-D0FB87C44EB2}"/>
          </ac:grpSpMkLst>
        </pc:grpChg>
        <pc:grpChg chg="mod">
          <ac:chgData name="Pepper See" userId="05fa344e-dd87-4cdf-aa40-0b65d025c22e" providerId="ADAL" clId="{73DCDD7F-FD4D-B144-91B2-2BA0B28DC671}" dt="2022-11-16T09:17:42.990" v="531"/>
          <ac:grpSpMkLst>
            <pc:docMk/>
            <pc:sldMk cId="0" sldId="278"/>
            <ac:grpSpMk id="64" creationId="{8E3A26BB-B189-CA4D-9E19-BB97EBA21236}"/>
          </ac:grpSpMkLst>
        </pc:grpChg>
        <pc:grpChg chg="del">
          <ac:chgData name="Pepper See" userId="05fa344e-dd87-4cdf-aa40-0b65d025c22e" providerId="ADAL" clId="{73DCDD7F-FD4D-B144-91B2-2BA0B28DC671}" dt="2022-11-16T09:08:18.115" v="454" actId="478"/>
          <ac:grpSpMkLst>
            <pc:docMk/>
            <pc:sldMk cId="0" sldId="278"/>
            <ac:grpSpMk id="463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4-25T01:49:25.641" v="12407" actId="20577"/>
          <ac:graphicFrameMkLst>
            <pc:docMk/>
            <pc:sldMk cId="0" sldId="278"/>
            <ac:graphicFrameMk id="451" creationId="{00000000-0000-0000-0000-000000000000}"/>
          </ac:graphicFrameMkLst>
        </pc:graphicFrameChg>
        <pc:picChg chg="add del">
          <ac:chgData name="Pepper See" userId="05fa344e-dd87-4cdf-aa40-0b65d025c22e" providerId="ADAL" clId="{73DCDD7F-FD4D-B144-91B2-2BA0B28DC671}" dt="2023-01-09T02:28:28.188" v="6334"/>
          <ac:picMkLst>
            <pc:docMk/>
            <pc:sldMk cId="0" sldId="278"/>
            <ac:picMk id="2" creationId="{62D60AF6-8893-5447-BC38-9EA5B9B625D0}"/>
          </ac:picMkLst>
        </pc:picChg>
        <pc:picChg chg="mod">
          <ac:chgData name="Pepper See" userId="05fa344e-dd87-4cdf-aa40-0b65d025c22e" providerId="ADAL" clId="{73DCDD7F-FD4D-B144-91B2-2BA0B28DC671}" dt="2022-11-16T09:08:19.101" v="455"/>
          <ac:picMkLst>
            <pc:docMk/>
            <pc:sldMk cId="0" sldId="278"/>
            <ac:picMk id="24" creationId="{A4BF716B-DD8A-1B4B-94D3-4DA2B3F9CC8B}"/>
          </ac:picMkLst>
        </pc:picChg>
        <pc:picChg chg="mod">
          <ac:chgData name="Pepper See" userId="05fa344e-dd87-4cdf-aa40-0b65d025c22e" providerId="ADAL" clId="{73DCDD7F-FD4D-B144-91B2-2BA0B28DC671}" dt="2022-11-16T09:08:19.101" v="455"/>
          <ac:picMkLst>
            <pc:docMk/>
            <pc:sldMk cId="0" sldId="278"/>
            <ac:picMk id="26" creationId="{138208FD-36AD-6B4A-AAF2-AE60489E964E}"/>
          </ac:picMkLst>
        </pc:picChg>
        <pc:picChg chg="add del mod">
          <ac:chgData name="Pepper See" userId="05fa344e-dd87-4cdf-aa40-0b65d025c22e" providerId="ADAL" clId="{73DCDD7F-FD4D-B144-91B2-2BA0B28DC671}" dt="2023-01-09T02:28:24.388" v="6332"/>
          <ac:picMkLst>
            <pc:docMk/>
            <pc:sldMk cId="0" sldId="278"/>
            <ac:picMk id="26" creationId="{886AF7B8-8E24-C14E-9F92-DE385C612B7B}"/>
          </ac:picMkLst>
        </pc:picChg>
        <pc:picChg chg="add mod">
          <ac:chgData name="Pepper See" userId="05fa344e-dd87-4cdf-aa40-0b65d025c22e" providerId="ADAL" clId="{73DCDD7F-FD4D-B144-91B2-2BA0B28DC671}" dt="2023-01-09T02:28:37.569" v="6336" actId="1076"/>
          <ac:picMkLst>
            <pc:docMk/>
            <pc:sldMk cId="0" sldId="278"/>
            <ac:picMk id="28" creationId="{89E70308-C61B-A146-B27C-F1AFAA7B50E3}"/>
          </ac:picMkLst>
        </pc:picChg>
        <pc:picChg chg="add mod">
          <ac:chgData name="Pepper See" userId="05fa344e-dd87-4cdf-aa40-0b65d025c22e" providerId="ADAL" clId="{73DCDD7F-FD4D-B144-91B2-2BA0B28DC671}" dt="2023-01-09T02:28:44.751" v="6339" actId="1076"/>
          <ac:picMkLst>
            <pc:docMk/>
            <pc:sldMk cId="0" sldId="278"/>
            <ac:picMk id="29" creationId="{D270CAC8-0266-C44B-9CC2-DBC6439DF468}"/>
          </ac:picMkLst>
        </pc:picChg>
        <pc:picChg chg="mod">
          <ac:chgData name="Pepper See" userId="05fa344e-dd87-4cdf-aa40-0b65d025c22e" providerId="ADAL" clId="{73DCDD7F-FD4D-B144-91B2-2BA0B28DC671}" dt="2022-11-16T09:08:19.101" v="455"/>
          <ac:picMkLst>
            <pc:docMk/>
            <pc:sldMk cId="0" sldId="278"/>
            <ac:picMk id="30" creationId="{7C3E886E-CCD8-E44E-8807-7A3129F401F2}"/>
          </ac:picMkLst>
        </pc:picChg>
        <pc:picChg chg="mod">
          <ac:chgData name="Pepper See" userId="05fa344e-dd87-4cdf-aa40-0b65d025c22e" providerId="ADAL" clId="{73DCDD7F-FD4D-B144-91B2-2BA0B28DC671}" dt="2022-11-16T09:08:19.101" v="455"/>
          <ac:picMkLst>
            <pc:docMk/>
            <pc:sldMk cId="0" sldId="278"/>
            <ac:picMk id="31" creationId="{7CB3E5AC-287B-7644-9404-FF0278430B9E}"/>
          </ac:picMkLst>
        </pc:picChg>
        <pc:picChg chg="mod">
          <ac:chgData name="Pepper See" userId="05fa344e-dd87-4cdf-aa40-0b65d025c22e" providerId="ADAL" clId="{73DCDD7F-FD4D-B144-91B2-2BA0B28DC671}" dt="2023-01-09T02:28:50.679" v="6340"/>
          <ac:picMkLst>
            <pc:docMk/>
            <pc:sldMk cId="0" sldId="278"/>
            <ac:picMk id="31" creationId="{90FBE6E6-DC6C-FB47-A45F-08645B652A1A}"/>
          </ac:picMkLst>
        </pc:picChg>
        <pc:picChg chg="mod">
          <ac:chgData name="Pepper See" userId="05fa344e-dd87-4cdf-aa40-0b65d025c22e" providerId="ADAL" clId="{73DCDD7F-FD4D-B144-91B2-2BA0B28DC671}" dt="2023-01-09T02:28:50.679" v="6340"/>
          <ac:picMkLst>
            <pc:docMk/>
            <pc:sldMk cId="0" sldId="278"/>
            <ac:picMk id="32" creationId="{C5EE4B3F-3F31-DA42-AA22-36308332B60E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33" creationId="{DB13AB25-988E-B34C-B8FE-72977E26464C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36" creationId="{60DD685D-80A6-B344-AFCC-80533D66FB09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38" creationId="{5BC10591-B38F-5544-A116-0855AF0951D6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42" creationId="{48122C42-5650-F941-8CC0-11E67331620D}"/>
          </ac:picMkLst>
        </pc:picChg>
        <pc:picChg chg="mod">
          <ac:chgData name="Pepper See" userId="05fa344e-dd87-4cdf-aa40-0b65d025c22e" providerId="ADAL" clId="{73DCDD7F-FD4D-B144-91B2-2BA0B28DC671}" dt="2022-11-16T09:15:38.971" v="486"/>
          <ac:picMkLst>
            <pc:docMk/>
            <pc:sldMk cId="0" sldId="278"/>
            <ac:picMk id="43" creationId="{55293368-8D4B-A743-B0F4-D8F918D4DD1F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45" creationId="{1D1ECDA2-5A81-9B4A-B60A-C83DEF8A8D0D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48" creationId="{E4032941-439F-DF42-8D49-60E1167B1DF8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50" creationId="{B16E5DE6-386C-424E-964F-5FA538266766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54" creationId="{6440A329-3F39-704B-A190-6CCB4599F499}"/>
          </ac:picMkLst>
        </pc:picChg>
        <pc:picChg chg="mod">
          <ac:chgData name="Pepper See" userId="05fa344e-dd87-4cdf-aa40-0b65d025c22e" providerId="ADAL" clId="{73DCDD7F-FD4D-B144-91B2-2BA0B28DC671}" dt="2022-11-16T09:15:42.397" v="489"/>
          <ac:picMkLst>
            <pc:docMk/>
            <pc:sldMk cId="0" sldId="278"/>
            <ac:picMk id="55" creationId="{BD0814BE-D22C-C14F-B435-738E31D847FE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57" creationId="{511172BD-3D39-1E41-83D1-CF2ABDECCAC3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60" creationId="{6AE51C56-4E3F-FE46-BB86-00D03C93EEDD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62" creationId="{B893C290-9502-BD45-947C-ABF23CA4D7C7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66" creationId="{7ABBFF7A-24A8-B24A-9F32-55759CBC768F}"/>
          </ac:picMkLst>
        </pc:picChg>
        <pc:picChg chg="mod">
          <ac:chgData name="Pepper See" userId="05fa344e-dd87-4cdf-aa40-0b65d025c22e" providerId="ADAL" clId="{73DCDD7F-FD4D-B144-91B2-2BA0B28DC671}" dt="2022-11-16T09:17:42.990" v="531"/>
          <ac:picMkLst>
            <pc:docMk/>
            <pc:sldMk cId="0" sldId="278"/>
            <ac:picMk id="67" creationId="{82A02AAF-8AAB-684A-B3A2-0D30B2D86FD2}"/>
          </ac:picMkLst>
        </pc:picChg>
        <pc:picChg chg="del">
          <ac:chgData name="Pepper See" userId="05fa344e-dd87-4cdf-aa40-0b65d025c22e" providerId="ADAL" clId="{73DCDD7F-FD4D-B144-91B2-2BA0B28DC671}" dt="2023-01-09T02:28:55.789" v="6342" actId="478"/>
          <ac:picMkLst>
            <pc:docMk/>
            <pc:sldMk cId="0" sldId="278"/>
            <ac:picMk id="453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8:39.034" v="6337" actId="478"/>
          <ac:picMkLst>
            <pc:docMk/>
            <pc:sldMk cId="0" sldId="278"/>
            <ac:picMk id="455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5:12.473" v="329" actId="1035"/>
          <ac:picMkLst>
            <pc:docMk/>
            <pc:sldMk cId="0" sldId="278"/>
            <ac:picMk id="464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5:25.028" v="406" actId="1037"/>
          <ac:picMkLst>
            <pc:docMk/>
            <pc:sldMk cId="0" sldId="278"/>
            <ac:picMk id="466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5:34.452" v="407" actId="1076"/>
          <ac:picMkLst>
            <pc:docMk/>
            <pc:sldMk cId="0" sldId="278"/>
            <ac:picMk id="469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5:34.452" v="407" actId="1076"/>
          <ac:picMkLst>
            <pc:docMk/>
            <pc:sldMk cId="0" sldId="278"/>
            <ac:picMk id="470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2-15T07:43:42.804" v="8918" actId="20577"/>
        <pc:sldMkLst>
          <pc:docMk/>
          <pc:sldMk cId="0" sldId="279"/>
        </pc:sldMkLst>
        <pc:spChg chg="mod">
          <ac:chgData name="Pepper See" userId="05fa344e-dd87-4cdf-aa40-0b65d025c22e" providerId="ADAL" clId="{73DCDD7F-FD4D-B144-91B2-2BA0B28DC671}" dt="2022-11-16T09:08:25.337" v="457"/>
          <ac:spMkLst>
            <pc:docMk/>
            <pc:sldMk cId="0" sldId="279"/>
            <ac:spMk id="25" creationId="{3B216984-D437-9E44-9568-CADCD076C130}"/>
          </ac:spMkLst>
        </pc:spChg>
        <pc:spChg chg="mod">
          <ac:chgData name="Pepper See" userId="05fa344e-dd87-4cdf-aa40-0b65d025c22e" providerId="ADAL" clId="{73DCDD7F-FD4D-B144-91B2-2BA0B28DC671}" dt="2022-11-16T09:08:25.337" v="457"/>
          <ac:spMkLst>
            <pc:docMk/>
            <pc:sldMk cId="0" sldId="279"/>
            <ac:spMk id="27" creationId="{D635A8F2-9C39-0A42-B4CF-84E8B772A55B}"/>
          </ac:spMkLst>
        </pc:spChg>
        <pc:spChg chg="mod">
          <ac:chgData name="Pepper See" userId="05fa344e-dd87-4cdf-aa40-0b65d025c22e" providerId="ADAL" clId="{73DCDD7F-FD4D-B144-91B2-2BA0B28DC671}" dt="2022-11-16T09:08:25.337" v="457"/>
          <ac:spMkLst>
            <pc:docMk/>
            <pc:sldMk cId="0" sldId="279"/>
            <ac:spMk id="29" creationId="{AE492A05-700C-3A46-B8BD-DA9419D7A72E}"/>
          </ac:spMkLst>
        </pc:spChg>
        <pc:spChg chg="mod">
          <ac:chgData name="Pepper See" userId="05fa344e-dd87-4cdf-aa40-0b65d025c22e" providerId="ADAL" clId="{73DCDD7F-FD4D-B144-91B2-2BA0B28DC671}" dt="2022-11-16T09:15:33.012" v="485"/>
          <ac:spMkLst>
            <pc:docMk/>
            <pc:sldMk cId="0" sldId="279"/>
            <ac:spMk id="34" creationId="{31D4DE63-D69A-5A4E-AB03-CE4ACBF180E2}"/>
          </ac:spMkLst>
        </pc:spChg>
        <pc:spChg chg="mod">
          <ac:chgData name="Pepper See" userId="05fa344e-dd87-4cdf-aa40-0b65d025c22e" providerId="ADAL" clId="{73DCDD7F-FD4D-B144-91B2-2BA0B28DC671}" dt="2022-11-16T09:15:33.012" v="485"/>
          <ac:spMkLst>
            <pc:docMk/>
            <pc:sldMk cId="0" sldId="279"/>
            <ac:spMk id="37" creationId="{C5E48F87-107C-B744-B2EB-92E45220F623}"/>
          </ac:spMkLst>
        </pc:spChg>
        <pc:spChg chg="mod">
          <ac:chgData name="Pepper See" userId="05fa344e-dd87-4cdf-aa40-0b65d025c22e" providerId="ADAL" clId="{73DCDD7F-FD4D-B144-91B2-2BA0B28DC671}" dt="2022-11-16T09:15:33.012" v="485"/>
          <ac:spMkLst>
            <pc:docMk/>
            <pc:sldMk cId="0" sldId="279"/>
            <ac:spMk id="39" creationId="{3C5C5BD6-DA6F-F843-90E2-97500CA82047}"/>
          </ac:spMkLst>
        </pc:spChg>
        <pc:spChg chg="mod">
          <ac:chgData name="Pepper See" userId="05fa344e-dd87-4cdf-aa40-0b65d025c22e" providerId="ADAL" clId="{73DCDD7F-FD4D-B144-91B2-2BA0B28DC671}" dt="2022-11-16T09:15:33.012" v="485"/>
          <ac:spMkLst>
            <pc:docMk/>
            <pc:sldMk cId="0" sldId="279"/>
            <ac:spMk id="41" creationId="{B7424A55-077D-194B-B766-CB7DA07503F0}"/>
          </ac:spMkLst>
        </pc:spChg>
        <pc:spChg chg="mod">
          <ac:chgData name="Pepper See" userId="05fa344e-dd87-4cdf-aa40-0b65d025c22e" providerId="ADAL" clId="{73DCDD7F-FD4D-B144-91B2-2BA0B28DC671}" dt="2022-11-16T09:17:32" v="528"/>
          <ac:spMkLst>
            <pc:docMk/>
            <pc:sldMk cId="0" sldId="279"/>
            <ac:spMk id="46" creationId="{3E8FD5CE-042E-464B-A0D3-E7ED4C8C32DF}"/>
          </ac:spMkLst>
        </pc:spChg>
        <pc:spChg chg="mod">
          <ac:chgData name="Pepper See" userId="05fa344e-dd87-4cdf-aa40-0b65d025c22e" providerId="ADAL" clId="{73DCDD7F-FD4D-B144-91B2-2BA0B28DC671}" dt="2022-11-16T09:17:32" v="528"/>
          <ac:spMkLst>
            <pc:docMk/>
            <pc:sldMk cId="0" sldId="279"/>
            <ac:spMk id="49" creationId="{F77C693E-3638-F34E-852F-9CD5796B9EF3}"/>
          </ac:spMkLst>
        </pc:spChg>
        <pc:spChg chg="mod">
          <ac:chgData name="Pepper See" userId="05fa344e-dd87-4cdf-aa40-0b65d025c22e" providerId="ADAL" clId="{73DCDD7F-FD4D-B144-91B2-2BA0B28DC671}" dt="2022-11-16T09:17:32" v="528"/>
          <ac:spMkLst>
            <pc:docMk/>
            <pc:sldMk cId="0" sldId="279"/>
            <ac:spMk id="51" creationId="{0EA14049-6AEE-2D4A-BD35-E67FC8E2FD7F}"/>
          </ac:spMkLst>
        </pc:spChg>
        <pc:spChg chg="mod">
          <ac:chgData name="Pepper See" userId="05fa344e-dd87-4cdf-aa40-0b65d025c22e" providerId="ADAL" clId="{73DCDD7F-FD4D-B144-91B2-2BA0B28DC671}" dt="2022-11-16T09:17:32" v="528"/>
          <ac:spMkLst>
            <pc:docMk/>
            <pc:sldMk cId="0" sldId="279"/>
            <ac:spMk id="53" creationId="{083D24E7-D7CF-D243-B343-ECE629FA080D}"/>
          </ac:spMkLst>
        </pc:spChg>
        <pc:spChg chg="mod">
          <ac:chgData name="Pepper See" userId="05fa344e-dd87-4cdf-aa40-0b65d025c22e" providerId="ADAL" clId="{73DCDD7F-FD4D-B144-91B2-2BA0B28DC671}" dt="2022-11-16T09:04:05.165" v="315" actId="20577"/>
          <ac:spMkLst>
            <pc:docMk/>
            <pc:sldMk cId="0" sldId="279"/>
            <ac:spMk id="489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4:23.673" v="318" actId="1076"/>
          <ac:spMkLst>
            <pc:docMk/>
            <pc:sldMk cId="0" sldId="279"/>
            <ac:spMk id="49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4:29.065" v="319" actId="1076"/>
          <ac:spMkLst>
            <pc:docMk/>
            <pc:sldMk cId="0" sldId="279"/>
            <ac:spMk id="495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5:32.356" v="484" actId="478"/>
          <ac:grpSpMkLst>
            <pc:docMk/>
            <pc:sldMk cId="0" sldId="279"/>
            <ac:grpSpMk id="23" creationId="{D3B5A5FB-8155-D042-98A9-B8FB3A214961}"/>
          </ac:grpSpMkLst>
        </pc:grpChg>
        <pc:grpChg chg="add mod">
          <ac:chgData name="Pepper See" userId="05fa344e-dd87-4cdf-aa40-0b65d025c22e" providerId="ADAL" clId="{73DCDD7F-FD4D-B144-91B2-2BA0B28DC671}" dt="2023-01-09T02:29:17.616" v="6346" actId="1076"/>
          <ac:grpSpMkLst>
            <pc:docMk/>
            <pc:sldMk cId="0" sldId="279"/>
            <ac:grpSpMk id="26" creationId="{4A387974-1F6E-144A-B2A8-9B387F720362}"/>
          </ac:grpSpMkLst>
        </pc:grpChg>
        <pc:grpChg chg="mod">
          <ac:chgData name="Pepper See" userId="05fa344e-dd87-4cdf-aa40-0b65d025c22e" providerId="ADAL" clId="{73DCDD7F-FD4D-B144-91B2-2BA0B28DC671}" dt="2022-11-16T09:08:25.337" v="457"/>
          <ac:grpSpMkLst>
            <pc:docMk/>
            <pc:sldMk cId="0" sldId="279"/>
            <ac:grpSpMk id="28" creationId="{CC0074A7-428E-A446-A607-88F65296884D}"/>
          </ac:grpSpMkLst>
        </pc:grpChg>
        <pc:grpChg chg="add del mod">
          <ac:chgData name="Pepper See" userId="05fa344e-dd87-4cdf-aa40-0b65d025c22e" providerId="ADAL" clId="{73DCDD7F-FD4D-B144-91B2-2BA0B28DC671}" dt="2022-11-16T09:17:30.385" v="527" actId="478"/>
          <ac:grpSpMkLst>
            <pc:docMk/>
            <pc:sldMk cId="0" sldId="279"/>
            <ac:grpSpMk id="32" creationId="{C3C752BA-41F8-5E4D-A415-CEB3E556A999}"/>
          </ac:grpSpMkLst>
        </pc:grpChg>
        <pc:grpChg chg="add del mod">
          <ac:chgData name="Pepper See" userId="05fa344e-dd87-4cdf-aa40-0b65d025c22e" providerId="ADAL" clId="{73DCDD7F-FD4D-B144-91B2-2BA0B28DC671}" dt="2022-11-16T09:17:27.572" v="526" actId="478"/>
          <ac:grpSpMkLst>
            <pc:docMk/>
            <pc:sldMk cId="0" sldId="279"/>
            <ac:grpSpMk id="35" creationId="{FDCFFDF9-0E86-6C40-893E-DC5181909141}"/>
          </ac:grpSpMkLst>
        </pc:grpChg>
        <pc:grpChg chg="mod">
          <ac:chgData name="Pepper See" userId="05fa344e-dd87-4cdf-aa40-0b65d025c22e" providerId="ADAL" clId="{73DCDD7F-FD4D-B144-91B2-2BA0B28DC671}" dt="2022-11-16T09:15:33.012" v="485"/>
          <ac:grpSpMkLst>
            <pc:docMk/>
            <pc:sldMk cId="0" sldId="279"/>
            <ac:grpSpMk id="40" creationId="{45AB3845-14C7-714B-B898-3F51A7A13744}"/>
          </ac:grpSpMkLst>
        </pc:grpChg>
        <pc:grpChg chg="add mod">
          <ac:chgData name="Pepper See" userId="05fa344e-dd87-4cdf-aa40-0b65d025c22e" providerId="ADAL" clId="{73DCDD7F-FD4D-B144-91B2-2BA0B28DC671}" dt="2022-11-16T09:17:32" v="528"/>
          <ac:grpSpMkLst>
            <pc:docMk/>
            <pc:sldMk cId="0" sldId="279"/>
            <ac:grpSpMk id="44" creationId="{84371FBE-7729-594E-9682-34C495B038F4}"/>
          </ac:grpSpMkLst>
        </pc:grpChg>
        <pc:grpChg chg="add mod">
          <ac:chgData name="Pepper See" userId="05fa344e-dd87-4cdf-aa40-0b65d025c22e" providerId="ADAL" clId="{73DCDD7F-FD4D-B144-91B2-2BA0B28DC671}" dt="2022-11-16T09:17:32" v="528"/>
          <ac:grpSpMkLst>
            <pc:docMk/>
            <pc:sldMk cId="0" sldId="279"/>
            <ac:grpSpMk id="47" creationId="{CFDECE9C-6F80-3041-8314-A8E98A0C33E4}"/>
          </ac:grpSpMkLst>
        </pc:grpChg>
        <pc:grpChg chg="mod">
          <ac:chgData name="Pepper See" userId="05fa344e-dd87-4cdf-aa40-0b65d025c22e" providerId="ADAL" clId="{73DCDD7F-FD4D-B144-91B2-2BA0B28DC671}" dt="2022-11-16T09:17:32" v="528"/>
          <ac:grpSpMkLst>
            <pc:docMk/>
            <pc:sldMk cId="0" sldId="279"/>
            <ac:grpSpMk id="52" creationId="{57288317-27B9-A442-A0DE-83BA660B58FE}"/>
          </ac:grpSpMkLst>
        </pc:grpChg>
        <pc:grpChg chg="del">
          <ac:chgData name="Pepper See" userId="05fa344e-dd87-4cdf-aa40-0b65d025c22e" providerId="ADAL" clId="{73DCDD7F-FD4D-B144-91B2-2BA0B28DC671}" dt="2022-11-16T09:08:24.795" v="456" actId="478"/>
          <ac:grpSpMkLst>
            <pc:docMk/>
            <pc:sldMk cId="0" sldId="279"/>
            <ac:grpSpMk id="487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2-15T07:43:42.804" v="8918" actId="20577"/>
          <ac:graphicFrameMkLst>
            <pc:docMk/>
            <pc:sldMk cId="0" sldId="279"/>
            <ac:graphicFrameMk id="476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08:25.337" v="457"/>
          <ac:picMkLst>
            <pc:docMk/>
            <pc:sldMk cId="0" sldId="279"/>
            <ac:picMk id="24" creationId="{9216DEF5-EDDF-C94F-9D94-C4BA59EB2EFF}"/>
          </ac:picMkLst>
        </pc:picChg>
        <pc:picChg chg="mod">
          <ac:chgData name="Pepper See" userId="05fa344e-dd87-4cdf-aa40-0b65d025c22e" providerId="ADAL" clId="{73DCDD7F-FD4D-B144-91B2-2BA0B28DC671}" dt="2022-11-16T09:08:25.337" v="457"/>
          <ac:picMkLst>
            <pc:docMk/>
            <pc:sldMk cId="0" sldId="279"/>
            <ac:picMk id="26" creationId="{41541DC3-F33B-7245-A6FD-D9B76AB80AFF}"/>
          </ac:picMkLst>
        </pc:picChg>
        <pc:picChg chg="mod">
          <ac:chgData name="Pepper See" userId="05fa344e-dd87-4cdf-aa40-0b65d025c22e" providerId="ADAL" clId="{73DCDD7F-FD4D-B144-91B2-2BA0B28DC671}" dt="2023-01-09T02:29:15.362" v="6345"/>
          <ac:picMkLst>
            <pc:docMk/>
            <pc:sldMk cId="0" sldId="279"/>
            <ac:picMk id="27" creationId="{24F75E43-3068-724F-8E92-606DAD89782F}"/>
          </ac:picMkLst>
        </pc:picChg>
        <pc:picChg chg="mod">
          <ac:chgData name="Pepper See" userId="05fa344e-dd87-4cdf-aa40-0b65d025c22e" providerId="ADAL" clId="{73DCDD7F-FD4D-B144-91B2-2BA0B28DC671}" dt="2023-01-09T02:29:15.362" v="6345"/>
          <ac:picMkLst>
            <pc:docMk/>
            <pc:sldMk cId="0" sldId="279"/>
            <ac:picMk id="28" creationId="{7092131D-FE98-174D-881A-E9737D12F701}"/>
          </ac:picMkLst>
        </pc:picChg>
        <pc:picChg chg="mod">
          <ac:chgData name="Pepper See" userId="05fa344e-dd87-4cdf-aa40-0b65d025c22e" providerId="ADAL" clId="{73DCDD7F-FD4D-B144-91B2-2BA0B28DC671}" dt="2022-11-16T09:08:25.337" v="457"/>
          <ac:picMkLst>
            <pc:docMk/>
            <pc:sldMk cId="0" sldId="279"/>
            <ac:picMk id="30" creationId="{33361DB8-5333-744D-82CE-E9433788593F}"/>
          </ac:picMkLst>
        </pc:picChg>
        <pc:picChg chg="mod">
          <ac:chgData name="Pepper See" userId="05fa344e-dd87-4cdf-aa40-0b65d025c22e" providerId="ADAL" clId="{73DCDD7F-FD4D-B144-91B2-2BA0B28DC671}" dt="2022-11-16T09:08:25.337" v="457"/>
          <ac:picMkLst>
            <pc:docMk/>
            <pc:sldMk cId="0" sldId="279"/>
            <ac:picMk id="31" creationId="{2F948CE1-FE2F-A541-9A7B-8061A78249F4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33" creationId="{E8DC08DF-D25E-3A4A-BFA6-2F09C9C70A04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36" creationId="{1AF6C324-BD46-244B-8DA8-D217F4227A4A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38" creationId="{2CD521DA-1ACA-D640-919A-2AAD4D622074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42" creationId="{D732E539-6768-6D44-A6AC-F0D43653E25B}"/>
          </ac:picMkLst>
        </pc:picChg>
        <pc:picChg chg="mod">
          <ac:chgData name="Pepper See" userId="05fa344e-dd87-4cdf-aa40-0b65d025c22e" providerId="ADAL" clId="{73DCDD7F-FD4D-B144-91B2-2BA0B28DC671}" dt="2022-11-16T09:15:33.012" v="485"/>
          <ac:picMkLst>
            <pc:docMk/>
            <pc:sldMk cId="0" sldId="279"/>
            <ac:picMk id="43" creationId="{3E8CC27E-56F3-5645-952B-3DA9736EAFDD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45" creationId="{BFF75DA3-AE5A-B14F-8501-FB0A465F1055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48" creationId="{252DAEB4-6FE8-164A-BE06-7A595383D370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50" creationId="{0B2A7EBE-5163-0747-BCA2-DC1139FFAA86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54" creationId="{5D1DAE4C-3506-9A40-82E9-B50403C24FEC}"/>
          </ac:picMkLst>
        </pc:picChg>
        <pc:picChg chg="mod">
          <ac:chgData name="Pepper See" userId="05fa344e-dd87-4cdf-aa40-0b65d025c22e" providerId="ADAL" clId="{73DCDD7F-FD4D-B144-91B2-2BA0B28DC671}" dt="2022-11-16T09:17:32" v="528"/>
          <ac:picMkLst>
            <pc:docMk/>
            <pc:sldMk cId="0" sldId="279"/>
            <ac:picMk id="55" creationId="{57D94BFB-8659-B945-A51B-5F1043FF7C97}"/>
          </ac:picMkLst>
        </pc:picChg>
        <pc:picChg chg="del">
          <ac:chgData name="Pepper See" userId="05fa344e-dd87-4cdf-aa40-0b65d025c22e" providerId="ADAL" clId="{73DCDD7F-FD4D-B144-91B2-2BA0B28DC671}" dt="2023-01-09T02:29:12.971" v="6344" actId="478"/>
          <ac:picMkLst>
            <pc:docMk/>
            <pc:sldMk cId="0" sldId="279"/>
            <ac:picMk id="478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4:23.673" v="318" actId="1076"/>
          <ac:picMkLst>
            <pc:docMk/>
            <pc:sldMk cId="0" sldId="279"/>
            <ac:picMk id="490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4:29.065" v="319" actId="1076"/>
          <ac:picMkLst>
            <pc:docMk/>
            <pc:sldMk cId="0" sldId="279"/>
            <ac:picMk id="493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4:29.065" v="319" actId="1076"/>
          <ac:picMkLst>
            <pc:docMk/>
            <pc:sldMk cId="0" sldId="279"/>
            <ac:picMk id="494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4-21T07:51:30.448" v="12391" actId="13926"/>
        <pc:sldMkLst>
          <pc:docMk/>
          <pc:sldMk cId="0" sldId="280"/>
        </pc:sldMkLst>
        <pc:spChg chg="mod">
          <ac:chgData name="Pepper See" userId="05fa344e-dd87-4cdf-aa40-0b65d025c22e" providerId="ADAL" clId="{73DCDD7F-FD4D-B144-91B2-2BA0B28DC671}" dt="2022-11-16T09:14:45.235" v="477"/>
          <ac:spMkLst>
            <pc:docMk/>
            <pc:sldMk cId="0" sldId="280"/>
            <ac:spMk id="26" creationId="{BB1B1E37-C083-D546-AE81-DC51F8CC1E84}"/>
          </ac:spMkLst>
        </pc:spChg>
        <pc:spChg chg="mod">
          <ac:chgData name="Pepper See" userId="05fa344e-dd87-4cdf-aa40-0b65d025c22e" providerId="ADAL" clId="{73DCDD7F-FD4D-B144-91B2-2BA0B28DC671}" dt="2022-11-16T09:14:45.235" v="477"/>
          <ac:spMkLst>
            <pc:docMk/>
            <pc:sldMk cId="0" sldId="280"/>
            <ac:spMk id="28" creationId="{54999385-DEFE-A249-91E0-DEC9B64BFF6B}"/>
          </ac:spMkLst>
        </pc:spChg>
        <pc:spChg chg="mod">
          <ac:chgData name="Pepper See" userId="05fa344e-dd87-4cdf-aa40-0b65d025c22e" providerId="ADAL" clId="{73DCDD7F-FD4D-B144-91B2-2BA0B28DC671}" dt="2022-11-16T09:14:45.235" v="477"/>
          <ac:spMkLst>
            <pc:docMk/>
            <pc:sldMk cId="0" sldId="280"/>
            <ac:spMk id="30" creationId="{884A28F0-7D52-B546-BB35-14400F59D066}"/>
          </ac:spMkLst>
        </pc:spChg>
        <pc:spChg chg="mod">
          <ac:chgData name="Pepper See" userId="05fa344e-dd87-4cdf-aa40-0b65d025c22e" providerId="ADAL" clId="{73DCDD7F-FD4D-B144-91B2-2BA0B28DC671}" dt="2022-11-16T09:17:19.465" v="523" actId="20577"/>
          <ac:spMkLst>
            <pc:docMk/>
            <pc:sldMk cId="0" sldId="280"/>
            <ac:spMk id="35" creationId="{886A40B7-31D0-1D4F-82D8-CADF76A4D3EF}"/>
          </ac:spMkLst>
        </pc:spChg>
        <pc:spChg chg="mod">
          <ac:chgData name="Pepper See" userId="05fa344e-dd87-4cdf-aa40-0b65d025c22e" providerId="ADAL" clId="{73DCDD7F-FD4D-B144-91B2-2BA0B28DC671}" dt="2022-11-16T09:15:28.550" v="482"/>
          <ac:spMkLst>
            <pc:docMk/>
            <pc:sldMk cId="0" sldId="280"/>
            <ac:spMk id="38" creationId="{7DF181C6-ED75-0E46-9A20-617C0787526E}"/>
          </ac:spMkLst>
        </pc:spChg>
        <pc:spChg chg="mod">
          <ac:chgData name="Pepper See" userId="05fa344e-dd87-4cdf-aa40-0b65d025c22e" providerId="ADAL" clId="{73DCDD7F-FD4D-B144-91B2-2BA0B28DC671}" dt="2022-11-16T09:15:28.550" v="482"/>
          <ac:spMkLst>
            <pc:docMk/>
            <pc:sldMk cId="0" sldId="280"/>
            <ac:spMk id="40" creationId="{D28857AA-6D19-D44D-B2E0-C966754F8FF8}"/>
          </ac:spMkLst>
        </pc:spChg>
        <pc:spChg chg="mod">
          <ac:chgData name="Pepper See" userId="05fa344e-dd87-4cdf-aa40-0b65d025c22e" providerId="ADAL" clId="{73DCDD7F-FD4D-B144-91B2-2BA0B28DC671}" dt="2022-11-16T09:15:28.550" v="482"/>
          <ac:spMkLst>
            <pc:docMk/>
            <pc:sldMk cId="0" sldId="280"/>
            <ac:spMk id="42" creationId="{1EB1114E-9ADA-6E44-B9FD-8927BB682C64}"/>
          </ac:spMkLst>
        </pc:spChg>
        <pc:spChg chg="mod">
          <ac:chgData name="Pepper See" userId="05fa344e-dd87-4cdf-aa40-0b65d025c22e" providerId="ADAL" clId="{73DCDD7F-FD4D-B144-91B2-2BA0B28DC671}" dt="2022-11-16T09:17:22.751" v="525"/>
          <ac:spMkLst>
            <pc:docMk/>
            <pc:sldMk cId="0" sldId="280"/>
            <ac:spMk id="47" creationId="{0D90F5F8-86AA-DD45-A1A8-1E5CF28A77EE}"/>
          </ac:spMkLst>
        </pc:spChg>
        <pc:spChg chg="mod">
          <ac:chgData name="Pepper See" userId="05fa344e-dd87-4cdf-aa40-0b65d025c22e" providerId="ADAL" clId="{73DCDD7F-FD4D-B144-91B2-2BA0B28DC671}" dt="2022-11-16T09:17:22.751" v="525"/>
          <ac:spMkLst>
            <pc:docMk/>
            <pc:sldMk cId="0" sldId="280"/>
            <ac:spMk id="50" creationId="{45094C4C-E389-4C49-80D5-2F20A6AB4BEC}"/>
          </ac:spMkLst>
        </pc:spChg>
        <pc:spChg chg="mod">
          <ac:chgData name="Pepper See" userId="05fa344e-dd87-4cdf-aa40-0b65d025c22e" providerId="ADAL" clId="{73DCDD7F-FD4D-B144-91B2-2BA0B28DC671}" dt="2022-11-16T09:17:22.751" v="525"/>
          <ac:spMkLst>
            <pc:docMk/>
            <pc:sldMk cId="0" sldId="280"/>
            <ac:spMk id="52" creationId="{843CEE53-8F89-4845-9A11-AFE9C97D2D4C}"/>
          </ac:spMkLst>
        </pc:spChg>
        <pc:spChg chg="mod">
          <ac:chgData name="Pepper See" userId="05fa344e-dd87-4cdf-aa40-0b65d025c22e" providerId="ADAL" clId="{73DCDD7F-FD4D-B144-91B2-2BA0B28DC671}" dt="2022-11-16T09:17:22.751" v="525"/>
          <ac:spMkLst>
            <pc:docMk/>
            <pc:sldMk cId="0" sldId="280"/>
            <ac:spMk id="54" creationId="{3C2A581A-5D14-B446-A8FC-DF2CA35D9F14}"/>
          </ac:spMkLst>
        </pc:spChg>
        <pc:spChg chg="mod">
          <ac:chgData name="Pepper See" userId="05fa344e-dd87-4cdf-aa40-0b65d025c22e" providerId="ADAL" clId="{73DCDD7F-FD4D-B144-91B2-2BA0B28DC671}" dt="2022-11-16T09:07:19.843" v="438" actId="1035"/>
          <ac:spMkLst>
            <pc:docMk/>
            <pc:sldMk cId="0" sldId="280"/>
            <ac:spMk id="514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4:52.205" v="324" actId="1076"/>
          <ac:spMkLst>
            <pc:docMk/>
            <pc:sldMk cId="0" sldId="280"/>
            <ac:spMk id="516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07:27.938" v="446" actId="1037"/>
          <ac:spMkLst>
            <pc:docMk/>
            <pc:sldMk cId="0" sldId="280"/>
            <ac:spMk id="520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2-11-16T09:24:37.110" v="590" actId="1036"/>
          <ac:spMkLst>
            <pc:docMk/>
            <pc:sldMk cId="0" sldId="280"/>
            <ac:spMk id="521" creationId="{00000000-0000-0000-0000-000000000000}"/>
          </ac:spMkLst>
        </pc:spChg>
        <pc:spChg chg="mod">
          <ac:chgData name="Pepper See" userId="05fa344e-dd87-4cdf-aa40-0b65d025c22e" providerId="ADAL" clId="{73DCDD7F-FD4D-B144-91B2-2BA0B28DC671}" dt="2023-01-03T03:10:05.256" v="5717" actId="1076"/>
          <ac:spMkLst>
            <pc:docMk/>
            <pc:sldMk cId="0" sldId="280"/>
            <ac:spMk id="522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4:46.525" v="478"/>
          <ac:grpSpMkLst>
            <pc:docMk/>
            <pc:sldMk cId="0" sldId="280"/>
            <ac:grpSpMk id="24" creationId="{117C1972-E0E8-1A4C-A02D-35D213473410}"/>
          </ac:grpSpMkLst>
        </pc:grpChg>
        <pc:grpChg chg="add del mod">
          <ac:chgData name="Pepper See" userId="05fa344e-dd87-4cdf-aa40-0b65d025c22e" providerId="ADAL" clId="{73DCDD7F-FD4D-B144-91B2-2BA0B28DC671}" dt="2023-01-09T02:33:45.298" v="6380" actId="478"/>
          <ac:grpSpMkLst>
            <pc:docMk/>
            <pc:sldMk cId="0" sldId="280"/>
            <ac:grpSpMk id="27" creationId="{FCC781AF-C9D0-D94B-8618-61486678A5D6}"/>
          </ac:grpSpMkLst>
        </pc:grpChg>
        <pc:grpChg chg="mod">
          <ac:chgData name="Pepper See" userId="05fa344e-dd87-4cdf-aa40-0b65d025c22e" providerId="ADAL" clId="{73DCDD7F-FD4D-B144-91B2-2BA0B28DC671}" dt="2022-11-16T09:14:45.235" v="477"/>
          <ac:grpSpMkLst>
            <pc:docMk/>
            <pc:sldMk cId="0" sldId="280"/>
            <ac:grpSpMk id="29" creationId="{B92F5778-4344-7745-8F00-DE500955B9C4}"/>
          </ac:grpSpMkLst>
        </pc:grpChg>
        <pc:grpChg chg="add mod">
          <ac:chgData name="Pepper See" userId="05fa344e-dd87-4cdf-aa40-0b65d025c22e" providerId="ADAL" clId="{73DCDD7F-FD4D-B144-91B2-2BA0B28DC671}" dt="2023-01-09T02:29:51.902" v="6355" actId="1076"/>
          <ac:grpSpMkLst>
            <pc:docMk/>
            <pc:sldMk cId="0" sldId="280"/>
            <ac:grpSpMk id="30" creationId="{0AEF7D4A-4B57-3C4F-9025-02FB04F3FA26}"/>
          </ac:grpSpMkLst>
        </pc:grpChg>
        <pc:grpChg chg="add del mod">
          <ac:chgData name="Pepper See" userId="05fa344e-dd87-4cdf-aa40-0b65d025c22e" providerId="ADAL" clId="{73DCDD7F-FD4D-B144-91B2-2BA0B28DC671}" dt="2022-11-16T09:17:21.250" v="524" actId="478"/>
          <ac:grpSpMkLst>
            <pc:docMk/>
            <pc:sldMk cId="0" sldId="280"/>
            <ac:grpSpMk id="33" creationId="{B1245628-DC86-174C-B619-93668EA6B062}"/>
          </ac:grpSpMkLst>
        </pc:grpChg>
        <pc:grpChg chg="add del mod">
          <ac:chgData name="Pepper See" userId="05fa344e-dd87-4cdf-aa40-0b65d025c22e" providerId="ADAL" clId="{73DCDD7F-FD4D-B144-91B2-2BA0B28DC671}" dt="2022-11-16T09:17:16.632" v="522" actId="478"/>
          <ac:grpSpMkLst>
            <pc:docMk/>
            <pc:sldMk cId="0" sldId="280"/>
            <ac:grpSpMk id="36" creationId="{FADA6C77-F69F-B249-9EFD-61751A78AD3E}"/>
          </ac:grpSpMkLst>
        </pc:grpChg>
        <pc:grpChg chg="mod">
          <ac:chgData name="Pepper See" userId="05fa344e-dd87-4cdf-aa40-0b65d025c22e" providerId="ADAL" clId="{73DCDD7F-FD4D-B144-91B2-2BA0B28DC671}" dt="2022-11-16T09:15:28.550" v="482"/>
          <ac:grpSpMkLst>
            <pc:docMk/>
            <pc:sldMk cId="0" sldId="280"/>
            <ac:grpSpMk id="41" creationId="{4F5FD6F1-D084-0043-915E-BA533F8C1082}"/>
          </ac:grpSpMkLst>
        </pc:grpChg>
        <pc:grpChg chg="add mod">
          <ac:chgData name="Pepper See" userId="05fa344e-dd87-4cdf-aa40-0b65d025c22e" providerId="ADAL" clId="{73DCDD7F-FD4D-B144-91B2-2BA0B28DC671}" dt="2022-11-16T09:17:22.751" v="525"/>
          <ac:grpSpMkLst>
            <pc:docMk/>
            <pc:sldMk cId="0" sldId="280"/>
            <ac:grpSpMk id="45" creationId="{86ED0A1E-62CD-534F-AF17-685A23F205EC}"/>
          </ac:grpSpMkLst>
        </pc:grpChg>
        <pc:grpChg chg="add mod">
          <ac:chgData name="Pepper See" userId="05fa344e-dd87-4cdf-aa40-0b65d025c22e" providerId="ADAL" clId="{73DCDD7F-FD4D-B144-91B2-2BA0B28DC671}" dt="2022-11-16T09:17:22.751" v="525"/>
          <ac:grpSpMkLst>
            <pc:docMk/>
            <pc:sldMk cId="0" sldId="280"/>
            <ac:grpSpMk id="48" creationId="{BC296273-74CD-5640-B8DC-203BD3AE123C}"/>
          </ac:grpSpMkLst>
        </pc:grpChg>
        <pc:grpChg chg="mod">
          <ac:chgData name="Pepper See" userId="05fa344e-dd87-4cdf-aa40-0b65d025c22e" providerId="ADAL" clId="{73DCDD7F-FD4D-B144-91B2-2BA0B28DC671}" dt="2022-11-16T09:17:22.751" v="525"/>
          <ac:grpSpMkLst>
            <pc:docMk/>
            <pc:sldMk cId="0" sldId="280"/>
            <ac:grpSpMk id="53" creationId="{85EBD93F-AA56-9840-AB9A-E3BF8635DAF5}"/>
          </ac:grpSpMkLst>
        </pc:grpChg>
        <pc:grpChg chg="del mod">
          <ac:chgData name="Pepper See" userId="05fa344e-dd87-4cdf-aa40-0b65d025c22e" providerId="ADAL" clId="{73DCDD7F-FD4D-B144-91B2-2BA0B28DC671}" dt="2022-11-16T09:15:27.814" v="481" actId="478"/>
          <ac:grpSpMkLst>
            <pc:docMk/>
            <pc:sldMk cId="0" sldId="280"/>
            <ac:grpSpMk id="512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4-21T07:51:30.448" v="12391" actId="13926"/>
          <ac:graphicFrameMkLst>
            <pc:docMk/>
            <pc:sldMk cId="0" sldId="280"/>
            <ac:graphicFrameMk id="501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4:45.235" v="477"/>
          <ac:picMkLst>
            <pc:docMk/>
            <pc:sldMk cId="0" sldId="280"/>
            <ac:picMk id="25" creationId="{74515F0B-BAC7-6D46-9999-603B160E2EFB}"/>
          </ac:picMkLst>
        </pc:picChg>
        <pc:picChg chg="mod">
          <ac:chgData name="Pepper See" userId="05fa344e-dd87-4cdf-aa40-0b65d025c22e" providerId="ADAL" clId="{73DCDD7F-FD4D-B144-91B2-2BA0B28DC671}" dt="2022-11-16T09:14:45.235" v="477"/>
          <ac:picMkLst>
            <pc:docMk/>
            <pc:sldMk cId="0" sldId="280"/>
            <ac:picMk id="27" creationId="{7DADC2BA-0F79-6B4D-AABB-86AB22A664C0}"/>
          </ac:picMkLst>
        </pc:picChg>
        <pc:picChg chg="mod topLvl">
          <ac:chgData name="Pepper See" userId="05fa344e-dd87-4cdf-aa40-0b65d025c22e" providerId="ADAL" clId="{73DCDD7F-FD4D-B144-91B2-2BA0B28DC671}" dt="2023-01-09T02:33:50.050" v="6381" actId="1076"/>
          <ac:picMkLst>
            <pc:docMk/>
            <pc:sldMk cId="0" sldId="280"/>
            <ac:picMk id="28" creationId="{B06C4317-904D-9343-937B-7EFC287FAAE5}"/>
          </ac:picMkLst>
        </pc:picChg>
        <pc:picChg chg="del mod topLvl">
          <ac:chgData name="Pepper See" userId="05fa344e-dd87-4cdf-aa40-0b65d025c22e" providerId="ADAL" clId="{73DCDD7F-FD4D-B144-91B2-2BA0B28DC671}" dt="2023-01-09T02:33:45.298" v="6380" actId="478"/>
          <ac:picMkLst>
            <pc:docMk/>
            <pc:sldMk cId="0" sldId="280"/>
            <ac:picMk id="29" creationId="{9E09A431-7BFF-2244-B538-824E293446D1}"/>
          </ac:picMkLst>
        </pc:picChg>
        <pc:picChg chg="mod">
          <ac:chgData name="Pepper See" userId="05fa344e-dd87-4cdf-aa40-0b65d025c22e" providerId="ADAL" clId="{73DCDD7F-FD4D-B144-91B2-2BA0B28DC671}" dt="2022-11-16T09:14:45.235" v="477"/>
          <ac:picMkLst>
            <pc:docMk/>
            <pc:sldMk cId="0" sldId="280"/>
            <ac:picMk id="31" creationId="{37CAE618-0E60-454B-ABA8-5E39A96619BE}"/>
          </ac:picMkLst>
        </pc:picChg>
        <pc:picChg chg="mod">
          <ac:chgData name="Pepper See" userId="05fa344e-dd87-4cdf-aa40-0b65d025c22e" providerId="ADAL" clId="{73DCDD7F-FD4D-B144-91B2-2BA0B28DC671}" dt="2023-01-09T02:29:48.916" v="6354"/>
          <ac:picMkLst>
            <pc:docMk/>
            <pc:sldMk cId="0" sldId="280"/>
            <ac:picMk id="31" creationId="{C81C60F9-7B90-7848-8A97-6D16F18D0501}"/>
          </ac:picMkLst>
        </pc:picChg>
        <pc:picChg chg="mod">
          <ac:chgData name="Pepper See" userId="05fa344e-dd87-4cdf-aa40-0b65d025c22e" providerId="ADAL" clId="{73DCDD7F-FD4D-B144-91B2-2BA0B28DC671}" dt="2023-01-09T02:29:48.916" v="6354"/>
          <ac:picMkLst>
            <pc:docMk/>
            <pc:sldMk cId="0" sldId="280"/>
            <ac:picMk id="32" creationId="{06958328-6ADF-7D4C-B56E-A7B5E1A371A6}"/>
          </ac:picMkLst>
        </pc:picChg>
        <pc:picChg chg="mod">
          <ac:chgData name="Pepper See" userId="05fa344e-dd87-4cdf-aa40-0b65d025c22e" providerId="ADAL" clId="{73DCDD7F-FD4D-B144-91B2-2BA0B28DC671}" dt="2022-11-16T09:14:45.235" v="477"/>
          <ac:picMkLst>
            <pc:docMk/>
            <pc:sldMk cId="0" sldId="280"/>
            <ac:picMk id="32" creationId="{8A1243A1-8228-424F-B594-E287EAD41856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34" creationId="{33E40BCE-2049-5345-B843-7AFBD8E54DD5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37" creationId="{63FE53B4-3505-614C-A6C1-0054607CEC34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39" creationId="{816F3BD7-DC71-554A-9D98-5629EE596AD1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43" creationId="{650E73F0-8208-814A-AAA2-9EAA95602988}"/>
          </ac:picMkLst>
        </pc:picChg>
        <pc:picChg chg="mod">
          <ac:chgData name="Pepper See" userId="05fa344e-dd87-4cdf-aa40-0b65d025c22e" providerId="ADAL" clId="{73DCDD7F-FD4D-B144-91B2-2BA0B28DC671}" dt="2022-11-16T09:15:28.550" v="482"/>
          <ac:picMkLst>
            <pc:docMk/>
            <pc:sldMk cId="0" sldId="280"/>
            <ac:picMk id="44" creationId="{7FD8512D-1B13-604D-AC64-BA270D686F4D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46" creationId="{B05408B0-DE1C-CB46-BEF8-6B398D91CE66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49" creationId="{486C7992-34EE-3D47-B36E-100649812651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51" creationId="{57E7274F-3D29-D548-9539-A4E6F8745B30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55" creationId="{0DA9A620-88C7-B042-A8C8-FCAEDD85988F}"/>
          </ac:picMkLst>
        </pc:picChg>
        <pc:picChg chg="mod">
          <ac:chgData name="Pepper See" userId="05fa344e-dd87-4cdf-aa40-0b65d025c22e" providerId="ADAL" clId="{73DCDD7F-FD4D-B144-91B2-2BA0B28DC671}" dt="2022-11-16T09:17:22.751" v="525"/>
          <ac:picMkLst>
            <pc:docMk/>
            <pc:sldMk cId="0" sldId="280"/>
            <ac:picMk id="56" creationId="{B11F6E61-7504-A84B-8CC8-5CC5A8D4151D}"/>
          </ac:picMkLst>
        </pc:picChg>
        <pc:picChg chg="del">
          <ac:chgData name="Pepper See" userId="05fa344e-dd87-4cdf-aa40-0b65d025c22e" providerId="ADAL" clId="{73DCDD7F-FD4D-B144-91B2-2BA0B28DC671}" dt="2023-01-09T02:29:46.686" v="6353" actId="478"/>
          <ac:picMkLst>
            <pc:docMk/>
            <pc:sldMk cId="0" sldId="280"/>
            <ac:picMk id="504" creationId="{00000000-0000-0000-0000-000000000000}"/>
          </ac:picMkLst>
        </pc:picChg>
        <pc:picChg chg="del">
          <ac:chgData name="Pepper See" userId="05fa344e-dd87-4cdf-aa40-0b65d025c22e" providerId="ADAL" clId="{73DCDD7F-FD4D-B144-91B2-2BA0B28DC671}" dt="2023-01-09T02:29:33.993" v="6347" actId="478"/>
          <ac:picMkLst>
            <pc:docMk/>
            <pc:sldMk cId="0" sldId="280"/>
            <ac:picMk id="505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7:19.843" v="438" actId="1035"/>
          <ac:picMkLst>
            <pc:docMk/>
            <pc:sldMk cId="0" sldId="280"/>
            <ac:picMk id="513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4:44.165" v="322" actId="1076"/>
          <ac:picMkLst>
            <pc:docMk/>
            <pc:sldMk cId="0" sldId="280"/>
            <ac:picMk id="515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7:27.938" v="446" actId="1037"/>
          <ac:picMkLst>
            <pc:docMk/>
            <pc:sldMk cId="0" sldId="280"/>
            <ac:picMk id="518" creationId="{00000000-0000-0000-0000-000000000000}"/>
          </ac:picMkLst>
        </pc:picChg>
        <pc:picChg chg="mod">
          <ac:chgData name="Pepper See" userId="05fa344e-dd87-4cdf-aa40-0b65d025c22e" providerId="ADAL" clId="{73DCDD7F-FD4D-B144-91B2-2BA0B28DC671}" dt="2022-11-16T09:07:27.938" v="446" actId="1037"/>
          <ac:picMkLst>
            <pc:docMk/>
            <pc:sldMk cId="0" sldId="280"/>
            <ac:picMk id="519" creationId="{00000000-0000-0000-0000-000000000000}"/>
          </ac:picMkLst>
        </pc:picChg>
      </pc:sldChg>
      <pc:sldChg chg="addSp delSp modSp mod">
        <pc:chgData name="Pepper See" userId="05fa344e-dd87-4cdf-aa40-0b65d025c22e" providerId="ADAL" clId="{73DCDD7F-FD4D-B144-91B2-2BA0B28DC671}" dt="2023-04-13T03:25:34.412" v="11942" actId="20577"/>
        <pc:sldMkLst>
          <pc:docMk/>
          <pc:sldMk cId="0" sldId="281"/>
        </pc:sldMkLst>
        <pc:spChg chg="mod">
          <ac:chgData name="Pepper See" userId="05fa344e-dd87-4cdf-aa40-0b65d025c22e" providerId="ADAL" clId="{73DCDD7F-FD4D-B144-91B2-2BA0B28DC671}" dt="2022-11-16T09:14:40.745" v="475"/>
          <ac:spMkLst>
            <pc:docMk/>
            <pc:sldMk cId="0" sldId="281"/>
            <ac:spMk id="14" creationId="{6DFD5C95-4972-7740-A03C-66553F4B3BFC}"/>
          </ac:spMkLst>
        </pc:spChg>
        <pc:spChg chg="mod">
          <ac:chgData name="Pepper See" userId="05fa344e-dd87-4cdf-aa40-0b65d025c22e" providerId="ADAL" clId="{73DCDD7F-FD4D-B144-91B2-2BA0B28DC671}" dt="2022-11-16T09:14:40.745" v="475"/>
          <ac:spMkLst>
            <pc:docMk/>
            <pc:sldMk cId="0" sldId="281"/>
            <ac:spMk id="16" creationId="{71AE3338-7B70-AE4D-8C2B-82DE68317912}"/>
          </ac:spMkLst>
        </pc:spChg>
        <pc:spChg chg="mod">
          <ac:chgData name="Pepper See" userId="05fa344e-dd87-4cdf-aa40-0b65d025c22e" providerId="ADAL" clId="{73DCDD7F-FD4D-B144-91B2-2BA0B28DC671}" dt="2022-11-16T09:14:40.745" v="475"/>
          <ac:spMkLst>
            <pc:docMk/>
            <pc:sldMk cId="0" sldId="281"/>
            <ac:spMk id="18" creationId="{FBD5CB44-1B53-7341-BA6B-F8714C6E20DA}"/>
          </ac:spMkLst>
        </pc:spChg>
        <pc:spChg chg="mod">
          <ac:chgData name="Pepper See" userId="05fa344e-dd87-4cdf-aa40-0b65d025c22e" providerId="ADAL" clId="{73DCDD7F-FD4D-B144-91B2-2BA0B28DC671}" dt="2022-11-16T09:16:26.732" v="511" actId="1037"/>
          <ac:spMkLst>
            <pc:docMk/>
            <pc:sldMk cId="0" sldId="281"/>
            <ac:spMk id="23" creationId="{A01CE62F-F451-BF42-8E15-465EC1250C2F}"/>
          </ac:spMkLst>
        </pc:spChg>
        <pc:spChg chg="mod">
          <ac:chgData name="Pepper See" userId="05fa344e-dd87-4cdf-aa40-0b65d025c22e" providerId="ADAL" clId="{73DCDD7F-FD4D-B144-91B2-2BA0B28DC671}" dt="2022-11-16T09:15:22.362" v="480"/>
          <ac:spMkLst>
            <pc:docMk/>
            <pc:sldMk cId="0" sldId="281"/>
            <ac:spMk id="26" creationId="{7213DE83-09D3-F04E-8E43-839460E419A9}"/>
          </ac:spMkLst>
        </pc:spChg>
        <pc:spChg chg="mod">
          <ac:chgData name="Pepper See" userId="05fa344e-dd87-4cdf-aa40-0b65d025c22e" providerId="ADAL" clId="{73DCDD7F-FD4D-B144-91B2-2BA0B28DC671}" dt="2022-11-16T09:16:34.856" v="513" actId="1037"/>
          <ac:spMkLst>
            <pc:docMk/>
            <pc:sldMk cId="0" sldId="281"/>
            <ac:spMk id="28" creationId="{429009DB-211D-1C4D-B3AF-A5C00E5CB024}"/>
          </ac:spMkLst>
        </pc:spChg>
        <pc:spChg chg="mod">
          <ac:chgData name="Pepper See" userId="05fa344e-dd87-4cdf-aa40-0b65d025c22e" providerId="ADAL" clId="{73DCDD7F-FD4D-B144-91B2-2BA0B28DC671}" dt="2022-11-16T09:16:55.443" v="517" actId="1037"/>
          <ac:spMkLst>
            <pc:docMk/>
            <pc:sldMk cId="0" sldId="281"/>
            <ac:spMk id="30" creationId="{48550213-F822-264A-8866-3115B74D49F4}"/>
          </ac:spMkLst>
        </pc:spChg>
        <pc:spChg chg="mod">
          <ac:chgData name="Pepper See" userId="05fa344e-dd87-4cdf-aa40-0b65d025c22e" providerId="ADAL" clId="{73DCDD7F-FD4D-B144-91B2-2BA0B28DC671}" dt="2022-11-16T09:14:37.113" v="473" actId="20577"/>
          <ac:spMkLst>
            <pc:docMk/>
            <pc:sldMk cId="0" sldId="281"/>
            <ac:spMk id="536" creationId="{00000000-0000-0000-0000-000000000000}"/>
          </ac:spMkLst>
        </pc:spChg>
        <pc:grpChg chg="add del mod">
          <ac:chgData name="Pepper See" userId="05fa344e-dd87-4cdf-aa40-0b65d025c22e" providerId="ADAL" clId="{73DCDD7F-FD4D-B144-91B2-2BA0B28DC671}" dt="2022-11-16T09:15:21.741" v="479" actId="478"/>
          <ac:grpSpMkLst>
            <pc:docMk/>
            <pc:sldMk cId="0" sldId="281"/>
            <ac:grpSpMk id="12" creationId="{592A3B3D-5134-B549-8168-1F5317C0F182}"/>
          </ac:grpSpMkLst>
        </pc:grpChg>
        <pc:grpChg chg="mod">
          <ac:chgData name="Pepper See" userId="05fa344e-dd87-4cdf-aa40-0b65d025c22e" providerId="ADAL" clId="{73DCDD7F-FD4D-B144-91B2-2BA0B28DC671}" dt="2022-11-16T09:14:40.745" v="475"/>
          <ac:grpSpMkLst>
            <pc:docMk/>
            <pc:sldMk cId="0" sldId="281"/>
            <ac:grpSpMk id="17" creationId="{1B0CA465-21BA-9043-B7C1-29031613B7D1}"/>
          </ac:grpSpMkLst>
        </pc:grpChg>
        <pc:grpChg chg="add mod">
          <ac:chgData name="Pepper See" userId="05fa344e-dd87-4cdf-aa40-0b65d025c22e" providerId="ADAL" clId="{73DCDD7F-FD4D-B144-91B2-2BA0B28DC671}" dt="2022-11-16T09:17:07.209" v="521" actId="1038"/>
          <ac:grpSpMkLst>
            <pc:docMk/>
            <pc:sldMk cId="0" sldId="281"/>
            <ac:grpSpMk id="21" creationId="{936F38A0-F183-C844-8102-B201B86C93EC}"/>
          </ac:grpSpMkLst>
        </pc:grpChg>
        <pc:grpChg chg="add mod">
          <ac:chgData name="Pepper See" userId="05fa344e-dd87-4cdf-aa40-0b65d025c22e" providerId="ADAL" clId="{73DCDD7F-FD4D-B144-91B2-2BA0B28DC671}" dt="2022-11-16T09:17:07.209" v="521" actId="1038"/>
          <ac:grpSpMkLst>
            <pc:docMk/>
            <pc:sldMk cId="0" sldId="281"/>
            <ac:grpSpMk id="24" creationId="{7AC684E9-79C6-3148-BA99-44CE843F8417}"/>
          </ac:grpSpMkLst>
        </pc:grpChg>
        <pc:grpChg chg="mod">
          <ac:chgData name="Pepper See" userId="05fa344e-dd87-4cdf-aa40-0b65d025c22e" providerId="ADAL" clId="{73DCDD7F-FD4D-B144-91B2-2BA0B28DC671}" dt="2022-11-16T09:15:22.362" v="480"/>
          <ac:grpSpMkLst>
            <pc:docMk/>
            <pc:sldMk cId="0" sldId="281"/>
            <ac:grpSpMk id="29" creationId="{3B2DB9E3-E599-E042-A2AF-5D3F7CE6EC01}"/>
          </ac:grpSpMkLst>
        </pc:grpChg>
        <pc:grpChg chg="del">
          <ac:chgData name="Pepper See" userId="05fa344e-dd87-4cdf-aa40-0b65d025c22e" providerId="ADAL" clId="{73DCDD7F-FD4D-B144-91B2-2BA0B28DC671}" dt="2022-11-16T09:14:40.035" v="474" actId="478"/>
          <ac:grpSpMkLst>
            <pc:docMk/>
            <pc:sldMk cId="0" sldId="281"/>
            <ac:grpSpMk id="534" creationId="{00000000-0000-0000-0000-000000000000}"/>
          </ac:grpSpMkLst>
        </pc:grpChg>
        <pc:graphicFrameChg chg="mod modGraphic">
          <ac:chgData name="Pepper See" userId="05fa344e-dd87-4cdf-aa40-0b65d025c22e" providerId="ADAL" clId="{73DCDD7F-FD4D-B144-91B2-2BA0B28DC671}" dt="2023-04-13T03:25:34.412" v="11942" actId="20577"/>
          <ac:graphicFrameMkLst>
            <pc:docMk/>
            <pc:sldMk cId="0" sldId="281"/>
            <ac:graphicFrameMk id="527" creationId="{00000000-0000-0000-0000-000000000000}"/>
          </ac:graphicFrameMkLst>
        </pc:graphicFrameChg>
        <pc:picChg chg="mod">
          <ac:chgData name="Pepper See" userId="05fa344e-dd87-4cdf-aa40-0b65d025c22e" providerId="ADAL" clId="{73DCDD7F-FD4D-B144-91B2-2BA0B28DC671}" dt="2022-11-16T09:14:40.745" v="475"/>
          <ac:picMkLst>
            <pc:docMk/>
            <pc:sldMk cId="0" sldId="281"/>
            <ac:picMk id="13" creationId="{99309709-FF8B-2D44-8B60-F3BD623E4793}"/>
          </ac:picMkLst>
        </pc:picChg>
        <pc:picChg chg="mod">
          <ac:chgData name="Pepper See" userId="05fa344e-dd87-4cdf-aa40-0b65d025c22e" providerId="ADAL" clId="{73DCDD7F-FD4D-B144-91B2-2BA0B28DC671}" dt="2022-11-16T09:14:40.745" v="475"/>
          <ac:picMkLst>
            <pc:docMk/>
            <pc:sldMk cId="0" sldId="281"/>
            <ac:picMk id="15" creationId="{F0FFD6FE-D0EC-5F46-997C-3E92699EBF27}"/>
          </ac:picMkLst>
        </pc:picChg>
        <pc:picChg chg="mod">
          <ac:chgData name="Pepper See" userId="05fa344e-dd87-4cdf-aa40-0b65d025c22e" providerId="ADAL" clId="{73DCDD7F-FD4D-B144-91B2-2BA0B28DC671}" dt="2022-11-16T09:14:40.745" v="475"/>
          <ac:picMkLst>
            <pc:docMk/>
            <pc:sldMk cId="0" sldId="281"/>
            <ac:picMk id="19" creationId="{6C935B5D-A8C3-1C44-8BDC-DD5F2FBF36A9}"/>
          </ac:picMkLst>
        </pc:picChg>
        <pc:picChg chg="mod">
          <ac:chgData name="Pepper See" userId="05fa344e-dd87-4cdf-aa40-0b65d025c22e" providerId="ADAL" clId="{73DCDD7F-FD4D-B144-91B2-2BA0B28DC671}" dt="2022-11-16T09:14:40.745" v="475"/>
          <ac:picMkLst>
            <pc:docMk/>
            <pc:sldMk cId="0" sldId="281"/>
            <ac:picMk id="20" creationId="{C0720413-445E-D547-B2B9-14F74437C797}"/>
          </ac:picMkLst>
        </pc:picChg>
        <pc:picChg chg="mod">
          <ac:chgData name="Pepper See" userId="05fa344e-dd87-4cdf-aa40-0b65d025c22e" providerId="ADAL" clId="{73DCDD7F-FD4D-B144-91B2-2BA0B28DC671}" dt="2022-11-16T09:15:22.362" v="480"/>
          <ac:picMkLst>
            <pc:docMk/>
            <pc:sldMk cId="0" sldId="281"/>
            <ac:picMk id="22" creationId="{78C5674F-117E-234C-97DF-732DC5B0128A}"/>
          </ac:picMkLst>
        </pc:picChg>
        <pc:picChg chg="mod">
          <ac:chgData name="Pepper See" userId="05fa344e-dd87-4cdf-aa40-0b65d025c22e" providerId="ADAL" clId="{73DCDD7F-FD4D-B144-91B2-2BA0B28DC671}" dt="2022-11-16T09:15:22.362" v="480"/>
          <ac:picMkLst>
            <pc:docMk/>
            <pc:sldMk cId="0" sldId="281"/>
            <ac:picMk id="25" creationId="{61E0BA1D-DC3A-694E-AC01-10A2C6588410}"/>
          </ac:picMkLst>
        </pc:picChg>
        <pc:picChg chg="mod">
          <ac:chgData name="Pepper See" userId="05fa344e-dd87-4cdf-aa40-0b65d025c22e" providerId="ADAL" clId="{73DCDD7F-FD4D-B144-91B2-2BA0B28DC671}" dt="2022-11-16T09:15:22.362" v="480"/>
          <ac:picMkLst>
            <pc:docMk/>
            <pc:sldMk cId="0" sldId="281"/>
            <ac:picMk id="27" creationId="{7AED30DE-AB18-A849-99C8-9CC51361610C}"/>
          </ac:picMkLst>
        </pc:picChg>
        <pc:picChg chg="mod">
          <ac:chgData name="Pepper See" userId="05fa344e-dd87-4cdf-aa40-0b65d025c22e" providerId="ADAL" clId="{73DCDD7F-FD4D-B144-91B2-2BA0B28DC671}" dt="2022-11-16T09:16:55.443" v="517" actId="1037"/>
          <ac:picMkLst>
            <pc:docMk/>
            <pc:sldMk cId="0" sldId="281"/>
            <ac:picMk id="31" creationId="{DB6071C4-64A9-CE4D-B210-7BA151B432F7}"/>
          </ac:picMkLst>
        </pc:picChg>
        <pc:picChg chg="mod">
          <ac:chgData name="Pepper See" userId="05fa344e-dd87-4cdf-aa40-0b65d025c22e" providerId="ADAL" clId="{73DCDD7F-FD4D-B144-91B2-2BA0B28DC671}" dt="2022-11-16T09:16:55.443" v="517" actId="1037"/>
          <ac:picMkLst>
            <pc:docMk/>
            <pc:sldMk cId="0" sldId="281"/>
            <ac:picMk id="32" creationId="{4BB7FEBE-AFEB-0A4B-A681-87D28326817E}"/>
          </ac:picMkLst>
        </pc:picChg>
        <pc:picChg chg="add mod">
          <ac:chgData name="Pepper See" userId="05fa344e-dd87-4cdf-aa40-0b65d025c22e" providerId="ADAL" clId="{73DCDD7F-FD4D-B144-91B2-2BA0B28DC671}" dt="2023-01-09T03:17:27.873" v="6531" actId="1076"/>
          <ac:picMkLst>
            <pc:docMk/>
            <pc:sldMk cId="0" sldId="281"/>
            <ac:picMk id="33" creationId="{C448B4EB-F7A4-0E4F-B56B-FE04FE868EE2}"/>
          </ac:picMkLst>
        </pc:picChg>
        <pc:picChg chg="del">
          <ac:chgData name="Pepper See" userId="05fa344e-dd87-4cdf-aa40-0b65d025c22e" providerId="ADAL" clId="{73DCDD7F-FD4D-B144-91B2-2BA0B28DC671}" dt="2023-01-09T03:17:25.909" v="6530" actId="478"/>
          <ac:picMkLst>
            <pc:docMk/>
            <pc:sldMk cId="0" sldId="281"/>
            <ac:picMk id="532" creationId="{00000000-0000-0000-0000-000000000000}"/>
          </ac:picMkLst>
        </pc:picChg>
      </pc:sldChg>
      <pc:sldChg chg="add del">
        <pc:chgData name="Pepper See" userId="05fa344e-dd87-4cdf-aa40-0b65d025c22e" providerId="ADAL" clId="{73DCDD7F-FD4D-B144-91B2-2BA0B28DC671}" dt="2023-02-22T06:58:36.598" v="9483" actId="2696"/>
        <pc:sldMkLst>
          <pc:docMk/>
          <pc:sldMk cId="0" sldId="282"/>
        </pc:sldMkLst>
      </pc:sldChg>
      <pc:sldChg chg="add del">
        <pc:chgData name="Pepper See" userId="05fa344e-dd87-4cdf-aa40-0b65d025c22e" providerId="ADAL" clId="{73DCDD7F-FD4D-B144-91B2-2BA0B28DC671}" dt="2023-02-22T06:58:36.598" v="9483" actId="2696"/>
        <pc:sldMkLst>
          <pc:docMk/>
          <pc:sldMk cId="0" sldId="283"/>
        </pc:sldMkLst>
      </pc:sldChg>
      <pc:sldChg chg="modSp add del mod">
        <pc:chgData name="Pepper See" userId="05fa344e-dd87-4cdf-aa40-0b65d025c22e" providerId="ADAL" clId="{73DCDD7F-FD4D-B144-91B2-2BA0B28DC671}" dt="2022-12-06T03:55:20.033" v="2339" actId="2696"/>
        <pc:sldMkLst>
          <pc:docMk/>
          <pc:sldMk cId="509585120" sldId="284"/>
        </pc:sldMkLst>
        <pc:spChg chg="mod">
          <ac:chgData name="Pepper See" userId="05fa344e-dd87-4cdf-aa40-0b65d025c22e" providerId="ADAL" clId="{73DCDD7F-FD4D-B144-91B2-2BA0B28DC671}" dt="2022-12-06T03:53:32.515" v="2329" actId="20577"/>
          <ac:spMkLst>
            <pc:docMk/>
            <pc:sldMk cId="509585120" sldId="284"/>
            <ac:spMk id="207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2-12-06T03:53:42.854" v="2330" actId="2165"/>
          <ac:graphicFrameMkLst>
            <pc:docMk/>
            <pc:sldMk cId="509585120" sldId="284"/>
            <ac:graphicFrameMk id="208" creationId="{00000000-0000-0000-0000-000000000000}"/>
          </ac:graphicFrameMkLst>
        </pc:graphicFrameChg>
      </pc:sldChg>
      <pc:sldChg chg="modSp add mod ord">
        <pc:chgData name="Pepper See" userId="05fa344e-dd87-4cdf-aa40-0b65d025c22e" providerId="ADAL" clId="{73DCDD7F-FD4D-B144-91B2-2BA0B28DC671}" dt="2023-04-17T04:11:34.546" v="12053" actId="20577"/>
        <pc:sldMkLst>
          <pc:docMk/>
          <pc:sldMk cId="1737091041" sldId="285"/>
        </pc:sldMkLst>
        <pc:spChg chg="mod">
          <ac:chgData name="Pepper See" userId="05fa344e-dd87-4cdf-aa40-0b65d025c22e" providerId="ADAL" clId="{73DCDD7F-FD4D-B144-91B2-2BA0B28DC671}" dt="2022-12-06T03:55:28.305" v="2351" actId="20577"/>
          <ac:spMkLst>
            <pc:docMk/>
            <pc:sldMk cId="1737091041" sldId="285"/>
            <ac:spMk id="207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4-17T04:11:34.546" v="12053" actId="20577"/>
          <ac:graphicFrameMkLst>
            <pc:docMk/>
            <pc:sldMk cId="1737091041" sldId="285"/>
            <ac:graphicFrameMk id="208" creationId="{00000000-0000-0000-0000-000000000000}"/>
          </ac:graphicFrameMkLst>
        </pc:graphicFrameChg>
      </pc:sldChg>
      <pc:sldChg chg="addSp delSp modSp add mod ord">
        <pc:chgData name="Pepper See" userId="05fa344e-dd87-4cdf-aa40-0b65d025c22e" providerId="ADAL" clId="{73DCDD7F-FD4D-B144-91B2-2BA0B28DC671}" dt="2023-03-21T04:15:51.599" v="11777" actId="20577"/>
        <pc:sldMkLst>
          <pc:docMk/>
          <pc:sldMk cId="152095047" sldId="286"/>
        </pc:sldMkLst>
        <pc:spChg chg="mod">
          <ac:chgData name="Pepper See" userId="05fa344e-dd87-4cdf-aa40-0b65d025c22e" providerId="ADAL" clId="{73DCDD7F-FD4D-B144-91B2-2BA0B28DC671}" dt="2022-12-06T06:53:21.984" v="3232" actId="14100"/>
          <ac:spMkLst>
            <pc:docMk/>
            <pc:sldMk cId="152095047" sldId="286"/>
            <ac:spMk id="207" creationId="{00000000-0000-0000-0000-000000000000}"/>
          </ac:spMkLst>
        </pc:spChg>
        <pc:graphicFrameChg chg="add del mod modGraphic">
          <ac:chgData name="Pepper See" userId="05fa344e-dd87-4cdf-aa40-0b65d025c22e" providerId="ADAL" clId="{73DCDD7F-FD4D-B144-91B2-2BA0B28DC671}" dt="2023-03-21T04:15:51.599" v="11777" actId="20577"/>
          <ac:graphicFrameMkLst>
            <pc:docMk/>
            <pc:sldMk cId="152095047" sldId="286"/>
            <ac:graphicFrameMk id="208" creationId="{00000000-0000-0000-0000-000000000000}"/>
          </ac:graphicFrameMkLst>
        </pc:graphicFrameChg>
      </pc:sldChg>
      <pc:sldChg chg="add del">
        <pc:chgData name="Pepper See" userId="05fa344e-dd87-4cdf-aa40-0b65d025c22e" providerId="ADAL" clId="{73DCDD7F-FD4D-B144-91B2-2BA0B28DC671}" dt="2022-12-06T03:57:14.658" v="2361" actId="2696"/>
        <pc:sldMkLst>
          <pc:docMk/>
          <pc:sldMk cId="1802938014" sldId="286"/>
        </pc:sldMkLst>
      </pc:sldChg>
      <pc:sldChg chg="addSp delSp modSp add del mod">
        <pc:chgData name="Pepper See" userId="05fa344e-dd87-4cdf-aa40-0b65d025c22e" providerId="ADAL" clId="{73DCDD7F-FD4D-B144-91B2-2BA0B28DC671}" dt="2023-02-23T03:51:56.395" v="10831" actId="2696"/>
        <pc:sldMkLst>
          <pc:docMk/>
          <pc:sldMk cId="0" sldId="287"/>
        </pc:sldMkLst>
        <pc:graphicFrameChg chg="add del">
          <ac:chgData name="Pepper See" userId="05fa344e-dd87-4cdf-aa40-0b65d025c22e" providerId="ADAL" clId="{73DCDD7F-FD4D-B144-91B2-2BA0B28DC671}" dt="2023-02-23T03:51:44.520" v="10828"/>
          <ac:graphicFrameMkLst>
            <pc:docMk/>
            <pc:sldMk cId="0" sldId="287"/>
            <ac:graphicFrameMk id="2" creationId="{5539F7E5-1F3A-0848-B6D1-0AAFDA1E797F}"/>
          </ac:graphicFrameMkLst>
        </pc:graphicFrameChg>
        <pc:graphicFrameChg chg="del mod modGraphic">
          <ac:chgData name="Pepper See" userId="05fa344e-dd87-4cdf-aa40-0b65d025c22e" providerId="ADAL" clId="{73DCDD7F-FD4D-B144-91B2-2BA0B28DC671}" dt="2023-02-23T03:51:41.932" v="10826" actId="478"/>
          <ac:graphicFrameMkLst>
            <pc:docMk/>
            <pc:sldMk cId="0" sldId="287"/>
            <ac:graphicFrameMk id="165" creationId="{00000000-0000-0000-0000-000000000000}"/>
          </ac:graphicFrameMkLst>
        </pc:graphicFrameChg>
      </pc:sldChg>
      <pc:sldChg chg="modSp add del mod">
        <pc:chgData name="Pepper See" userId="05fa344e-dd87-4cdf-aa40-0b65d025c22e" providerId="ADAL" clId="{73DCDD7F-FD4D-B144-91B2-2BA0B28DC671}" dt="2023-02-02T07:15:45.391" v="7760" actId="2696"/>
        <pc:sldMkLst>
          <pc:docMk/>
          <pc:sldMk cId="3146498438" sldId="287"/>
        </pc:sldMkLst>
        <pc:spChg chg="mod">
          <ac:chgData name="Pepper See" userId="05fa344e-dd87-4cdf-aa40-0b65d025c22e" providerId="ADAL" clId="{73DCDD7F-FD4D-B144-91B2-2BA0B28DC671}" dt="2023-01-26T02:08:43.472" v="7573" actId="20577"/>
          <ac:spMkLst>
            <pc:docMk/>
            <pc:sldMk cId="3146498438" sldId="287"/>
            <ac:spMk id="207" creationId="{00000000-0000-0000-0000-000000000000}"/>
          </ac:spMkLst>
        </pc:spChg>
      </pc:sldChg>
      <pc:sldChg chg="modSp add mod modShow">
        <pc:chgData name="Pepper See" userId="05fa344e-dd87-4cdf-aa40-0b65d025c22e" providerId="ADAL" clId="{73DCDD7F-FD4D-B144-91B2-2BA0B28DC671}" dt="2023-03-02T06:34:36.605" v="11624" actId="729"/>
        <pc:sldMkLst>
          <pc:docMk/>
          <pc:sldMk cId="2144248369" sldId="288"/>
        </pc:sldMkLst>
        <pc:spChg chg="mod">
          <ac:chgData name="Pepper See" userId="05fa344e-dd87-4cdf-aa40-0b65d025c22e" providerId="ADAL" clId="{73DCDD7F-FD4D-B144-91B2-2BA0B28DC671}" dt="2023-02-14T05:43:18.655" v="8203" actId="20577"/>
          <ac:spMkLst>
            <pc:docMk/>
            <pc:sldMk cId="2144248369" sldId="288"/>
            <ac:spMk id="15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3-02T01:18:57.423" v="11463"/>
          <ac:graphicFrameMkLst>
            <pc:docMk/>
            <pc:sldMk cId="2144248369" sldId="288"/>
            <ac:graphicFrameMk id="159" creationId="{00000000-0000-0000-0000-000000000000}"/>
          </ac:graphicFrameMkLst>
        </pc:graphicFrameChg>
      </pc:sldChg>
      <pc:sldChg chg="addSp delSp modSp add mod ord">
        <pc:chgData name="Pepper See" userId="05fa344e-dd87-4cdf-aa40-0b65d025c22e" providerId="ADAL" clId="{73DCDD7F-FD4D-B144-91B2-2BA0B28DC671}" dt="2023-02-24T01:19:23.420" v="10964" actId="179"/>
        <pc:sldMkLst>
          <pc:docMk/>
          <pc:sldMk cId="2544554199" sldId="289"/>
        </pc:sldMkLst>
        <pc:spChg chg="add mod">
          <ac:chgData name="Pepper See" userId="05fa344e-dd87-4cdf-aa40-0b65d025c22e" providerId="ADAL" clId="{73DCDD7F-FD4D-B144-91B2-2BA0B28DC671}" dt="2023-02-24T01:19:23.420" v="10964" actId="179"/>
          <ac:spMkLst>
            <pc:docMk/>
            <pc:sldMk cId="2544554199" sldId="289"/>
            <ac:spMk id="2" creationId="{48678DFD-A2CD-884F-8352-A67AFED92A2C}"/>
          </ac:spMkLst>
        </pc:spChg>
        <pc:spChg chg="mod">
          <ac:chgData name="Pepper See" userId="05fa344e-dd87-4cdf-aa40-0b65d025c22e" providerId="ADAL" clId="{73DCDD7F-FD4D-B144-91B2-2BA0B28DC671}" dt="2023-02-14T01:50:17.395" v="8024" actId="20577"/>
          <ac:spMkLst>
            <pc:docMk/>
            <pc:sldMk cId="2544554199" sldId="289"/>
            <ac:spMk id="207" creationId="{00000000-0000-0000-0000-000000000000}"/>
          </ac:spMkLst>
        </pc:spChg>
        <pc:graphicFrameChg chg="del">
          <ac:chgData name="Pepper See" userId="05fa344e-dd87-4cdf-aa40-0b65d025c22e" providerId="ADAL" clId="{73DCDD7F-FD4D-B144-91B2-2BA0B28DC671}" dt="2023-02-14T01:50:20.033" v="8025" actId="478"/>
          <ac:graphicFrameMkLst>
            <pc:docMk/>
            <pc:sldMk cId="2544554199" sldId="289"/>
            <ac:graphicFrameMk id="208" creationId="{00000000-0000-0000-0000-000000000000}"/>
          </ac:graphicFrameMkLst>
        </pc:graphicFrameChg>
      </pc:sldChg>
      <pc:sldChg chg="modSp add mod ord modShow">
        <pc:chgData name="Pepper See" userId="05fa344e-dd87-4cdf-aa40-0b65d025c22e" providerId="ADAL" clId="{73DCDD7F-FD4D-B144-91B2-2BA0B28DC671}" dt="2023-03-02T06:34:19.717" v="11623" actId="729"/>
        <pc:sldMkLst>
          <pc:docMk/>
          <pc:sldMk cId="3873503710" sldId="290"/>
        </pc:sldMkLst>
        <pc:spChg chg="mod">
          <ac:chgData name="Pepper See" userId="05fa344e-dd87-4cdf-aa40-0b65d025c22e" providerId="ADAL" clId="{73DCDD7F-FD4D-B144-91B2-2BA0B28DC671}" dt="2023-03-02T06:34:13.526" v="11622" actId="20577"/>
          <ac:spMkLst>
            <pc:docMk/>
            <pc:sldMk cId="3873503710" sldId="290"/>
            <ac:spMk id="158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7T06:59:56.241" v="11052" actId="2165"/>
          <ac:graphicFrameMkLst>
            <pc:docMk/>
            <pc:sldMk cId="3873503710" sldId="290"/>
            <ac:graphicFrameMk id="159" creationId="{00000000-0000-0000-0000-000000000000}"/>
          </ac:graphicFrameMkLst>
        </pc:graphicFrameChg>
      </pc:sldChg>
      <pc:sldChg chg="modSp add del mod ord">
        <pc:chgData name="Pepper See" userId="05fa344e-dd87-4cdf-aa40-0b65d025c22e" providerId="ADAL" clId="{73DCDD7F-FD4D-B144-91B2-2BA0B28DC671}" dt="2023-02-23T01:42:11.750" v="10823" actId="2696"/>
        <pc:sldMkLst>
          <pc:docMk/>
          <pc:sldMk cId="3122304694" sldId="291"/>
        </pc:sldMkLst>
        <pc:spChg chg="mod">
          <ac:chgData name="Pepper See" userId="05fa344e-dd87-4cdf-aa40-0b65d025c22e" providerId="ADAL" clId="{73DCDD7F-FD4D-B144-91B2-2BA0B28DC671}" dt="2023-02-23T01:17:02.933" v="10635" actId="14100"/>
          <ac:spMkLst>
            <pc:docMk/>
            <pc:sldMk cId="3122304694" sldId="291"/>
            <ac:spMk id="207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3T01:40:41.882" v="10810" actId="20577"/>
          <ac:graphicFrameMkLst>
            <pc:docMk/>
            <pc:sldMk cId="3122304694" sldId="291"/>
            <ac:graphicFrameMk id="208" creationId="{00000000-0000-0000-0000-000000000000}"/>
          </ac:graphicFrameMkLst>
        </pc:graphicFrameChg>
      </pc:sldChg>
      <pc:sldChg chg="addSp delSp modSp add mod">
        <pc:chgData name="Pepper See" userId="05fa344e-dd87-4cdf-aa40-0b65d025c22e" providerId="ADAL" clId="{73DCDD7F-FD4D-B144-91B2-2BA0B28DC671}" dt="2023-02-23T21:55:37.707" v="10962" actId="20577"/>
        <pc:sldMkLst>
          <pc:docMk/>
          <pc:sldMk cId="1802718174" sldId="292"/>
        </pc:sldMkLst>
        <pc:graphicFrameChg chg="add mod modGraphic">
          <ac:chgData name="Pepper See" userId="05fa344e-dd87-4cdf-aa40-0b65d025c22e" providerId="ADAL" clId="{73DCDD7F-FD4D-B144-91B2-2BA0B28DC671}" dt="2023-02-23T21:55:37.707" v="10962" actId="20577"/>
          <ac:graphicFrameMkLst>
            <pc:docMk/>
            <pc:sldMk cId="1802718174" sldId="292"/>
            <ac:graphicFrameMk id="2" creationId="{B1D7E760-9EDD-704B-ACC2-6DEAE2F5B95E}"/>
          </ac:graphicFrameMkLst>
        </pc:graphicFrameChg>
        <pc:graphicFrameChg chg="del">
          <ac:chgData name="Pepper See" userId="05fa344e-dd87-4cdf-aa40-0b65d025c22e" providerId="ADAL" clId="{73DCDD7F-FD4D-B144-91B2-2BA0B28DC671}" dt="2023-02-23T01:41:05.242" v="10812" actId="478"/>
          <ac:graphicFrameMkLst>
            <pc:docMk/>
            <pc:sldMk cId="1802718174" sldId="292"/>
            <ac:graphicFrameMk id="208" creationId="{00000000-0000-0000-0000-000000000000}"/>
          </ac:graphicFrameMkLst>
        </pc:graphicFrameChg>
      </pc:sldChg>
      <pc:sldChg chg="addSp modSp add mod ord">
        <pc:chgData name="Pepper See" userId="05fa344e-dd87-4cdf-aa40-0b65d025c22e" providerId="ADAL" clId="{73DCDD7F-FD4D-B144-91B2-2BA0B28DC671}" dt="2023-02-28T05:19:22.737" v="11336"/>
        <pc:sldMkLst>
          <pc:docMk/>
          <pc:sldMk cId="0" sldId="293"/>
        </pc:sldMkLst>
        <pc:spChg chg="add mod">
          <ac:chgData name="Pepper See" userId="05fa344e-dd87-4cdf-aa40-0b65d025c22e" providerId="ADAL" clId="{73DCDD7F-FD4D-B144-91B2-2BA0B28DC671}" dt="2023-02-27T03:17:31.332" v="10969" actId="767"/>
          <ac:spMkLst>
            <pc:docMk/>
            <pc:sldMk cId="0" sldId="293"/>
            <ac:spMk id="2" creationId="{1A00E88D-AEB7-6745-A007-5A4995B9578F}"/>
          </ac:spMkLst>
        </pc:spChg>
        <pc:spChg chg="mod">
          <ac:chgData name="Pepper See" userId="05fa344e-dd87-4cdf-aa40-0b65d025c22e" providerId="ADAL" clId="{73DCDD7F-FD4D-B144-91B2-2BA0B28DC671}" dt="2023-02-27T09:04:45.465" v="11103" actId="20577"/>
          <ac:spMkLst>
            <pc:docMk/>
            <pc:sldMk cId="0" sldId="293"/>
            <ac:spMk id="164" creationId="{00000000-0000-0000-0000-000000000000}"/>
          </ac:spMkLst>
        </pc:spChg>
        <pc:graphicFrameChg chg="mod modGraphic">
          <ac:chgData name="Pepper See" userId="05fa344e-dd87-4cdf-aa40-0b65d025c22e" providerId="ADAL" clId="{73DCDD7F-FD4D-B144-91B2-2BA0B28DC671}" dt="2023-02-28T05:19:22.737" v="11336"/>
          <ac:graphicFrameMkLst>
            <pc:docMk/>
            <pc:sldMk cId="0" sldId="293"/>
            <ac:graphicFrameMk id="165" creationId="{00000000-0000-0000-0000-000000000000}"/>
          </ac:graphicFrameMkLst>
        </pc:graphicFrameChg>
      </pc:sldChg>
      <pc:sldChg chg="addSp delSp modSp new mod">
        <pc:chgData name="Pepper See" userId="05fa344e-dd87-4cdf-aa40-0b65d025c22e" providerId="ADAL" clId="{73DCDD7F-FD4D-B144-91B2-2BA0B28DC671}" dt="2023-03-20T00:36:33.294" v="11770" actId="1076"/>
        <pc:sldMkLst>
          <pc:docMk/>
          <pc:sldMk cId="1572878303" sldId="294"/>
        </pc:sldMkLst>
        <pc:spChg chg="del">
          <ac:chgData name="Pepper See" userId="05fa344e-dd87-4cdf-aa40-0b65d025c22e" providerId="ADAL" clId="{73DCDD7F-FD4D-B144-91B2-2BA0B28DC671}" dt="2023-03-20T00:36:07.386" v="11763" actId="478"/>
          <ac:spMkLst>
            <pc:docMk/>
            <pc:sldMk cId="1572878303" sldId="294"/>
            <ac:spMk id="2" creationId="{9467CD4B-D164-3C4C-A994-09B28BB0B87D}"/>
          </ac:spMkLst>
        </pc:spChg>
        <pc:spChg chg="del">
          <ac:chgData name="Pepper See" userId="05fa344e-dd87-4cdf-aa40-0b65d025c22e" providerId="ADAL" clId="{73DCDD7F-FD4D-B144-91B2-2BA0B28DC671}" dt="2023-03-20T00:36:09.035" v="11764" actId="478"/>
          <ac:spMkLst>
            <pc:docMk/>
            <pc:sldMk cId="1572878303" sldId="294"/>
            <ac:spMk id="3" creationId="{C77576CA-9FBD-3F41-86F4-765EE0291A61}"/>
          </ac:spMkLst>
        </pc:spChg>
        <pc:picChg chg="add mod">
          <ac:chgData name="Pepper See" userId="05fa344e-dd87-4cdf-aa40-0b65d025c22e" providerId="ADAL" clId="{73DCDD7F-FD4D-B144-91B2-2BA0B28DC671}" dt="2023-03-20T00:36:33.294" v="11770" actId="1076"/>
          <ac:picMkLst>
            <pc:docMk/>
            <pc:sldMk cId="1572878303" sldId="294"/>
            <ac:picMk id="5" creationId="{F4CDD1EC-822E-6E43-B472-8414E50A675E}"/>
          </ac:picMkLst>
        </pc:picChg>
      </pc:sldChg>
      <pc:sldChg chg="add">
        <pc:chgData name="Pepper See" userId="05fa344e-dd87-4cdf-aa40-0b65d025c22e" providerId="ADAL" clId="{73DCDD7F-FD4D-B144-91B2-2BA0B28DC671}" dt="2023-03-22T04:09:35.440" v="11783"/>
        <pc:sldMkLst>
          <pc:docMk/>
          <pc:sldMk cId="0" sldId="295"/>
        </pc:sldMkLst>
      </pc:sldChg>
      <pc:sldChg chg="delSp new del mod">
        <pc:chgData name="Pepper See" userId="05fa344e-dd87-4cdf-aa40-0b65d025c22e" providerId="ADAL" clId="{73DCDD7F-FD4D-B144-91B2-2BA0B28DC671}" dt="2023-03-20T00:38:33.562" v="11774" actId="2696"/>
        <pc:sldMkLst>
          <pc:docMk/>
          <pc:sldMk cId="3118423699" sldId="295"/>
        </pc:sldMkLst>
        <pc:spChg chg="del">
          <ac:chgData name="Pepper See" userId="05fa344e-dd87-4cdf-aa40-0b65d025c22e" providerId="ADAL" clId="{73DCDD7F-FD4D-B144-91B2-2BA0B28DC671}" dt="2023-03-20T00:36:50.291" v="11772" actId="478"/>
          <ac:spMkLst>
            <pc:docMk/>
            <pc:sldMk cId="3118423699" sldId="295"/>
            <ac:spMk id="2" creationId="{8F57D066-AE57-A948-967F-5A4208D2A2E4}"/>
          </ac:spMkLst>
        </pc:spChg>
        <pc:spChg chg="del">
          <ac:chgData name="Pepper See" userId="05fa344e-dd87-4cdf-aa40-0b65d025c22e" providerId="ADAL" clId="{73DCDD7F-FD4D-B144-91B2-2BA0B28DC671}" dt="2023-03-20T00:36:51.481" v="11773" actId="478"/>
          <ac:spMkLst>
            <pc:docMk/>
            <pc:sldMk cId="3118423699" sldId="295"/>
            <ac:spMk id="3" creationId="{1BB25748-428A-AD4E-86B2-24EE9661D29A}"/>
          </ac:spMkLst>
        </pc:spChg>
      </pc:sldChg>
    </pc:docChg>
  </pc:docChgLst>
  <pc:docChgLst>
    <pc:chgData name="William Wong" userId="S::william@tomowork.org::667f6241-6e0e-4455-ae5e-4051bd9b8c57" providerId="AD" clId="Web-{0AE163E3-1065-46AC-BCB1-28F57A16426F}"/>
    <pc:docChg chg="modSld">
      <pc:chgData name="William Wong" userId="S::william@tomowork.org::667f6241-6e0e-4455-ae5e-4051bd9b8c57" providerId="AD" clId="Web-{0AE163E3-1065-46AC-BCB1-28F57A16426F}" dt="2023-02-28T03:33:26.084" v="9"/>
      <pc:docMkLst>
        <pc:docMk/>
      </pc:docMkLst>
      <pc:sldChg chg="modSp">
        <pc:chgData name="William Wong" userId="S::william@tomowork.org::667f6241-6e0e-4455-ae5e-4051bd9b8c57" providerId="AD" clId="Web-{0AE163E3-1065-46AC-BCB1-28F57A16426F}" dt="2023-02-28T03:33:26.084" v="9"/>
        <pc:sldMkLst>
          <pc:docMk/>
          <pc:sldMk cId="0" sldId="277"/>
        </pc:sldMkLst>
        <pc:graphicFrameChg chg="mod modGraphic">
          <ac:chgData name="William Wong" userId="S::william@tomowork.org::667f6241-6e0e-4455-ae5e-4051bd9b8c57" providerId="AD" clId="Web-{0AE163E3-1065-46AC-BCB1-28F57A16426F}" dt="2023-02-28T03:33:26.084" v="9"/>
          <ac:graphicFrameMkLst>
            <pc:docMk/>
            <pc:sldMk cId="0" sldId="277"/>
            <ac:graphicFrameMk id="438" creationId="{00000000-0000-0000-0000-000000000000}"/>
          </ac:graphicFrameMkLst>
        </pc:graphicFrameChg>
      </pc:sldChg>
    </pc:docChg>
  </pc:docChgLst>
  <pc:docChgLst>
    <pc:chgData name="Emily Chain" userId="S::emily@tomowork.org::07b7bf24-8170-484d-97e7-99e02b21749b" providerId="AD" clId="Web-{155DED0C-0830-42DA-8CAF-300C532F2DBB}"/>
    <pc:docChg chg="modSld">
      <pc:chgData name="Emily Chain" userId="S::emily@tomowork.org::07b7bf24-8170-484d-97e7-99e02b21749b" providerId="AD" clId="Web-{155DED0C-0830-42DA-8CAF-300C532F2DBB}" dt="2023-03-10T03:16:08.350" v="0"/>
      <pc:docMkLst>
        <pc:docMk/>
      </pc:docMkLst>
      <pc:sldChg chg="delSp">
        <pc:chgData name="Emily Chain" userId="S::emily@tomowork.org::07b7bf24-8170-484d-97e7-99e02b21749b" providerId="AD" clId="Web-{155DED0C-0830-42DA-8CAF-300C532F2DBB}" dt="2023-03-10T03:16:08.350" v="0"/>
        <pc:sldMkLst>
          <pc:docMk/>
          <pc:sldMk cId="0" sldId="277"/>
        </pc:sldMkLst>
        <pc:grpChg chg="del">
          <ac:chgData name="Emily Chain" userId="S::emily@tomowork.org::07b7bf24-8170-484d-97e7-99e02b21749b" providerId="AD" clId="Web-{155DED0C-0830-42DA-8CAF-300C532F2DBB}" dt="2023-03-10T03:16:08.350" v="0"/>
          <ac:grpSpMkLst>
            <pc:docMk/>
            <pc:sldMk cId="0" sldId="277"/>
            <ac:grpSpMk id="28" creationId="{8B27DCD8-F1A2-A041-931B-DD3744383A33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6" name="Google Shape;4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" name="Google Shape;4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4" name="Google Shape;4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9" name="Google Shape;4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2" name="Google Shape;2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Update the PG and MOU slides with new swopped dates. </a:t>
            </a:r>
            <a:endParaRPr/>
          </a:p>
        </p:txBody>
      </p:sp>
      <p:sp>
        <p:nvSpPr>
          <p:cNvPr id="298" name="Google Shape;2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" name="Google Shape;3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2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194628" y="3521399"/>
            <a:ext cx="78027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GB" sz="3200" b="1">
                <a:latin typeface="Arial"/>
                <a:ea typeface="Arial"/>
                <a:cs typeface="Arial"/>
                <a:sym typeface="Arial"/>
              </a:rPr>
              <a:t>Talent Accelerator Programme (TAP) 2023 </a:t>
            </a:r>
            <a:br>
              <a:rPr lang="en-GB"/>
            </a:br>
            <a:r>
              <a:rPr lang="en-GB" sz="3200" b="1">
                <a:latin typeface="Arial"/>
                <a:ea typeface="Arial"/>
                <a:cs typeface="Arial"/>
                <a:sym typeface="Arial"/>
              </a:rPr>
              <a:t>Programme Schedule </a:t>
            </a:r>
            <a:endParaRPr sz="3200" b="1"/>
          </a:p>
        </p:txBody>
      </p:sp>
      <p:pic>
        <p:nvPicPr>
          <p:cNvPr id="85" name="Google Shape;85;p1" descr="TomoW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2029" y="1718031"/>
            <a:ext cx="2987941" cy="171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" name="Google Shape;438;p26"/>
          <p:cNvGraphicFramePr/>
          <p:nvPr>
            <p:extLst>
              <p:ext uri="{D42A27DB-BD31-4B8C-83A1-F6EECF244321}">
                <p14:modId xmlns:p14="http://schemas.microsoft.com/office/powerpoint/2010/main" val="2257030909"/>
              </p:ext>
            </p:extLst>
          </p:nvPr>
        </p:nvGraphicFramePr>
        <p:xfrm>
          <a:off x="103909" y="699654"/>
          <a:ext cx="11959800" cy="5406352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 May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to12.30pm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Labour Day</a:t>
                      </a:r>
                      <a:endParaRPr lang="en-US" sz="12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Presentation Workshop by Helena</a:t>
                      </a:r>
                      <a:endParaRPr sz="13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Digital Skills Learning</a:t>
                      </a:r>
                      <a:br>
                        <a:rPr lang="en-GB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200" u="none" strike="noStrike" cap="none" dirty="0"/>
                    </a:p>
                  </a:txBody>
                  <a:tcPr marL="91450" marR="91450" marT="45725" marB="45725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Strengths Finder Session 3 (Group Session)</a:t>
                      </a:r>
                      <a:endParaRPr lang="en-GB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5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200" b="0" i="0" u="none" strike="noStrike" cap="none" dirty="0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latin typeface="Arial"/>
                          <a:cs typeface="Arial"/>
                          <a:sym typeface="Arial"/>
                        </a:rPr>
                        <a:t>Strengths Finder Session 3 </a:t>
                      </a:r>
                      <a:r>
                        <a:rPr lang="en-GB" sz="1200" b="0" i="0" u="none" strike="noStrike" cap="none" dirty="0"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for Group 4 only.</a:t>
                      </a:r>
                      <a:endParaRPr lang="en-GB" sz="1200" u="none" strike="noStrike" cap="none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48809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Labour Day</a:t>
                      </a:r>
                      <a:endParaRPr lang="en-US" sz="12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Interview Workshop</a:t>
                      </a: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Inclusive Sports Day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6AD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 Day</a:t>
                      </a:r>
                      <a:endParaRPr lang="en-GB" sz="1400" b="1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9" name="Google Shape;439;p26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542256" y="6321896"/>
            <a:ext cx="19159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8 Diploma Graduation Week </a:t>
            </a:r>
            <a:endParaRPr sz="2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26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5378" y="79647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423;p25">
            <a:extLst>
              <a:ext uri="{FF2B5EF4-FFF2-40B4-BE49-F238E27FC236}">
                <a16:creationId xmlns:a16="http://schemas.microsoft.com/office/drawing/2014/main" id="{983D1B7F-F716-E44E-813F-7FB4E7671754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3" name="Google Shape;432;p25" descr="Icon of corporate building">
              <a:extLst>
                <a:ext uri="{FF2B5EF4-FFF2-40B4-BE49-F238E27FC236}">
                  <a16:creationId xmlns:a16="http://schemas.microsoft.com/office/drawing/2014/main" id="{ABE60F64-4F76-2A48-86CB-8EF03D49BCD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433;p25">
              <a:extLst>
                <a:ext uri="{FF2B5EF4-FFF2-40B4-BE49-F238E27FC236}">
                  <a16:creationId xmlns:a16="http://schemas.microsoft.com/office/drawing/2014/main" id="{1958E807-C773-CB42-8F40-B2EC746D1DEA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512;p29">
            <a:extLst>
              <a:ext uri="{FF2B5EF4-FFF2-40B4-BE49-F238E27FC236}">
                <a16:creationId xmlns:a16="http://schemas.microsoft.com/office/drawing/2014/main" id="{08CBC6FA-AE40-0E44-92A8-503A708CED5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6" name="Google Shape;513;p29" descr="Icon of people sit in the table">
              <a:extLst>
                <a:ext uri="{FF2B5EF4-FFF2-40B4-BE49-F238E27FC236}">
                  <a16:creationId xmlns:a16="http://schemas.microsoft.com/office/drawing/2014/main" id="{2FFCB73A-1A3E-A948-9158-32F76D0111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14;p29">
              <a:extLst>
                <a:ext uri="{FF2B5EF4-FFF2-40B4-BE49-F238E27FC236}">
                  <a16:creationId xmlns:a16="http://schemas.microsoft.com/office/drawing/2014/main" id="{94FCA2F8-CD30-0243-ACF9-8F9DD454D876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515;p29" descr="Icon of the house">
              <a:extLst>
                <a:ext uri="{FF2B5EF4-FFF2-40B4-BE49-F238E27FC236}">
                  <a16:creationId xmlns:a16="http://schemas.microsoft.com/office/drawing/2014/main" id="{F721A856-CC45-AB46-BC60-ACD8E5E3D01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6;p29">
              <a:extLst>
                <a:ext uri="{FF2B5EF4-FFF2-40B4-BE49-F238E27FC236}">
                  <a16:creationId xmlns:a16="http://schemas.microsoft.com/office/drawing/2014/main" id="{61A78D9E-5247-CB4A-8835-A06430FA872B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517;p29">
              <a:extLst>
                <a:ext uri="{FF2B5EF4-FFF2-40B4-BE49-F238E27FC236}">
                  <a16:creationId xmlns:a16="http://schemas.microsoft.com/office/drawing/2014/main" id="{38A852E5-20FF-8047-9BAE-839072C587C8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106056AF-D235-E74B-A6FB-CB501A3A9AD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0CF8853C-A779-6E4B-8570-C01203DEDAA5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520;p29">
              <a:extLst>
                <a:ext uri="{FF2B5EF4-FFF2-40B4-BE49-F238E27FC236}">
                  <a16:creationId xmlns:a16="http://schemas.microsoft.com/office/drawing/2014/main" id="{BF174ACA-01DA-0642-9651-CD899BE8CAAF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415;p25" descr="Icon of company visit">
            <a:extLst>
              <a:ext uri="{FF2B5EF4-FFF2-40B4-BE49-F238E27FC236}">
                <a16:creationId xmlns:a16="http://schemas.microsoft.com/office/drawing/2014/main" id="{9C4F5762-CC38-A942-B707-43CB55721A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95647" y="838063"/>
            <a:ext cx="393345" cy="3933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416;p25" descr="Icon of flexible arrangement - in person or WFH">
            <a:extLst>
              <a:ext uri="{FF2B5EF4-FFF2-40B4-BE49-F238E27FC236}">
                <a16:creationId xmlns:a16="http://schemas.microsoft.com/office/drawing/2014/main" id="{D365B32F-EE25-954E-B184-6998B0E8E073}"/>
              </a:ext>
            </a:extLst>
          </p:cNvPr>
          <p:cNvGrpSpPr/>
          <p:nvPr/>
        </p:nvGrpSpPr>
        <p:grpSpPr>
          <a:xfrm>
            <a:off x="4622625" y="697702"/>
            <a:ext cx="734000" cy="605688"/>
            <a:chOff x="2364192" y="682469"/>
            <a:chExt cx="734000" cy="605688"/>
          </a:xfrm>
        </p:grpSpPr>
        <p:pic>
          <p:nvPicPr>
            <p:cNvPr id="26" name="Google Shape;417;p25" descr="会議 単色塗りつぶし">
              <a:extLst>
                <a:ext uri="{FF2B5EF4-FFF2-40B4-BE49-F238E27FC236}">
                  <a16:creationId xmlns:a16="http://schemas.microsoft.com/office/drawing/2014/main" id="{C11E0BB5-2C2A-CF4A-AF13-1A352C64F8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418;p25" descr="在宅勤務 単色塗りつぶし">
              <a:extLst>
                <a:ext uri="{FF2B5EF4-FFF2-40B4-BE49-F238E27FC236}">
                  <a16:creationId xmlns:a16="http://schemas.microsoft.com/office/drawing/2014/main" id="{1352B881-E1CA-C348-9B04-32A175BDC64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418;p25" descr="在宅勤務 単色塗りつぶし">
            <a:extLst>
              <a:ext uri="{FF2B5EF4-FFF2-40B4-BE49-F238E27FC236}">
                <a16:creationId xmlns:a16="http://schemas.microsoft.com/office/drawing/2014/main" id="{5F24E346-DD7B-B44C-A798-D6FDD95194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3746" y="906070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4;p26" descr="Icon of in-person session">
            <a:extLst>
              <a:ext uri="{FF2B5EF4-FFF2-40B4-BE49-F238E27FC236}">
                <a16:creationId xmlns:a16="http://schemas.microsoft.com/office/drawing/2014/main" id="{3F1BAB19-5F3C-374C-B0CF-40D31903D3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9941" y="874789"/>
            <a:ext cx="418307" cy="41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" name="Google Shape;451;p27"/>
          <p:cNvGraphicFramePr/>
          <p:nvPr>
            <p:extLst>
              <p:ext uri="{D42A27DB-BD31-4B8C-83A1-F6EECF244321}">
                <p14:modId xmlns:p14="http://schemas.microsoft.com/office/powerpoint/2010/main" val="1942988688"/>
              </p:ext>
            </p:extLst>
          </p:nvPr>
        </p:nvGraphicFramePr>
        <p:xfrm>
          <a:off x="103909" y="699654"/>
          <a:ext cx="11959800" cy="5084375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5</a:t>
                      </a:r>
                      <a:endParaRPr lang="en-GB"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Visit &amp; Sharing</a:t>
                      </a:r>
                      <a:br>
                        <a:rPr lang="en-GB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(MSD Pending?)</a:t>
                      </a:r>
                      <a:endParaRPr sz="1300" b="0" u="none" strike="noStrike" cap="none" dirty="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 Day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</a:rPr>
                        <a:t>Job Readiness</a:t>
                      </a:r>
                      <a:endParaRPr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Mentorship Session 2</a:t>
                      </a:r>
                      <a:endParaRPr sz="13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 Day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2" name="Google Shape;452;p27"/>
          <p:cNvSpPr txBox="1"/>
          <p:nvPr/>
        </p:nvSpPr>
        <p:spPr>
          <a:xfrm>
            <a:off x="9576109" y="3804601"/>
            <a:ext cx="56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27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2849" y="79248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7" descr="Icon of flexible arrangement - in person or WFH"/>
          <p:cNvGrpSpPr/>
          <p:nvPr/>
        </p:nvGrpSpPr>
        <p:grpSpPr>
          <a:xfrm>
            <a:off x="4748757" y="698798"/>
            <a:ext cx="734000" cy="605688"/>
            <a:chOff x="2364192" y="682469"/>
            <a:chExt cx="734000" cy="605688"/>
          </a:xfrm>
        </p:grpSpPr>
        <p:pic>
          <p:nvPicPr>
            <p:cNvPr id="457" name="Google Shape;457;p27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27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Google Shape;459;p27" descr="Icon of flexible arrangement - in person or WFH"/>
          <p:cNvGrpSpPr/>
          <p:nvPr/>
        </p:nvGrpSpPr>
        <p:grpSpPr>
          <a:xfrm>
            <a:off x="2429504" y="698798"/>
            <a:ext cx="734000" cy="605688"/>
            <a:chOff x="2364192" y="682469"/>
            <a:chExt cx="734000" cy="605688"/>
          </a:xfrm>
        </p:grpSpPr>
        <p:pic>
          <p:nvPicPr>
            <p:cNvPr id="460" name="Google Shape;460;p27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7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2" name="Google Shape;462;p27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9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" name="Google Shape;423;p25">
            <a:extLst>
              <a:ext uri="{FF2B5EF4-FFF2-40B4-BE49-F238E27FC236}">
                <a16:creationId xmlns:a16="http://schemas.microsoft.com/office/drawing/2014/main" id="{872805B8-8C7C-3842-B475-23161DAFE995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57" name="Google Shape;432;p25" descr="Icon of corporate building">
              <a:extLst>
                <a:ext uri="{FF2B5EF4-FFF2-40B4-BE49-F238E27FC236}">
                  <a16:creationId xmlns:a16="http://schemas.microsoft.com/office/drawing/2014/main" id="{511172BD-3D39-1E41-83D1-CF2ABDECCAC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433;p25">
              <a:extLst>
                <a:ext uri="{FF2B5EF4-FFF2-40B4-BE49-F238E27FC236}">
                  <a16:creationId xmlns:a16="http://schemas.microsoft.com/office/drawing/2014/main" id="{4EC98116-8A71-0745-B0F0-E59CD28CD168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12;p29">
            <a:extLst>
              <a:ext uri="{FF2B5EF4-FFF2-40B4-BE49-F238E27FC236}">
                <a16:creationId xmlns:a16="http://schemas.microsoft.com/office/drawing/2014/main" id="{31293FE0-209A-7F4C-A376-D0FB87C44EB2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60" name="Google Shape;513;p29" descr="Icon of people sit in the table">
              <a:extLst>
                <a:ext uri="{FF2B5EF4-FFF2-40B4-BE49-F238E27FC236}">
                  <a16:creationId xmlns:a16="http://schemas.microsoft.com/office/drawing/2014/main" id="{6AE51C56-4E3F-FE46-BB86-00D03C93EED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514;p29">
              <a:extLst>
                <a:ext uri="{FF2B5EF4-FFF2-40B4-BE49-F238E27FC236}">
                  <a16:creationId xmlns:a16="http://schemas.microsoft.com/office/drawing/2014/main" id="{EE12010E-5B33-1648-BDE5-88D00B7AE6F1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" name="Google Shape;515;p29" descr="Icon of the house">
              <a:extLst>
                <a:ext uri="{FF2B5EF4-FFF2-40B4-BE49-F238E27FC236}">
                  <a16:creationId xmlns:a16="http://schemas.microsoft.com/office/drawing/2014/main" id="{B893C290-9502-BD45-947C-ABF23CA4D7C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516;p29">
              <a:extLst>
                <a:ext uri="{FF2B5EF4-FFF2-40B4-BE49-F238E27FC236}">
                  <a16:creationId xmlns:a16="http://schemas.microsoft.com/office/drawing/2014/main" id="{98FD0FA9-106C-7848-B341-B9DD91FC4BE3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517;p29">
              <a:extLst>
                <a:ext uri="{FF2B5EF4-FFF2-40B4-BE49-F238E27FC236}">
                  <a16:creationId xmlns:a16="http://schemas.microsoft.com/office/drawing/2014/main" id="{8E3A26BB-B189-CA4D-9E19-BB97EBA21236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66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7ABBFF7A-24A8-B24A-9F32-55759CBC768F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82A02AAF-8AAB-684A-B3A2-0D30B2D86FD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" name="Google Shape;520;p29">
              <a:extLst>
                <a:ext uri="{FF2B5EF4-FFF2-40B4-BE49-F238E27FC236}">
                  <a16:creationId xmlns:a16="http://schemas.microsoft.com/office/drawing/2014/main" id="{20CFF108-CE12-B340-AC89-A52289F1DA4E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" name="Google Shape;415;p25" descr="Icon of company visit">
            <a:extLst>
              <a:ext uri="{FF2B5EF4-FFF2-40B4-BE49-F238E27FC236}">
                <a16:creationId xmlns:a16="http://schemas.microsoft.com/office/drawing/2014/main" id="{89E70308-C61B-A146-B27C-F1AFAA7B50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53458" y="817451"/>
            <a:ext cx="393345" cy="3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453;p27" descr="Icon of in-person session">
            <a:extLst>
              <a:ext uri="{FF2B5EF4-FFF2-40B4-BE49-F238E27FC236}">
                <a16:creationId xmlns:a16="http://schemas.microsoft.com/office/drawing/2014/main" id="{D270CAC8-0266-C44B-9CC2-DBC6439DF4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2674" y="842888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456;p27" descr="Icon of flexible arrangement - in person or WFH">
            <a:extLst>
              <a:ext uri="{FF2B5EF4-FFF2-40B4-BE49-F238E27FC236}">
                <a16:creationId xmlns:a16="http://schemas.microsoft.com/office/drawing/2014/main" id="{6D1A0FBA-D7AD-6448-8AB3-3C78713C08ED}"/>
              </a:ext>
            </a:extLst>
          </p:cNvPr>
          <p:cNvGrpSpPr/>
          <p:nvPr/>
        </p:nvGrpSpPr>
        <p:grpSpPr>
          <a:xfrm>
            <a:off x="6952843" y="711279"/>
            <a:ext cx="734000" cy="605688"/>
            <a:chOff x="2364192" y="682469"/>
            <a:chExt cx="734000" cy="605688"/>
          </a:xfrm>
        </p:grpSpPr>
        <p:pic>
          <p:nvPicPr>
            <p:cNvPr id="31" name="Google Shape;457;p27" descr="会議 単色塗りつぶし">
              <a:extLst>
                <a:ext uri="{FF2B5EF4-FFF2-40B4-BE49-F238E27FC236}">
                  <a16:creationId xmlns:a16="http://schemas.microsoft.com/office/drawing/2014/main" id="{90FBE6E6-DC6C-FB47-A45F-08645B652A1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58;p27" descr="在宅勤務 単色塗りつぶし">
              <a:extLst>
                <a:ext uri="{FF2B5EF4-FFF2-40B4-BE49-F238E27FC236}">
                  <a16:creationId xmlns:a16="http://schemas.microsoft.com/office/drawing/2014/main" id="{C5EE4B3F-3F31-DA42-AA22-36308332B60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Google Shape;476;p28"/>
          <p:cNvGraphicFramePr/>
          <p:nvPr>
            <p:extLst>
              <p:ext uri="{D42A27DB-BD31-4B8C-83A1-F6EECF244321}">
                <p14:modId xmlns:p14="http://schemas.microsoft.com/office/powerpoint/2010/main" val="2279106647"/>
              </p:ext>
            </p:extLst>
          </p:nvPr>
        </p:nvGraphicFramePr>
        <p:xfrm>
          <a:off x="103909" y="699654"/>
          <a:ext cx="11959800" cy="4930473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6</a:t>
                      </a:r>
                      <a:endParaRPr lang="en-GB"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Personal Growth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latin typeface="Arial"/>
                          <a:cs typeface="Arial"/>
                          <a:sym typeface="Arial"/>
                        </a:rPr>
                        <a:t>Fireside Chat with PWD Professionals</a:t>
                      </a:r>
                      <a:endParaRPr lang="en-GB" sz="1300" b="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Vulnerability</a:t>
                      </a: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Self-directed Learning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7" name="Google Shape;477;p28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28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67371" y="87025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8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481" name="Google Shape;481;p28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28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Google Shape;483;p28" descr="Icon of flexible arrangement - in person or WFH"/>
          <p:cNvGrpSpPr/>
          <p:nvPr/>
        </p:nvGrpSpPr>
        <p:grpSpPr>
          <a:xfrm>
            <a:off x="2429504" y="704242"/>
            <a:ext cx="734000" cy="605688"/>
            <a:chOff x="2364192" y="682469"/>
            <a:chExt cx="734000" cy="605688"/>
          </a:xfrm>
        </p:grpSpPr>
        <p:pic>
          <p:nvPicPr>
            <p:cNvPr id="484" name="Google Shape;484;p28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28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6" name="Google Shape;486;p28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10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6" name="Google Shape;496;p28" descr="Icon of in-person sess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8241" y="872162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23;p25">
            <a:extLst>
              <a:ext uri="{FF2B5EF4-FFF2-40B4-BE49-F238E27FC236}">
                <a16:creationId xmlns:a16="http://schemas.microsoft.com/office/drawing/2014/main" id="{84371FBE-7729-594E-9682-34C495B038F4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45" name="Google Shape;432;p25" descr="Icon of corporate building">
              <a:extLst>
                <a:ext uri="{FF2B5EF4-FFF2-40B4-BE49-F238E27FC236}">
                  <a16:creationId xmlns:a16="http://schemas.microsoft.com/office/drawing/2014/main" id="{BFF75DA3-AE5A-B14F-8501-FB0A465F105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33;p25">
              <a:extLst>
                <a:ext uri="{FF2B5EF4-FFF2-40B4-BE49-F238E27FC236}">
                  <a16:creationId xmlns:a16="http://schemas.microsoft.com/office/drawing/2014/main" id="{3E8FD5CE-042E-464B-A0D3-E7ED4C8C32DF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512;p29">
            <a:extLst>
              <a:ext uri="{FF2B5EF4-FFF2-40B4-BE49-F238E27FC236}">
                <a16:creationId xmlns:a16="http://schemas.microsoft.com/office/drawing/2014/main" id="{CFDECE9C-6F80-3041-8314-A8E98A0C33E4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48" name="Google Shape;513;p29" descr="Icon of people sit in the table">
              <a:extLst>
                <a:ext uri="{FF2B5EF4-FFF2-40B4-BE49-F238E27FC236}">
                  <a16:creationId xmlns:a16="http://schemas.microsoft.com/office/drawing/2014/main" id="{252DAEB4-6FE8-164A-BE06-7A595383D37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514;p29">
              <a:extLst>
                <a:ext uri="{FF2B5EF4-FFF2-40B4-BE49-F238E27FC236}">
                  <a16:creationId xmlns:a16="http://schemas.microsoft.com/office/drawing/2014/main" id="{F77C693E-3638-F34E-852F-9CD5796B9EF3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" name="Google Shape;515;p29" descr="Icon of the house">
              <a:extLst>
                <a:ext uri="{FF2B5EF4-FFF2-40B4-BE49-F238E27FC236}">
                  <a16:creationId xmlns:a16="http://schemas.microsoft.com/office/drawing/2014/main" id="{0B2A7EBE-5163-0747-BCA2-DC1139FFAA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6;p29">
              <a:extLst>
                <a:ext uri="{FF2B5EF4-FFF2-40B4-BE49-F238E27FC236}">
                  <a16:creationId xmlns:a16="http://schemas.microsoft.com/office/drawing/2014/main" id="{0EA14049-6AEE-2D4A-BD35-E67FC8E2FD7F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17;p29">
              <a:extLst>
                <a:ext uri="{FF2B5EF4-FFF2-40B4-BE49-F238E27FC236}">
                  <a16:creationId xmlns:a16="http://schemas.microsoft.com/office/drawing/2014/main" id="{57288317-27B9-A442-A0DE-83BA660B58FE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54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5D1DAE4C-3506-9A40-82E9-B50403C24FE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57D94BFB-8659-B945-A51B-5F1043FF7C9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" name="Google Shape;520;p29">
              <a:extLst>
                <a:ext uri="{FF2B5EF4-FFF2-40B4-BE49-F238E27FC236}">
                  <a16:creationId xmlns:a16="http://schemas.microsoft.com/office/drawing/2014/main" id="{083D24E7-D7CF-D243-B343-ECE629FA080D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480;p28" descr="Icon of flexible arrangement - in person or WFH">
            <a:extLst>
              <a:ext uri="{FF2B5EF4-FFF2-40B4-BE49-F238E27FC236}">
                <a16:creationId xmlns:a16="http://schemas.microsoft.com/office/drawing/2014/main" id="{4A387974-1F6E-144A-B2A8-9B387F720362}"/>
              </a:ext>
            </a:extLst>
          </p:cNvPr>
          <p:cNvGrpSpPr/>
          <p:nvPr/>
        </p:nvGrpSpPr>
        <p:grpSpPr>
          <a:xfrm>
            <a:off x="6986670" y="776562"/>
            <a:ext cx="734000" cy="605688"/>
            <a:chOff x="2364192" y="682469"/>
            <a:chExt cx="734000" cy="605688"/>
          </a:xfrm>
        </p:grpSpPr>
        <p:pic>
          <p:nvPicPr>
            <p:cNvPr id="27" name="Google Shape;481;p28" descr="会議 単色塗りつぶし">
              <a:extLst>
                <a:ext uri="{FF2B5EF4-FFF2-40B4-BE49-F238E27FC236}">
                  <a16:creationId xmlns:a16="http://schemas.microsoft.com/office/drawing/2014/main" id="{24F75E43-3068-724F-8E92-606DAD89782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482;p28" descr="在宅勤務 単色塗りつぶし">
              <a:extLst>
                <a:ext uri="{FF2B5EF4-FFF2-40B4-BE49-F238E27FC236}">
                  <a16:creationId xmlns:a16="http://schemas.microsoft.com/office/drawing/2014/main" id="{7092131D-FE98-174D-881A-E9737D12F70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" name="Google Shape;501;p29"/>
          <p:cNvGraphicFramePr/>
          <p:nvPr>
            <p:extLst>
              <p:ext uri="{D42A27DB-BD31-4B8C-83A1-F6EECF244321}">
                <p14:modId xmlns:p14="http://schemas.microsoft.com/office/powerpoint/2010/main" val="1895165892"/>
              </p:ext>
            </p:extLst>
          </p:nvPr>
        </p:nvGraphicFramePr>
        <p:xfrm>
          <a:off x="103909" y="699652"/>
          <a:ext cx="11959800" cy="5057750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Preparation for Final Presentation &amp;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Presentation</a:t>
                      </a:r>
                      <a:endParaRPr sz="13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Preparation for Final Presentation &amp;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Presentation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 Presentation for Demo Day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Google Visit Pending</a:t>
                      </a:r>
                      <a:br>
                        <a:rPr lang="en-GB" sz="13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 for Corporate Mentoring Session (Mock Interview) </a:t>
                      </a:r>
                      <a:endParaRPr sz="1300" b="0" i="0" u="none" strike="noStrike" cap="non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/>
                        <a:t>Corporate Project</a:t>
                      </a:r>
                      <a:br>
                        <a:rPr lang="en-US" sz="1400" b="1" u="none" strike="noStrike" cap="none" dirty="0"/>
                      </a:br>
                      <a: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Prep for Demo Day Presentation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Preparation for Final Presentation &amp;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Presentation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Preparation for Final Presentation &amp;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Presentation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 presentation for Demo Day</a:t>
                      </a:r>
                      <a:endParaRPr sz="1300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Session 3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Prep for Demo Day Presentation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2" name="Google Shape;502;p29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29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5823" y="902508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9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507" name="Google Shape;507;p29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29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" name="Google Shape;509;p29" descr="Icon of flexible arrangement - in person or WFH"/>
          <p:cNvGrpSpPr/>
          <p:nvPr/>
        </p:nvGrpSpPr>
        <p:grpSpPr>
          <a:xfrm>
            <a:off x="2429504" y="704242"/>
            <a:ext cx="734000" cy="605688"/>
            <a:chOff x="2364192" y="682469"/>
            <a:chExt cx="734000" cy="605688"/>
          </a:xfrm>
        </p:grpSpPr>
        <p:pic>
          <p:nvPicPr>
            <p:cNvPr id="510" name="Google Shape;510;p29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29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29"/>
          <p:cNvSpPr txBox="1"/>
          <p:nvPr/>
        </p:nvSpPr>
        <p:spPr>
          <a:xfrm>
            <a:off x="103909" y="130974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11: Final Presentation to Corporate Sponsors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2511048" y="5317236"/>
            <a:ext cx="3983928" cy="307777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Presentation to Corporate (Close Door)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23;p25">
            <a:extLst>
              <a:ext uri="{FF2B5EF4-FFF2-40B4-BE49-F238E27FC236}">
                <a16:creationId xmlns:a16="http://schemas.microsoft.com/office/drawing/2014/main" id="{86ED0A1E-62CD-534F-AF17-685A23F205EC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46" name="Google Shape;432;p25" descr="Icon of corporate building">
              <a:extLst>
                <a:ext uri="{FF2B5EF4-FFF2-40B4-BE49-F238E27FC236}">
                  <a16:creationId xmlns:a16="http://schemas.microsoft.com/office/drawing/2014/main" id="{B05408B0-DE1C-CB46-BEF8-6B398D91CE6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33;p25">
              <a:extLst>
                <a:ext uri="{FF2B5EF4-FFF2-40B4-BE49-F238E27FC236}">
                  <a16:creationId xmlns:a16="http://schemas.microsoft.com/office/drawing/2014/main" id="{0D90F5F8-86AA-DD45-A1A8-1E5CF28A77EE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512;p29">
            <a:extLst>
              <a:ext uri="{FF2B5EF4-FFF2-40B4-BE49-F238E27FC236}">
                <a16:creationId xmlns:a16="http://schemas.microsoft.com/office/drawing/2014/main" id="{BC296273-74CD-5640-B8DC-203BD3AE123C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49" name="Google Shape;513;p29" descr="Icon of people sit in the table">
              <a:extLst>
                <a:ext uri="{FF2B5EF4-FFF2-40B4-BE49-F238E27FC236}">
                  <a16:creationId xmlns:a16="http://schemas.microsoft.com/office/drawing/2014/main" id="{486C7992-34EE-3D47-B36E-10064981265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14;p29">
              <a:extLst>
                <a:ext uri="{FF2B5EF4-FFF2-40B4-BE49-F238E27FC236}">
                  <a16:creationId xmlns:a16="http://schemas.microsoft.com/office/drawing/2014/main" id="{45094C4C-E389-4C49-80D5-2F20A6AB4BEC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Google Shape;515;p29" descr="Icon of the house">
              <a:extLst>
                <a:ext uri="{FF2B5EF4-FFF2-40B4-BE49-F238E27FC236}">
                  <a16:creationId xmlns:a16="http://schemas.microsoft.com/office/drawing/2014/main" id="{57E7274F-3D29-D548-9539-A4E6F8745B3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16;p29">
              <a:extLst>
                <a:ext uri="{FF2B5EF4-FFF2-40B4-BE49-F238E27FC236}">
                  <a16:creationId xmlns:a16="http://schemas.microsoft.com/office/drawing/2014/main" id="{843CEE53-8F89-4845-9A11-AFE9C97D2D4C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" name="Google Shape;517;p29">
              <a:extLst>
                <a:ext uri="{FF2B5EF4-FFF2-40B4-BE49-F238E27FC236}">
                  <a16:creationId xmlns:a16="http://schemas.microsoft.com/office/drawing/2014/main" id="{85EBD93F-AA56-9840-AB9A-E3BF8635DAF5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55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0DA9A620-88C7-B042-A8C8-FCAEDD85988F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B11F6E61-7504-A84B-8CC8-5CC5A8D4151D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" name="Google Shape;520;p29">
              <a:extLst>
                <a:ext uri="{FF2B5EF4-FFF2-40B4-BE49-F238E27FC236}">
                  <a16:creationId xmlns:a16="http://schemas.microsoft.com/office/drawing/2014/main" id="{3C2A581A-5D14-B446-A8FC-DF2CA35D9F14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" name="Google Shape;507;p29" descr="会議 単色塗りつぶし">
            <a:extLst>
              <a:ext uri="{FF2B5EF4-FFF2-40B4-BE49-F238E27FC236}">
                <a16:creationId xmlns:a16="http://schemas.microsoft.com/office/drawing/2014/main" id="{B06C4317-904D-9343-937B-7EFC287FAA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8189" y="880735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506;p29" descr="Icon of flexible arrangement - in person or WFH">
            <a:extLst>
              <a:ext uri="{FF2B5EF4-FFF2-40B4-BE49-F238E27FC236}">
                <a16:creationId xmlns:a16="http://schemas.microsoft.com/office/drawing/2014/main" id="{0AEF7D4A-4B57-3C4F-9025-02FB04F3FA26}"/>
              </a:ext>
            </a:extLst>
          </p:cNvPr>
          <p:cNvGrpSpPr/>
          <p:nvPr/>
        </p:nvGrpSpPr>
        <p:grpSpPr>
          <a:xfrm>
            <a:off x="11120556" y="819705"/>
            <a:ext cx="734000" cy="605688"/>
            <a:chOff x="2364192" y="682469"/>
            <a:chExt cx="734000" cy="605688"/>
          </a:xfrm>
        </p:grpSpPr>
        <p:pic>
          <p:nvPicPr>
            <p:cNvPr id="31" name="Google Shape;507;p29" descr="会議 単色塗りつぶし">
              <a:extLst>
                <a:ext uri="{FF2B5EF4-FFF2-40B4-BE49-F238E27FC236}">
                  <a16:creationId xmlns:a16="http://schemas.microsoft.com/office/drawing/2014/main" id="{C81C60F9-7B90-7848-8A97-6D16F18D050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508;p29" descr="在宅勤務 単色塗りつぶし">
              <a:extLst>
                <a:ext uri="{FF2B5EF4-FFF2-40B4-BE49-F238E27FC236}">
                  <a16:creationId xmlns:a16="http://schemas.microsoft.com/office/drawing/2014/main" id="{06958328-6ADF-7D4C-B56E-A7B5E1A371A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7" name="Google Shape;527;p30"/>
          <p:cNvGraphicFramePr/>
          <p:nvPr>
            <p:extLst>
              <p:ext uri="{D42A27DB-BD31-4B8C-83A1-F6EECF244321}">
                <p14:modId xmlns:p14="http://schemas.microsoft.com/office/powerpoint/2010/main" val="672008675"/>
              </p:ext>
            </p:extLst>
          </p:nvPr>
        </p:nvGraphicFramePr>
        <p:xfrm>
          <a:off x="103909" y="699654"/>
          <a:ext cx="11959800" cy="5350428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 </a:t>
                      </a:r>
                      <a:r>
                        <a:rPr lang="en-GB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June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Rehearsal</a:t>
                      </a:r>
                      <a:endParaRPr lang="en-GB" sz="13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Rehearsal</a:t>
                      </a:r>
                      <a:endParaRPr lang="en-GB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Readiness</a:t>
                      </a:r>
                      <a:b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Corporate Visit</a:t>
                      </a:r>
                      <a:b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(Bloomberg)</a:t>
                      </a: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Graduation Ceremony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6ACD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 Rehearsal</a:t>
                      </a:r>
                      <a:endParaRPr lang="en-GB" sz="13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rgbClr val="FD016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Day</a:t>
                      </a:r>
                      <a:endParaRPr lang="en-GB"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Readiness</a:t>
                      </a:r>
                      <a:b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Corporate Visit</a:t>
                      </a:r>
                      <a:b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b="1" u="none" strike="noStrike" cap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foodpanda</a:t>
                      </a:r>
                      <a:r>
                        <a:rPr lang="en-US" sz="1400" b="1" u="none" strike="noStrike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sz="1400" b="1" u="none" strike="noStrike" cap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Graduation Party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B6AC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8" name="Google Shape;528;p30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103908" y="154571"/>
            <a:ext cx="813894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12: Demo Day, Tomo Day &amp; Graduation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3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2739" y="868646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9157" y="868646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6882" y="868646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423;p25">
            <a:extLst>
              <a:ext uri="{FF2B5EF4-FFF2-40B4-BE49-F238E27FC236}">
                <a16:creationId xmlns:a16="http://schemas.microsoft.com/office/drawing/2014/main" id="{936F38A0-F183-C844-8102-B201B86C93EC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2" name="Google Shape;432;p25" descr="Icon of corporate building">
              <a:extLst>
                <a:ext uri="{FF2B5EF4-FFF2-40B4-BE49-F238E27FC236}">
                  <a16:creationId xmlns:a16="http://schemas.microsoft.com/office/drawing/2014/main" id="{78C5674F-117E-234C-97DF-732DC5B0128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433;p25">
              <a:extLst>
                <a:ext uri="{FF2B5EF4-FFF2-40B4-BE49-F238E27FC236}">
                  <a16:creationId xmlns:a16="http://schemas.microsoft.com/office/drawing/2014/main" id="{A01CE62F-F451-BF42-8E15-465EC1250C2F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512;p29">
            <a:extLst>
              <a:ext uri="{FF2B5EF4-FFF2-40B4-BE49-F238E27FC236}">
                <a16:creationId xmlns:a16="http://schemas.microsoft.com/office/drawing/2014/main" id="{7AC684E9-79C6-3148-BA99-44CE843F8417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5" name="Google Shape;513;p29" descr="Icon of people sit in the table">
              <a:extLst>
                <a:ext uri="{FF2B5EF4-FFF2-40B4-BE49-F238E27FC236}">
                  <a16:creationId xmlns:a16="http://schemas.microsoft.com/office/drawing/2014/main" id="{61E0BA1D-DC3A-694E-AC01-10A2C658841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514;p29">
              <a:extLst>
                <a:ext uri="{FF2B5EF4-FFF2-40B4-BE49-F238E27FC236}">
                  <a16:creationId xmlns:a16="http://schemas.microsoft.com/office/drawing/2014/main" id="{7213DE83-09D3-F04E-8E43-839460E419A9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" name="Google Shape;515;p29" descr="Icon of the house">
              <a:extLst>
                <a:ext uri="{FF2B5EF4-FFF2-40B4-BE49-F238E27FC236}">
                  <a16:creationId xmlns:a16="http://schemas.microsoft.com/office/drawing/2014/main" id="{7AED30DE-AB18-A849-99C8-9CC51361610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516;p29">
              <a:extLst>
                <a:ext uri="{FF2B5EF4-FFF2-40B4-BE49-F238E27FC236}">
                  <a16:creationId xmlns:a16="http://schemas.microsoft.com/office/drawing/2014/main" id="{429009DB-211D-1C4D-B3AF-A5C00E5CB024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517;p29">
              <a:extLst>
                <a:ext uri="{FF2B5EF4-FFF2-40B4-BE49-F238E27FC236}">
                  <a16:creationId xmlns:a16="http://schemas.microsoft.com/office/drawing/2014/main" id="{3B2DB9E3-E599-E042-A2AF-5D3F7CE6EC01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1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DB6071C4-64A9-CE4D-B210-7BA151B432F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4BB7FEBE-AFEB-0A4B-A681-87D28326817E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" name="Google Shape;520;p29">
              <a:extLst>
                <a:ext uri="{FF2B5EF4-FFF2-40B4-BE49-F238E27FC236}">
                  <a16:creationId xmlns:a16="http://schemas.microsoft.com/office/drawing/2014/main" id="{48550213-F822-264A-8866-3115B74D49F4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" name="Google Shape;415;p25" descr="Icon of company visit">
            <a:extLst>
              <a:ext uri="{FF2B5EF4-FFF2-40B4-BE49-F238E27FC236}">
                <a16:creationId xmlns:a16="http://schemas.microsoft.com/office/drawing/2014/main" id="{C448B4EB-F7A4-0E4F-B56B-FE04FE868EE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493" y="868646"/>
            <a:ext cx="393345" cy="39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"/>
          <p:cNvSpPr/>
          <p:nvPr/>
        </p:nvSpPr>
        <p:spPr>
          <a:xfrm>
            <a:off x="660137" y="1354717"/>
            <a:ext cx="6053959" cy="2312277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"/>
          <p:cNvSpPr txBox="1">
            <a:spLocks noGrp="1"/>
          </p:cNvSpPr>
          <p:nvPr>
            <p:ph type="title"/>
          </p:nvPr>
        </p:nvSpPr>
        <p:spPr>
          <a:xfrm>
            <a:off x="570682" y="589283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Schedule Colour Codes: </a:t>
            </a:r>
            <a:endParaRPr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76" name="Google Shape;276;p2"/>
          <p:cNvSpPr txBox="1">
            <a:spLocks noGrp="1"/>
          </p:cNvSpPr>
          <p:nvPr>
            <p:ph type="body" idx="1"/>
          </p:nvPr>
        </p:nvSpPr>
        <p:spPr>
          <a:xfrm>
            <a:off x="991213" y="1593884"/>
            <a:ext cx="5397062" cy="186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AE52"/>
              </a:buClr>
              <a:buSzPct val="117646"/>
              <a:buNone/>
            </a:pPr>
            <a:r>
              <a:rPr lang="en-GB" sz="2400">
                <a:solidFill>
                  <a:srgbClr val="FFAE52"/>
                </a:solidFill>
                <a:latin typeface="Arial"/>
                <a:ea typeface="Arial"/>
                <a:cs typeface="Arial"/>
                <a:sym typeface="Arial"/>
              </a:rPr>
              <a:t>Orange – Corporate Project</a:t>
            </a: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Blue – Job Readiness</a:t>
            </a: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Green – Digital Skills Training</a:t>
            </a: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FCA49A"/>
                </a:solidFill>
                <a:latin typeface="Arial"/>
                <a:ea typeface="Arial"/>
                <a:cs typeface="Arial"/>
                <a:sym typeface="Arial"/>
              </a:rPr>
              <a:t>Pink – Personal Growth</a:t>
            </a:r>
            <a:br>
              <a:rPr lang="en-GB" sz="2400"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rgbClr val="B7ABDB"/>
                </a:solidFill>
                <a:latin typeface="Arial"/>
                <a:ea typeface="Arial"/>
                <a:cs typeface="Arial"/>
                <a:sym typeface="Arial"/>
              </a:rPr>
              <a:t>Purple - Wellness &amp; Recreational</a:t>
            </a:r>
            <a:endParaRPr>
              <a:solidFill>
                <a:srgbClr val="54813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3"/>
          <p:cNvGraphicFramePr/>
          <p:nvPr>
            <p:extLst>
              <p:ext uri="{D42A27DB-BD31-4B8C-83A1-F6EECF244321}">
                <p14:modId xmlns:p14="http://schemas.microsoft.com/office/powerpoint/2010/main" val="2286723315"/>
              </p:ext>
            </p:extLst>
          </p:nvPr>
        </p:nvGraphicFramePr>
        <p:xfrm>
          <a:off x="103909" y="710258"/>
          <a:ext cx="11959800" cy="5152607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648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 to 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Orientation Day</a:t>
                      </a:r>
                      <a:b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Welcome Brief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6ACD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(Wallet)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(Wallet)</a:t>
                      </a:r>
                      <a:endParaRPr sz="13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Wellness</a:t>
                      </a:r>
                      <a:br>
                        <a:rPr lang="en-GB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lang="en-SG"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6ADD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&amp; Corporate Project Briefing </a:t>
                      </a:r>
                      <a:endParaRPr sz="1400" b="1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 </a:t>
                      </a:r>
                      <a:endParaRPr lang="en-US"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Crash Course – Jobs &amp; Market</a:t>
                      </a:r>
                      <a:endParaRPr lang="en-SG"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70467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Orientation Games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Ice-breakers &amp;</a:t>
                      </a: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Recreational Team Bonding Games with RP SHL Team</a:t>
                      </a: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6A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(Wallet)</a:t>
                      </a:r>
                      <a:endParaRPr sz="1300" u="none" strike="noStrike" cap="none" dirty="0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(Wallet)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 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Crash Course – Career Planning &amp; Goals</a:t>
                      </a:r>
                      <a:br>
                        <a:rPr lang="en-GB" sz="14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&amp; Strengths Finder Survey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2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2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2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2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i="1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Groupings</a:t>
                      </a:r>
                      <a:endParaRPr sz="1300" i="1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2" name="Google Shape;282;p3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1: Orientation &amp; Crash Course 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4667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05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423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3442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4281" y="81854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423;p25">
            <a:extLst>
              <a:ext uri="{FF2B5EF4-FFF2-40B4-BE49-F238E27FC236}">
                <a16:creationId xmlns:a16="http://schemas.microsoft.com/office/drawing/2014/main" id="{7BF7DC29-87CE-1D4A-A0BB-D4E8DEE970F6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18" name="Google Shape;432;p25" descr="Icon of corporate building">
              <a:extLst>
                <a:ext uri="{FF2B5EF4-FFF2-40B4-BE49-F238E27FC236}">
                  <a16:creationId xmlns:a16="http://schemas.microsoft.com/office/drawing/2014/main" id="{BC6BA80B-5609-364B-B63A-2B65D0C1022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433;p25">
              <a:extLst>
                <a:ext uri="{FF2B5EF4-FFF2-40B4-BE49-F238E27FC236}">
                  <a16:creationId xmlns:a16="http://schemas.microsoft.com/office/drawing/2014/main" id="{1257F481-B109-E740-8F12-5E2AF57C555D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512;p29">
            <a:extLst>
              <a:ext uri="{FF2B5EF4-FFF2-40B4-BE49-F238E27FC236}">
                <a16:creationId xmlns:a16="http://schemas.microsoft.com/office/drawing/2014/main" id="{FA63F5EF-5F7F-6146-A411-B4F3EBC94E00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1" name="Google Shape;513;p29" descr="Icon of people sit in the table">
              <a:extLst>
                <a:ext uri="{FF2B5EF4-FFF2-40B4-BE49-F238E27FC236}">
                  <a16:creationId xmlns:a16="http://schemas.microsoft.com/office/drawing/2014/main" id="{350D0A75-D7DE-F747-91A3-D83FD197250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514;p29">
              <a:extLst>
                <a:ext uri="{FF2B5EF4-FFF2-40B4-BE49-F238E27FC236}">
                  <a16:creationId xmlns:a16="http://schemas.microsoft.com/office/drawing/2014/main" id="{3295286B-BD9B-BF4E-8453-97353402274E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" name="Google Shape;515;p29" descr="Icon of the house">
              <a:extLst>
                <a:ext uri="{FF2B5EF4-FFF2-40B4-BE49-F238E27FC236}">
                  <a16:creationId xmlns:a16="http://schemas.microsoft.com/office/drawing/2014/main" id="{22CB0088-A39A-5F42-BF4B-0B1437102AD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516;p29">
              <a:extLst>
                <a:ext uri="{FF2B5EF4-FFF2-40B4-BE49-F238E27FC236}">
                  <a16:creationId xmlns:a16="http://schemas.microsoft.com/office/drawing/2014/main" id="{26D4E14E-DD14-3744-8673-FD2D0308E1B0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oogle Shape;517;p29">
              <a:extLst>
                <a:ext uri="{FF2B5EF4-FFF2-40B4-BE49-F238E27FC236}">
                  <a16:creationId xmlns:a16="http://schemas.microsoft.com/office/drawing/2014/main" id="{D1E363C7-3B69-5C4F-AFB5-D7F949BF84F1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27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4BE6F65A-E51F-6248-ADD7-17381F06402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B85C118F-9249-EE41-AE2E-1E27D1F901F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" name="Google Shape;520;p29">
              <a:extLst>
                <a:ext uri="{FF2B5EF4-FFF2-40B4-BE49-F238E27FC236}">
                  <a16:creationId xmlns:a16="http://schemas.microsoft.com/office/drawing/2014/main" id="{9CF1A659-BD19-AB4B-B7BE-D1426DEBDA40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20"/>
          <p:cNvGraphicFramePr/>
          <p:nvPr/>
        </p:nvGraphicFramePr>
        <p:xfrm>
          <a:off x="103909" y="699654"/>
          <a:ext cx="11959800" cy="5426221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46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March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9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Challenge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Management Workshop</a:t>
                      </a:r>
                      <a:endParaRPr lang="en-GB"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GB"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Team Charter</a:t>
                      </a:r>
                      <a:b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Marshmallow Challenge</a:t>
                      </a: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</a:br>
                      <a:r>
                        <a:rPr lang="en-GB" sz="1300" b="0" dirty="0">
                          <a:latin typeface="Arial"/>
                          <a:cs typeface="Arial"/>
                          <a:sym typeface="Arial"/>
                        </a:rPr>
                        <a:t>Understanding SEN</a:t>
                      </a:r>
                      <a:br>
                        <a:rPr lang="en-GB" sz="1300" b="0" dirty="0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1" dirty="0">
                          <a:highlight>
                            <a:srgbClr val="FF0000"/>
                          </a:highlight>
                          <a:latin typeface="Arial"/>
                          <a:cs typeface="Arial"/>
                          <a:sym typeface="Arial"/>
                        </a:rPr>
                        <a:t>*9.30am – 1.30pm</a:t>
                      </a:r>
                      <a:br>
                        <a:rPr lang="en-GB" sz="1300" b="1" dirty="0">
                          <a:highlight>
                            <a:srgbClr val="FF0000"/>
                          </a:highlight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1" dirty="0">
                          <a:highlight>
                            <a:srgbClr val="FF0000"/>
                          </a:highlight>
                          <a:latin typeface="Arial"/>
                          <a:cs typeface="Arial"/>
                          <a:sym typeface="Arial"/>
                        </a:rPr>
                        <a:t>@TP</a:t>
                      </a:r>
                      <a:endParaRPr lang="en-GB" sz="1300" dirty="0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u="none" strike="noStrike" cap="none" dirty="0">
                          <a:latin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sz="1050" b="1" u="none" strike="noStrike" cap="none" dirty="0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0" u="none" strike="noStrike" cap="none" dirty="0">
                          <a:latin typeface="Arial"/>
                          <a:cs typeface="Arial"/>
                          <a:sym typeface="Arial"/>
                        </a:rPr>
                        <a:t>Research &amp; Prep for Meeting 1</a:t>
                      </a:r>
                      <a:endParaRPr lang="en-GB" sz="1200" b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Arial"/>
                          <a:cs typeface="Arial"/>
                          <a:sym typeface="Arial"/>
                        </a:rPr>
                        <a:t>Digital Skills Learning</a:t>
                      </a:r>
                      <a:br>
                        <a:rPr lang="en-GB" b="1" dirty="0">
                          <a:latin typeface="Arial"/>
                          <a:cs typeface="Arial"/>
                          <a:sym typeface="Arial"/>
                        </a:rPr>
                      </a:br>
                      <a:br>
                        <a:rPr lang="en-GB" sz="1300" b="0" dirty="0">
                          <a:latin typeface="Arial"/>
                          <a:cs typeface="Arial"/>
                          <a:sym typeface="Arial"/>
                        </a:rPr>
                      </a:br>
                      <a:endParaRPr lang="en-GB" sz="1200" b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 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(1.30pm – 2.30pm)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3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3.30pm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 Preparation</a:t>
                      </a:r>
                      <a:br>
                        <a:rPr lang="en-GB" dirty="0">
                          <a:highlight>
                            <a:srgbClr val="FFAE52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Design Thinking Challenge</a:t>
                      </a:r>
                      <a:br>
                        <a:rPr lang="en-GB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i="1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 Team Dynamics to</a:t>
                      </a:r>
                      <a:br>
                        <a:rPr lang="en-GB" sz="1200" i="1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i="1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Finalise Teams</a:t>
                      </a:r>
                      <a:endParaRPr sz="1200" i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Project Management Workshop</a:t>
                      </a:r>
                      <a:br>
                        <a:rPr lang="en-GB" sz="1200" b="1" dirty="0">
                          <a:solidFill>
                            <a:schemeClr val="dk1"/>
                          </a:solidFill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Project Charter</a:t>
                      </a: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</a:br>
                      <a:b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</a:br>
                      <a:endParaRPr lang="en-GB" sz="1300" b="1" i="0" u="none" strike="noStrike" cap="none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2.30pm Walk @ TP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Arial"/>
                        </a:rPr>
                      </a:br>
                      <a:r>
                        <a:rPr lang="en-GB" sz="1300" b="0" dirty="0">
                          <a:latin typeface="Arial"/>
                          <a:cs typeface="Arial"/>
                          <a:sym typeface="Arial"/>
                        </a:rPr>
                        <a:t>Strengths Finder Session 2 (1-to-1 Session)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Arial"/>
                          <a:cs typeface="Arial"/>
                          <a:sym typeface="Arial"/>
                        </a:rPr>
                        <a:t>Digital Skills Learning</a:t>
                      </a:r>
                      <a:endParaRPr b="0" dirty="0">
                        <a:solidFill>
                          <a:schemeClr val="dk1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3pm Wellness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6AD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52877"/>
                  </a:ext>
                </a:extLst>
              </a:tr>
              <a:tr h="411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3.30pm Corporate Project </a:t>
                      </a:r>
                      <a:b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</a:b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6999"/>
                  </a:ext>
                </a:extLst>
              </a:tr>
              <a:tr h="7928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3.30pm - 4.30pm</a:t>
                      </a:r>
                      <a:endParaRPr sz="1400" b="1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Mentorship Briefing 1</a:t>
                      </a:r>
                      <a:endParaRPr sz="1300"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Job Readiness</a:t>
                      </a:r>
                      <a:br>
                        <a:rPr lang="en-GB" b="1" dirty="0">
                          <a:solidFill>
                            <a:schemeClr val="dk1"/>
                          </a:solidFill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Corporate Career Sharing</a:t>
                      </a:r>
                      <a:b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highlight>
                            <a:srgbClr val="FFAE52"/>
                          </a:highlight>
                          <a:latin typeface="Calibri"/>
                          <a:ea typeface="Calibri"/>
                          <a:cs typeface="Calibri"/>
                          <a:sym typeface="Arial"/>
                        </a:rPr>
                        <a:t>(Or Corporate Project Prep)</a:t>
                      </a:r>
                      <a:endParaRPr lang="en-GB" sz="14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1" name="Google Shape;301;p20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2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4667" y="85612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0" descr="I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1683" y="85612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4949" y="85612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0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3442" y="85612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0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97901" y="869373"/>
            <a:ext cx="418307" cy="41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0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2: Team Forming Week </a:t>
            </a: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8012168" y="5169489"/>
            <a:ext cx="1495693" cy="461624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Submission of </a:t>
            </a:r>
            <a:br>
              <a:rPr lang="en-GB" sz="1200" b="1">
                <a:solidFill>
                  <a:srgbClr val="FF0000"/>
                </a:solidFill>
              </a:rPr>
            </a:b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Charter</a:t>
            </a:r>
            <a:endParaRPr sz="1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298883" y="2088857"/>
            <a:ext cx="2042837" cy="276959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Announcement of Teams</a:t>
            </a:r>
            <a:endParaRPr sz="1200" b="1" i="0" u="none" strike="noStrike" cap="none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8" name="Google Shape;423;p25">
            <a:extLst>
              <a:ext uri="{FF2B5EF4-FFF2-40B4-BE49-F238E27FC236}">
                <a16:creationId xmlns:a16="http://schemas.microsoft.com/office/drawing/2014/main" id="{B4B34939-D955-6D4E-8B90-94A08A054788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19" name="Google Shape;432;p25" descr="Icon of corporate building">
              <a:extLst>
                <a:ext uri="{FF2B5EF4-FFF2-40B4-BE49-F238E27FC236}">
                  <a16:creationId xmlns:a16="http://schemas.microsoft.com/office/drawing/2014/main" id="{EBC9042C-B7BF-E441-949F-336354232C9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433;p25">
              <a:extLst>
                <a:ext uri="{FF2B5EF4-FFF2-40B4-BE49-F238E27FC236}">
                  <a16:creationId xmlns:a16="http://schemas.microsoft.com/office/drawing/2014/main" id="{FDFD05C7-2DB3-8F4A-A37F-A51880489704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512;p29">
            <a:extLst>
              <a:ext uri="{FF2B5EF4-FFF2-40B4-BE49-F238E27FC236}">
                <a16:creationId xmlns:a16="http://schemas.microsoft.com/office/drawing/2014/main" id="{B0FAAC9D-C4B0-C044-8C5D-B2D64800F637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2" name="Google Shape;513;p29" descr="Icon of people sit in the table">
              <a:extLst>
                <a:ext uri="{FF2B5EF4-FFF2-40B4-BE49-F238E27FC236}">
                  <a16:creationId xmlns:a16="http://schemas.microsoft.com/office/drawing/2014/main" id="{4542567D-6750-4E4B-BC9B-FD3B8F36FA5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514;p29">
              <a:extLst>
                <a:ext uri="{FF2B5EF4-FFF2-40B4-BE49-F238E27FC236}">
                  <a16:creationId xmlns:a16="http://schemas.microsoft.com/office/drawing/2014/main" id="{F0C72875-7206-B241-AB24-DE9CB54336C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Temasek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Google Shape;515;p29" descr="Icon of the house">
              <a:extLst>
                <a:ext uri="{FF2B5EF4-FFF2-40B4-BE49-F238E27FC236}">
                  <a16:creationId xmlns:a16="http://schemas.microsoft.com/office/drawing/2014/main" id="{22913474-8C79-6342-A6E7-AF2FC4B7821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16;p29">
              <a:extLst>
                <a:ext uri="{FF2B5EF4-FFF2-40B4-BE49-F238E27FC236}">
                  <a16:creationId xmlns:a16="http://schemas.microsoft.com/office/drawing/2014/main" id="{548787DB-DECB-DC45-84D0-B3860912E0D5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517;p29">
              <a:extLst>
                <a:ext uri="{FF2B5EF4-FFF2-40B4-BE49-F238E27FC236}">
                  <a16:creationId xmlns:a16="http://schemas.microsoft.com/office/drawing/2014/main" id="{58BDAA60-E43B-FA43-848A-FAC80CEFDF74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28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F8459379-5080-3043-9647-06D06EA4B5F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7EE35422-14E5-3F49-AE99-D4EB5A2901B4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" name="Google Shape;520;p29">
              <a:extLst>
                <a:ext uri="{FF2B5EF4-FFF2-40B4-BE49-F238E27FC236}">
                  <a16:creationId xmlns:a16="http://schemas.microsoft.com/office/drawing/2014/main" id="{2C4D6304-FA7A-B542-AD4B-F4A47E7275D6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21"/>
          <p:cNvGraphicFramePr/>
          <p:nvPr>
            <p:extLst>
              <p:ext uri="{D42A27DB-BD31-4B8C-83A1-F6EECF244321}">
                <p14:modId xmlns:p14="http://schemas.microsoft.com/office/powerpoint/2010/main" val="435897377"/>
              </p:ext>
            </p:extLst>
          </p:nvPr>
        </p:nvGraphicFramePr>
        <p:xfrm>
          <a:off x="103909" y="699654"/>
          <a:ext cx="11959800" cy="4805872"/>
        </p:xfrm>
        <a:graphic>
          <a:graphicData uri="http://schemas.openxmlformats.org/drawingml/2006/table">
            <a:tbl>
              <a:tblPr firstRow="1" bandRow="1">
                <a:solidFill>
                  <a:srgbClr val="FFC000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 March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4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1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Crash Course: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 on Sustainability</a:t>
                      </a:r>
                      <a:endParaRPr sz="13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MOU Rehearsal @ TP</a:t>
                      </a:r>
                      <a:endParaRPr sz="1400" b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Proposal Preparation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Domain Crash Course: </a:t>
                      </a: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 on Digital Marketing</a:t>
                      </a:r>
                      <a:endParaRPr sz="13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1" name="Google Shape;321;p21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4563" y="823983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4105" y="823985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105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390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1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103909" y="116460"/>
            <a:ext cx="115327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3: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Project Sponsor </a:t>
            </a: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(Research, Submit Project Proposal)</a:t>
            </a:r>
            <a:endParaRPr sz="2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868957" y="4403273"/>
            <a:ext cx="1914000" cy="461624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Proposal Submission to Sponsor</a:t>
            </a:r>
            <a:endParaRPr/>
          </a:p>
        </p:txBody>
      </p:sp>
      <p:grpSp>
        <p:nvGrpSpPr>
          <p:cNvPr id="16" name="Google Shape;423;p25">
            <a:extLst>
              <a:ext uri="{FF2B5EF4-FFF2-40B4-BE49-F238E27FC236}">
                <a16:creationId xmlns:a16="http://schemas.microsoft.com/office/drawing/2014/main" id="{C9775C11-3B9D-DD48-8D11-873987E05CE2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17" name="Google Shape;432;p25" descr="Icon of corporate building">
              <a:extLst>
                <a:ext uri="{FF2B5EF4-FFF2-40B4-BE49-F238E27FC236}">
                  <a16:creationId xmlns:a16="http://schemas.microsoft.com/office/drawing/2014/main" id="{E6BB7911-EB70-BA48-83BD-7EFA442BE78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433;p25">
              <a:extLst>
                <a:ext uri="{FF2B5EF4-FFF2-40B4-BE49-F238E27FC236}">
                  <a16:creationId xmlns:a16="http://schemas.microsoft.com/office/drawing/2014/main" id="{44B17B85-1CE9-C840-B0FD-4A2D5E1F246C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512;p29">
            <a:extLst>
              <a:ext uri="{FF2B5EF4-FFF2-40B4-BE49-F238E27FC236}">
                <a16:creationId xmlns:a16="http://schemas.microsoft.com/office/drawing/2014/main" id="{5F4C4DBB-B762-4345-8A20-BDBD14161AB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0" name="Google Shape;513;p29" descr="Icon of people sit in the table">
              <a:extLst>
                <a:ext uri="{FF2B5EF4-FFF2-40B4-BE49-F238E27FC236}">
                  <a16:creationId xmlns:a16="http://schemas.microsoft.com/office/drawing/2014/main" id="{3522394A-CC86-2041-80B3-81DCD79237C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514;p29">
              <a:extLst>
                <a:ext uri="{FF2B5EF4-FFF2-40B4-BE49-F238E27FC236}">
                  <a16:creationId xmlns:a16="http://schemas.microsoft.com/office/drawing/2014/main" id="{119C621C-B6EF-BC4B-B2B8-C2CB1CE5FEA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515;p29" descr="Icon of the house">
              <a:extLst>
                <a:ext uri="{FF2B5EF4-FFF2-40B4-BE49-F238E27FC236}">
                  <a16:creationId xmlns:a16="http://schemas.microsoft.com/office/drawing/2014/main" id="{A7138415-96ED-4847-B546-FFF281D168A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516;p29">
              <a:extLst>
                <a:ext uri="{FF2B5EF4-FFF2-40B4-BE49-F238E27FC236}">
                  <a16:creationId xmlns:a16="http://schemas.microsoft.com/office/drawing/2014/main" id="{739EFA91-7859-784F-AFBF-2020297DFF0C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oogle Shape;517;p29">
              <a:extLst>
                <a:ext uri="{FF2B5EF4-FFF2-40B4-BE49-F238E27FC236}">
                  <a16:creationId xmlns:a16="http://schemas.microsoft.com/office/drawing/2014/main" id="{F57B6F01-E493-ED4E-961D-E4ACD904740A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26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2EAB788-9F78-D64E-BBA5-EE12EC0AD88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55291E17-C80D-1243-8FAB-8709ABACC35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Google Shape;520;p29">
              <a:extLst>
                <a:ext uri="{FF2B5EF4-FFF2-40B4-BE49-F238E27FC236}">
                  <a16:creationId xmlns:a16="http://schemas.microsoft.com/office/drawing/2014/main" id="{BE39996B-98B8-8342-8E85-C46BC9B11502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333;p21">
            <a:extLst>
              <a:ext uri="{FF2B5EF4-FFF2-40B4-BE49-F238E27FC236}">
                <a16:creationId xmlns:a16="http://schemas.microsoft.com/office/drawing/2014/main" id="{DE9EC80E-5B0E-C34B-B947-C709C4D3010E}"/>
              </a:ext>
            </a:extLst>
          </p:cNvPr>
          <p:cNvSpPr txBox="1"/>
          <p:nvPr/>
        </p:nvSpPr>
        <p:spPr>
          <a:xfrm>
            <a:off x="5734412" y="4634085"/>
            <a:ext cx="1914000" cy="64629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Project Proposal Submission to </a:t>
            </a:r>
            <a:r>
              <a:rPr lang="en-GB" sz="12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TomoWork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22"/>
          <p:cNvGraphicFramePr/>
          <p:nvPr>
            <p:extLst>
              <p:ext uri="{D42A27DB-BD31-4B8C-83A1-F6EECF244321}">
                <p14:modId xmlns:p14="http://schemas.microsoft.com/office/powerpoint/2010/main" val="606252787"/>
              </p:ext>
            </p:extLst>
          </p:nvPr>
        </p:nvGraphicFramePr>
        <p:xfrm>
          <a:off x="103909" y="699653"/>
          <a:ext cx="11959800" cy="4922492"/>
        </p:xfrm>
        <a:graphic>
          <a:graphicData uri="http://schemas.openxmlformats.org/drawingml/2006/table">
            <a:tbl>
              <a:tblPr firstRow="1" bandRow="1">
                <a:solidFill>
                  <a:srgbClr val="B2A8D8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43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Wellness @TP</a:t>
                      </a:r>
                      <a:endParaRPr lang="en-GB" sz="1200" b="0" u="none" strike="noStrike" cap="none" dirty="0"/>
                    </a:p>
                  </a:txBody>
                  <a:tcPr marL="91450" marR="91450" marT="45725" marB="45725">
                    <a:solidFill>
                      <a:srgbClr val="B6ADDB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Corporate Project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*9.30am </a:t>
                      </a:r>
                      <a:b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High Element Session</a:t>
                      </a:r>
                      <a:endParaRPr lang="en-GB" sz="1200" b="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CV &amp; Cover Letter </a:t>
                      </a: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Workshop</a:t>
                      </a:r>
                      <a:endParaRPr lang="en-GB"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b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Good Friday</a:t>
                      </a:r>
                      <a:endParaRPr lang="en-US" sz="1200" b="0" u="none" strike="noStrike" cap="none" dirty="0"/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3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B6AD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6502"/>
                  </a:ext>
                </a:extLst>
              </a:tr>
              <a:tr h="76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@TP</a:t>
                      </a:r>
                      <a:endParaRPr lang="en-GB" sz="1400" b="1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Rehearsal 3pm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  <a:sym typeface="Arial"/>
                        </a:rPr>
                        <a:t>MOU 4.30pm – 5.30pm</a:t>
                      </a:r>
                      <a:endParaRPr sz="1400" u="none" strike="noStrike" cap="none" dirty="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 Element Session</a:t>
                      </a:r>
                      <a:endParaRPr lang="en-GB" sz="1200" b="0" u="none" strike="noStrike" cap="none" dirty="0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CV &amp; Cover Letter Workshop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39" name="Google Shape;339;p22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105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 descr="Icon of WF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2" descr="Icon of flexible arrangement - in person or WFH"/>
          <p:cNvGrpSpPr/>
          <p:nvPr/>
        </p:nvGrpSpPr>
        <p:grpSpPr>
          <a:xfrm>
            <a:off x="2364192" y="682469"/>
            <a:ext cx="734000" cy="605688"/>
            <a:chOff x="2364192" y="682469"/>
            <a:chExt cx="734000" cy="605688"/>
          </a:xfrm>
        </p:grpSpPr>
        <p:pic>
          <p:nvPicPr>
            <p:cNvPr id="342" name="Google Shape;342;p22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2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22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345" name="Google Shape;345;p22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2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22"/>
          <p:cNvSpPr txBox="1"/>
          <p:nvPr/>
        </p:nvSpPr>
        <p:spPr>
          <a:xfrm>
            <a:off x="103909" y="116460"/>
            <a:ext cx="122968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4: MOU @ TP  &amp; High Elements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22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4288" y="788506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423;p25">
            <a:extLst>
              <a:ext uri="{FF2B5EF4-FFF2-40B4-BE49-F238E27FC236}">
                <a16:creationId xmlns:a16="http://schemas.microsoft.com/office/drawing/2014/main" id="{5B2857FB-BD20-7940-816A-82526B9C7136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3" name="Google Shape;432;p25" descr="Icon of corporate building">
              <a:extLst>
                <a:ext uri="{FF2B5EF4-FFF2-40B4-BE49-F238E27FC236}">
                  <a16:creationId xmlns:a16="http://schemas.microsoft.com/office/drawing/2014/main" id="{5E42432F-16DD-0C4B-A285-6F88CFBCE27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433;p25">
              <a:extLst>
                <a:ext uri="{FF2B5EF4-FFF2-40B4-BE49-F238E27FC236}">
                  <a16:creationId xmlns:a16="http://schemas.microsoft.com/office/drawing/2014/main" id="{15F6D329-E272-7440-ACE6-E965F8D7B0F4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12;p29">
            <a:extLst>
              <a:ext uri="{FF2B5EF4-FFF2-40B4-BE49-F238E27FC236}">
                <a16:creationId xmlns:a16="http://schemas.microsoft.com/office/drawing/2014/main" id="{1A80658C-E3B7-964E-87CB-8670330E8727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6" name="Google Shape;513;p29" descr="Icon of people sit in the table">
              <a:extLst>
                <a:ext uri="{FF2B5EF4-FFF2-40B4-BE49-F238E27FC236}">
                  <a16:creationId xmlns:a16="http://schemas.microsoft.com/office/drawing/2014/main" id="{930EBD03-C84B-134C-99F8-C7484D7D5F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14;p29">
              <a:extLst>
                <a:ext uri="{FF2B5EF4-FFF2-40B4-BE49-F238E27FC236}">
                  <a16:creationId xmlns:a16="http://schemas.microsoft.com/office/drawing/2014/main" id="{094D85DC-552C-E643-A67D-CD1A4C6AC27E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515;p29" descr="Icon of the house">
              <a:extLst>
                <a:ext uri="{FF2B5EF4-FFF2-40B4-BE49-F238E27FC236}">
                  <a16:creationId xmlns:a16="http://schemas.microsoft.com/office/drawing/2014/main" id="{0E65D348-4AF9-7F43-88A6-B9F19D75707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16;p29">
              <a:extLst>
                <a:ext uri="{FF2B5EF4-FFF2-40B4-BE49-F238E27FC236}">
                  <a16:creationId xmlns:a16="http://schemas.microsoft.com/office/drawing/2014/main" id="{398D7692-9229-1E46-9F2D-BABF71664509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517;p29">
              <a:extLst>
                <a:ext uri="{FF2B5EF4-FFF2-40B4-BE49-F238E27FC236}">
                  <a16:creationId xmlns:a16="http://schemas.microsoft.com/office/drawing/2014/main" id="{09F249FF-04C6-0542-AEF9-8A49E0BB8E04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7AA1EE1D-3537-DE45-B813-00A82EA20BA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59C34B0C-64D5-5241-80FE-C03F9F392F2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520;p29">
              <a:extLst>
                <a:ext uri="{FF2B5EF4-FFF2-40B4-BE49-F238E27FC236}">
                  <a16:creationId xmlns:a16="http://schemas.microsoft.com/office/drawing/2014/main" id="{4A5EE73D-7580-ED45-9CA5-FB5F1C2B04F6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3"/>
          <p:cNvGraphicFramePr/>
          <p:nvPr>
            <p:extLst>
              <p:ext uri="{D42A27DB-BD31-4B8C-83A1-F6EECF244321}">
                <p14:modId xmlns:p14="http://schemas.microsoft.com/office/powerpoint/2010/main" val="489882810"/>
              </p:ext>
            </p:extLst>
          </p:nvPr>
        </p:nvGraphicFramePr>
        <p:xfrm>
          <a:off x="103909" y="699655"/>
          <a:ext cx="11959800" cy="5431250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31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9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2</a:t>
                      </a:r>
                      <a:endParaRPr lang="en-GB"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Mentorship Session 1</a:t>
                      </a:r>
                      <a:endParaRPr lang="en-US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</a:t>
                      </a: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4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highlight>
                            <a:srgbClr val="BCD6EF"/>
                          </a:highlight>
                          <a:latin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GB" sz="12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BCD6EF"/>
                          </a:highlight>
                          <a:latin typeface="Arial"/>
                          <a:cs typeface="Arial"/>
                          <a:sym typeface="Arial"/>
                        </a:rPr>
                        <a:t>Mentorship Briefing for Mentors 2pm – 2.30pm</a:t>
                      </a:r>
                      <a:endParaRPr sz="1200" b="1" u="none" strike="noStrike" cap="none" dirty="0">
                        <a:highlight>
                          <a:srgbClr val="BCD6E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Profile Shot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Workshop</a:t>
                      </a:r>
                      <a:endParaRPr lang="en-GB"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3" name="Google Shape;363;p23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3" descr="Icon of in-person ses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475" y="842593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3" descr="Icon of flexible arrangement - in person or WFH"/>
          <p:cNvGrpSpPr/>
          <p:nvPr/>
        </p:nvGrpSpPr>
        <p:grpSpPr>
          <a:xfrm>
            <a:off x="4665281" y="748902"/>
            <a:ext cx="4959310" cy="605688"/>
            <a:chOff x="2364192" y="682469"/>
            <a:chExt cx="4959310" cy="605688"/>
          </a:xfrm>
        </p:grpSpPr>
        <p:pic>
          <p:nvPicPr>
            <p:cNvPr id="366" name="Google Shape;366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6;p23" descr="会議 単色塗りつぶし">
              <a:extLst>
                <a:ext uri="{FF2B5EF4-FFF2-40B4-BE49-F238E27FC236}">
                  <a16:creationId xmlns:a16="http://schemas.microsoft.com/office/drawing/2014/main" id="{5FD81A74-C45B-784B-826E-013DECFF4D2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05195" y="775457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23" descr="Icon of flexible arrangement - in person or WFH"/>
          <p:cNvGrpSpPr/>
          <p:nvPr/>
        </p:nvGrpSpPr>
        <p:grpSpPr>
          <a:xfrm>
            <a:off x="2429504" y="748902"/>
            <a:ext cx="734000" cy="605688"/>
            <a:chOff x="2364192" y="682469"/>
            <a:chExt cx="734000" cy="605688"/>
          </a:xfrm>
        </p:grpSpPr>
        <p:pic>
          <p:nvPicPr>
            <p:cNvPr id="369" name="Google Shape;369;p23" descr="会議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 descr="在宅勤務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23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5: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Project &amp; Start of Mentorship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p23" descr="在宅勤務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8231" y="841889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423;p25">
            <a:extLst>
              <a:ext uri="{FF2B5EF4-FFF2-40B4-BE49-F238E27FC236}">
                <a16:creationId xmlns:a16="http://schemas.microsoft.com/office/drawing/2014/main" id="{B106D5AB-E9C3-A043-B1EF-3DBF44DD1A90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23" name="Google Shape;432;p25" descr="Icon of corporate building">
              <a:extLst>
                <a:ext uri="{FF2B5EF4-FFF2-40B4-BE49-F238E27FC236}">
                  <a16:creationId xmlns:a16="http://schemas.microsoft.com/office/drawing/2014/main" id="{73C4A004-8793-A949-837B-B9276D2270E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433;p25">
              <a:extLst>
                <a:ext uri="{FF2B5EF4-FFF2-40B4-BE49-F238E27FC236}">
                  <a16:creationId xmlns:a16="http://schemas.microsoft.com/office/drawing/2014/main" id="{6F0D884A-B9FD-DA4C-8ABA-F528876B0B03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12;p29">
            <a:extLst>
              <a:ext uri="{FF2B5EF4-FFF2-40B4-BE49-F238E27FC236}">
                <a16:creationId xmlns:a16="http://schemas.microsoft.com/office/drawing/2014/main" id="{349ACC37-1E01-B34F-AE26-08F145CCC4C6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26" name="Google Shape;513;p29" descr="Icon of people sit in the table">
              <a:extLst>
                <a:ext uri="{FF2B5EF4-FFF2-40B4-BE49-F238E27FC236}">
                  <a16:creationId xmlns:a16="http://schemas.microsoft.com/office/drawing/2014/main" id="{24114062-249D-604A-AB4D-E65D0309D0E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514;p29">
              <a:extLst>
                <a:ext uri="{FF2B5EF4-FFF2-40B4-BE49-F238E27FC236}">
                  <a16:creationId xmlns:a16="http://schemas.microsoft.com/office/drawing/2014/main" id="{CEB15752-4843-C147-B9F8-66CBBBFDB949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515;p29" descr="Icon of the house">
              <a:extLst>
                <a:ext uri="{FF2B5EF4-FFF2-40B4-BE49-F238E27FC236}">
                  <a16:creationId xmlns:a16="http://schemas.microsoft.com/office/drawing/2014/main" id="{97AEEC0D-E487-2745-990A-EA3FE226B0E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516;p29">
              <a:extLst>
                <a:ext uri="{FF2B5EF4-FFF2-40B4-BE49-F238E27FC236}">
                  <a16:creationId xmlns:a16="http://schemas.microsoft.com/office/drawing/2014/main" id="{63707E63-F69F-2445-B103-6EEB39288A72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Google Shape;517;p29">
              <a:extLst>
                <a:ext uri="{FF2B5EF4-FFF2-40B4-BE49-F238E27FC236}">
                  <a16:creationId xmlns:a16="http://schemas.microsoft.com/office/drawing/2014/main" id="{ABC249A0-17C7-2F4E-81F3-B888618F887E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3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8C7948C2-DA47-7E40-A2A0-9BE80F784B9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11CD7BD3-E393-FE4A-A006-E34093A40E5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" name="Google Shape;520;p29">
              <a:extLst>
                <a:ext uri="{FF2B5EF4-FFF2-40B4-BE49-F238E27FC236}">
                  <a16:creationId xmlns:a16="http://schemas.microsoft.com/office/drawing/2014/main" id="{902B5AA7-5145-CB44-B24C-0AE383533E6B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p24"/>
          <p:cNvGraphicFramePr/>
          <p:nvPr>
            <p:extLst>
              <p:ext uri="{D42A27DB-BD31-4B8C-83A1-F6EECF244321}">
                <p14:modId xmlns:p14="http://schemas.microsoft.com/office/powerpoint/2010/main" val="2304179482"/>
              </p:ext>
            </p:extLst>
          </p:nvPr>
        </p:nvGraphicFramePr>
        <p:xfrm>
          <a:off x="103909" y="699654"/>
          <a:ext cx="11959800" cy="5082621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2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to12.30pm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3</a:t>
                      </a:r>
                      <a:endParaRPr lang="en-GB"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 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Micron Visit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sz="1400" b="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b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Rehearsal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4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Linkedin</a:t>
                      </a:r>
                      <a:r>
                        <a:rPr lang="en-GB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Clinic &amp; Visit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Growth</a:t>
                      </a:r>
                      <a:b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TomoWork’s Got Talent</a:t>
                      </a:r>
                      <a:endParaRPr sz="1300" b="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highlight>
                            <a:srgbClr val="B6ADDB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400" b="0" u="none" strike="noStrike" cap="none" dirty="0">
                        <a:highlight>
                          <a:srgbClr val="F8BBA5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F8BB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7" name="Google Shape;387;p24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4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219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24" descr="Icon of flexible arrangement - in person or WFH"/>
          <p:cNvGrpSpPr/>
          <p:nvPr/>
        </p:nvGrpSpPr>
        <p:grpSpPr>
          <a:xfrm>
            <a:off x="4661075" y="773954"/>
            <a:ext cx="734000" cy="605688"/>
            <a:chOff x="2364192" y="682469"/>
            <a:chExt cx="734000" cy="605688"/>
          </a:xfrm>
        </p:grpSpPr>
        <p:pic>
          <p:nvPicPr>
            <p:cNvPr id="392" name="Google Shape;392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4" descr="Icon of flexible arrangement - in person or WFH"/>
          <p:cNvGrpSpPr/>
          <p:nvPr/>
        </p:nvGrpSpPr>
        <p:grpSpPr>
          <a:xfrm>
            <a:off x="2429504" y="773954"/>
            <a:ext cx="734000" cy="605688"/>
            <a:chOff x="2364192" y="682469"/>
            <a:chExt cx="734000" cy="605688"/>
          </a:xfrm>
        </p:grpSpPr>
        <p:pic>
          <p:nvPicPr>
            <p:cNvPr id="395" name="Google Shape;395;p24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4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p24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6: 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 for Mid-term Review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" name="Google Shape;423;p25">
            <a:extLst>
              <a:ext uri="{FF2B5EF4-FFF2-40B4-BE49-F238E27FC236}">
                <a16:creationId xmlns:a16="http://schemas.microsoft.com/office/drawing/2014/main" id="{65D81F38-DBF6-2643-8AE2-502A075C2FC6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3" name="Google Shape;432;p25" descr="Icon of corporate building">
              <a:extLst>
                <a:ext uri="{FF2B5EF4-FFF2-40B4-BE49-F238E27FC236}">
                  <a16:creationId xmlns:a16="http://schemas.microsoft.com/office/drawing/2014/main" id="{2183FE19-1B4A-2E46-A429-651CCEEB89B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433;p25">
              <a:extLst>
                <a:ext uri="{FF2B5EF4-FFF2-40B4-BE49-F238E27FC236}">
                  <a16:creationId xmlns:a16="http://schemas.microsoft.com/office/drawing/2014/main" id="{B77F5DBB-31DE-F749-A716-F04C16950CD0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512;p29">
            <a:extLst>
              <a:ext uri="{FF2B5EF4-FFF2-40B4-BE49-F238E27FC236}">
                <a16:creationId xmlns:a16="http://schemas.microsoft.com/office/drawing/2014/main" id="{93F85C98-6E8A-CA4E-A02D-2C8729693CA8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6" name="Google Shape;513;p29" descr="Icon of people sit in the table">
              <a:extLst>
                <a:ext uri="{FF2B5EF4-FFF2-40B4-BE49-F238E27FC236}">
                  <a16:creationId xmlns:a16="http://schemas.microsoft.com/office/drawing/2014/main" id="{51442EDF-A534-F844-8CB8-1D65E2E5926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514;p29">
              <a:extLst>
                <a:ext uri="{FF2B5EF4-FFF2-40B4-BE49-F238E27FC236}">
                  <a16:creationId xmlns:a16="http://schemas.microsoft.com/office/drawing/2014/main" id="{4F20A927-13D4-3C41-8219-C4829F54E22D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515;p29" descr="Icon of the house">
              <a:extLst>
                <a:ext uri="{FF2B5EF4-FFF2-40B4-BE49-F238E27FC236}">
                  <a16:creationId xmlns:a16="http://schemas.microsoft.com/office/drawing/2014/main" id="{6E169D28-52A1-9749-9E96-D39CD0EE167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6;p29">
              <a:extLst>
                <a:ext uri="{FF2B5EF4-FFF2-40B4-BE49-F238E27FC236}">
                  <a16:creationId xmlns:a16="http://schemas.microsoft.com/office/drawing/2014/main" id="{3C04CABD-09CC-0341-9D2A-206501BC4F8F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517;p29">
              <a:extLst>
                <a:ext uri="{FF2B5EF4-FFF2-40B4-BE49-F238E27FC236}">
                  <a16:creationId xmlns:a16="http://schemas.microsoft.com/office/drawing/2014/main" id="{DA9D6A6F-7B8D-8E44-8A03-AB4644A2A1C6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2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6E4D7CEC-1D44-0B46-AC1A-413DD643C7D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E10E15C4-6619-794A-94AF-C80C8B7F312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Google Shape;520;p29">
              <a:extLst>
                <a:ext uri="{FF2B5EF4-FFF2-40B4-BE49-F238E27FC236}">
                  <a16:creationId xmlns:a16="http://schemas.microsoft.com/office/drawing/2014/main" id="{82789E7F-C723-C744-AD69-3B9BE799A588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388;p24" descr="Icon of in-person session">
            <a:extLst>
              <a:ext uri="{FF2B5EF4-FFF2-40B4-BE49-F238E27FC236}">
                <a16:creationId xmlns:a16="http://schemas.microsoft.com/office/drawing/2014/main" id="{65C9CC1A-C1D7-B84C-91BA-56703CDD8F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9386" y="867645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15;p25" descr="Icon of company visit">
            <a:extLst>
              <a:ext uri="{FF2B5EF4-FFF2-40B4-BE49-F238E27FC236}">
                <a16:creationId xmlns:a16="http://schemas.microsoft.com/office/drawing/2014/main" id="{D16503FF-A817-8046-889A-11EB6D3B3E5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82" y="843193"/>
            <a:ext cx="393345" cy="39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p25"/>
          <p:cNvGraphicFramePr/>
          <p:nvPr>
            <p:extLst>
              <p:ext uri="{D42A27DB-BD31-4B8C-83A1-F6EECF244321}">
                <p14:modId xmlns:p14="http://schemas.microsoft.com/office/powerpoint/2010/main" val="1133717624"/>
              </p:ext>
            </p:extLst>
          </p:nvPr>
        </p:nvGraphicFramePr>
        <p:xfrm>
          <a:off x="103909" y="699653"/>
          <a:ext cx="11959800" cy="5409614"/>
        </p:xfrm>
        <a:graphic>
          <a:graphicData uri="http://schemas.openxmlformats.org/drawingml/2006/table">
            <a:tbl>
              <a:tblPr firstRow="1" bandRow="1">
                <a:solidFill>
                  <a:srgbClr val="A8D08C"/>
                </a:solidFill>
                <a:tableStyleId>{E153E8F8-03D2-4DA8-8065-61E592FC45E2}</a:tableStyleId>
              </a:tblPr>
              <a:tblGrid>
                <a:gridCol w="11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19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Wednesday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Thursday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 April</a:t>
                      </a:r>
                      <a:endParaRPr sz="1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Friday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 April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1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10.00am to 12.30pm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Off-in lieu</a:t>
                      </a: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Hari Raya </a:t>
                      </a:r>
                      <a:r>
                        <a:rPr lang="en-GB" sz="12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Puasa</a:t>
                      </a: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 Prep</a:t>
                      </a:r>
                      <a:endParaRPr sz="13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Career Sharing</a:t>
                      </a:r>
                      <a:br>
                        <a:rPr lang="en-GB" sz="13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Chartered Talk</a:t>
                      </a:r>
                      <a:endParaRPr sz="1200" u="none" strike="noStrike" cap="none" dirty="0"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latin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</a:b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Workshop – </a:t>
                      </a:r>
                      <a:r>
                        <a:rPr lang="en-US" sz="13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Organisational</a:t>
                      </a:r>
                      <a:r>
                        <a:rPr lang="en-US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Skills by SP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BC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7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12.30pm to 2pm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Lunch Break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7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2pm to</a:t>
                      </a:r>
                      <a:endParaRPr sz="1400" b="0" i="0" u="none" strike="noStrike" cap="none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4.30pm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Holiday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Off-in lieu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Hari Raya </a:t>
                      </a:r>
                      <a:r>
                        <a:rPr lang="en-GB" sz="12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Puasa</a:t>
                      </a:r>
                      <a:endParaRPr lang="en-GB"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2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Project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3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 Prep</a:t>
                      </a:r>
                      <a:endParaRPr sz="1300" u="none" strike="noStrike" cap="none" dirty="0"/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Job Readiness</a:t>
                      </a:r>
                      <a:r>
                        <a:rPr lang="en-GB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b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Corporate Career Sharing</a:t>
                      </a:r>
                      <a:br>
                        <a:rPr lang="en-GB" sz="12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200" b="0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Chartered Talk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solidFill>
                      <a:srgbClr val="B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Mid-Term Review</a:t>
                      </a:r>
                      <a:br>
                        <a:rPr lang="en-GB" sz="1400" b="1" i="0" u="none" strike="noStrike" cap="none" dirty="0"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GB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Meeting Project Sponsors 4</a:t>
                      </a:r>
                      <a:endParaRPr sz="1300" dirty="0"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FFA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Skills Learning </a:t>
                      </a:r>
                      <a:endParaRPr sz="1400" b="1" u="none" strike="noStrike" cap="none" dirty="0"/>
                    </a:p>
                  </a:txBody>
                  <a:tcPr marL="91450" marR="91450" marT="45725" marB="45725"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" name="Google Shape;412;p25"/>
          <p:cNvSpPr txBox="1"/>
          <p:nvPr/>
        </p:nvSpPr>
        <p:spPr>
          <a:xfrm>
            <a:off x="9576109" y="3804601"/>
            <a:ext cx="56817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5" descr="Icon of WF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219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25" descr="Icon of flexible arrangement - in person or WFH"/>
          <p:cNvGrpSpPr/>
          <p:nvPr/>
        </p:nvGrpSpPr>
        <p:grpSpPr>
          <a:xfrm>
            <a:off x="4661075" y="693355"/>
            <a:ext cx="734000" cy="605688"/>
            <a:chOff x="2364192" y="682469"/>
            <a:chExt cx="734000" cy="605688"/>
          </a:xfrm>
        </p:grpSpPr>
        <p:pic>
          <p:nvPicPr>
            <p:cNvPr id="417" name="Google Shape;417;p25" descr="会議 単色塗りつぶし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4192" y="682469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5" descr="在宅勤務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79885" y="869850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25"/>
          <p:cNvSpPr txBox="1"/>
          <p:nvPr/>
        </p:nvSpPr>
        <p:spPr>
          <a:xfrm>
            <a:off x="103909" y="116460"/>
            <a:ext cx="78543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7 Mid-Term Review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" name="Google Shape;423;p25">
            <a:extLst>
              <a:ext uri="{FF2B5EF4-FFF2-40B4-BE49-F238E27FC236}">
                <a16:creationId xmlns:a16="http://schemas.microsoft.com/office/drawing/2014/main" id="{5AA64DF4-72D7-6F4C-BE49-19724911BA21}"/>
              </a:ext>
            </a:extLst>
          </p:cNvPr>
          <p:cNvGrpSpPr/>
          <p:nvPr/>
        </p:nvGrpSpPr>
        <p:grpSpPr>
          <a:xfrm>
            <a:off x="7143764" y="6329811"/>
            <a:ext cx="1459080" cy="346663"/>
            <a:chOff x="8014069" y="6292929"/>
            <a:chExt cx="1655560" cy="393345"/>
          </a:xfrm>
        </p:grpSpPr>
        <p:pic>
          <p:nvPicPr>
            <p:cNvPr id="35" name="Google Shape;432;p25" descr="Icon of corporate building">
              <a:extLst>
                <a:ext uri="{FF2B5EF4-FFF2-40B4-BE49-F238E27FC236}">
                  <a16:creationId xmlns:a16="http://schemas.microsoft.com/office/drawing/2014/main" id="{6E5E87C8-F4B0-BD41-AB57-D960CC501F3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4069" y="6292929"/>
              <a:ext cx="393345" cy="3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433;p25">
              <a:extLst>
                <a:ext uri="{FF2B5EF4-FFF2-40B4-BE49-F238E27FC236}">
                  <a16:creationId xmlns:a16="http://schemas.microsoft.com/office/drawing/2014/main" id="{A2959347-213A-0F43-9239-79683345DE2C}"/>
                </a:ext>
              </a:extLst>
            </p:cNvPr>
            <p:cNvSpPr txBox="1"/>
            <p:nvPr/>
          </p:nvSpPr>
          <p:spPr>
            <a:xfrm>
              <a:off x="8329197" y="6323231"/>
              <a:ext cx="1340432" cy="314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Company Visit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512;p29">
            <a:extLst>
              <a:ext uri="{FF2B5EF4-FFF2-40B4-BE49-F238E27FC236}">
                <a16:creationId xmlns:a16="http://schemas.microsoft.com/office/drawing/2014/main" id="{4F65BD44-3738-0242-8D7E-F79BF9A70020}"/>
              </a:ext>
            </a:extLst>
          </p:cNvPr>
          <p:cNvGrpSpPr/>
          <p:nvPr/>
        </p:nvGrpSpPr>
        <p:grpSpPr>
          <a:xfrm>
            <a:off x="249648" y="6207392"/>
            <a:ext cx="6800845" cy="557870"/>
            <a:chOff x="191591" y="6219885"/>
            <a:chExt cx="7716656" cy="632992"/>
          </a:xfrm>
        </p:grpSpPr>
        <p:pic>
          <p:nvPicPr>
            <p:cNvPr id="38" name="Google Shape;513;p29" descr="Icon of people sit in the table">
              <a:extLst>
                <a:ext uri="{FF2B5EF4-FFF2-40B4-BE49-F238E27FC236}">
                  <a16:creationId xmlns:a16="http://schemas.microsoft.com/office/drawing/2014/main" id="{169AB2A4-EE2C-DA4C-A51D-CAF5F7AB3CB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591" y="6273821"/>
              <a:ext cx="418307" cy="418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514;p29">
              <a:extLst>
                <a:ext uri="{FF2B5EF4-FFF2-40B4-BE49-F238E27FC236}">
                  <a16:creationId xmlns:a16="http://schemas.microsoft.com/office/drawing/2014/main" id="{9E824C54-8282-3F4B-BA78-B6A4FAE3299F}"/>
                </a:ext>
              </a:extLst>
            </p:cNvPr>
            <p:cNvSpPr txBox="1"/>
            <p:nvPr/>
          </p:nvSpPr>
          <p:spPr>
            <a:xfrm>
              <a:off x="609898" y="6329091"/>
              <a:ext cx="3547766" cy="5237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In-person session at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/>
                <a:t>Republic 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Polytechnic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" name="Google Shape;515;p29" descr="Icon of the house">
              <a:extLst>
                <a:ext uri="{FF2B5EF4-FFF2-40B4-BE49-F238E27FC236}">
                  <a16:creationId xmlns:a16="http://schemas.microsoft.com/office/drawing/2014/main" id="{2D043E16-AF3C-A34D-9CA1-8123169284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63701" y="6323231"/>
              <a:ext cx="418306" cy="4183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516;p29">
              <a:extLst>
                <a:ext uri="{FF2B5EF4-FFF2-40B4-BE49-F238E27FC236}">
                  <a16:creationId xmlns:a16="http://schemas.microsoft.com/office/drawing/2014/main" id="{F7EB29FC-0687-5B48-9052-29578E98F851}"/>
                </a:ext>
              </a:extLst>
            </p:cNvPr>
            <p:cNvSpPr txBox="1"/>
            <p:nvPr/>
          </p:nvSpPr>
          <p:spPr>
            <a:xfrm>
              <a:off x="3057070" y="6378497"/>
              <a:ext cx="2173993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Work From Home (WFH)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517;p29">
              <a:extLst>
                <a:ext uri="{FF2B5EF4-FFF2-40B4-BE49-F238E27FC236}">
                  <a16:creationId xmlns:a16="http://schemas.microsoft.com/office/drawing/2014/main" id="{7B9CFD1C-373E-5841-9FF2-E37DFA6F8AA5}"/>
                </a:ext>
              </a:extLst>
            </p:cNvPr>
            <p:cNvGrpSpPr/>
            <p:nvPr/>
          </p:nvGrpSpPr>
          <p:grpSpPr>
            <a:xfrm>
              <a:off x="5431615" y="6219885"/>
              <a:ext cx="639774" cy="527928"/>
              <a:chOff x="300802" y="682469"/>
              <a:chExt cx="734009" cy="605688"/>
            </a:xfrm>
          </p:grpSpPr>
          <p:pic>
            <p:nvPicPr>
              <p:cNvPr id="44" name="Google Shape;518;p29" descr="Icon of the house combined with people sit in the table">
                <a:extLst>
                  <a:ext uri="{FF2B5EF4-FFF2-40B4-BE49-F238E27FC236}">
                    <a16:creationId xmlns:a16="http://schemas.microsoft.com/office/drawing/2014/main" id="{40993793-EAAD-0144-920D-1251048C03B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802" y="682469"/>
                <a:ext cx="418304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519;p29" descr="Icon of the house combined with people sit in the table">
                <a:extLst>
                  <a:ext uri="{FF2B5EF4-FFF2-40B4-BE49-F238E27FC236}">
                    <a16:creationId xmlns:a16="http://schemas.microsoft.com/office/drawing/2014/main" id="{048AFB97-F5B9-2C40-85BB-1BF2C5DEDDE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16498" y="869851"/>
                <a:ext cx="418313" cy="4183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Google Shape;520;p29">
              <a:extLst>
                <a:ext uri="{FF2B5EF4-FFF2-40B4-BE49-F238E27FC236}">
                  <a16:creationId xmlns:a16="http://schemas.microsoft.com/office/drawing/2014/main" id="{2823FA1A-E16A-7C43-8862-92687CFDEBC5}"/>
                </a:ext>
              </a:extLst>
            </p:cNvPr>
            <p:cNvSpPr txBox="1"/>
            <p:nvPr/>
          </p:nvSpPr>
          <p:spPr>
            <a:xfrm>
              <a:off x="6043633" y="6384760"/>
              <a:ext cx="1864614" cy="314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Flexible arrangement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414;p25" descr="Icon of WFH">
            <a:extLst>
              <a:ext uri="{FF2B5EF4-FFF2-40B4-BE49-F238E27FC236}">
                <a16:creationId xmlns:a16="http://schemas.microsoft.com/office/drawing/2014/main" id="{0FC0050B-882F-D147-AFBC-80294B19CF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7182" y="813101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15;p25" descr="Icon of company visit">
            <a:extLst>
              <a:ext uri="{FF2B5EF4-FFF2-40B4-BE49-F238E27FC236}">
                <a16:creationId xmlns:a16="http://schemas.microsoft.com/office/drawing/2014/main" id="{69C776AA-5BFF-0B4F-8E51-81F836BBAD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082" y="902239"/>
            <a:ext cx="393345" cy="3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88;p24" descr="Icon of in-person session">
            <a:extLst>
              <a:ext uri="{FF2B5EF4-FFF2-40B4-BE49-F238E27FC236}">
                <a16:creationId xmlns:a16="http://schemas.microsoft.com/office/drawing/2014/main" id="{841A45B8-E01F-D846-BDBA-77F4DDFA5B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2400" y="918000"/>
            <a:ext cx="418307" cy="41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415;p25" descr="Icon of company visit">
            <a:extLst>
              <a:ext uri="{FF2B5EF4-FFF2-40B4-BE49-F238E27FC236}">
                <a16:creationId xmlns:a16="http://schemas.microsoft.com/office/drawing/2014/main" id="{753D12BE-92A4-A441-9CD4-FC62228A04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56707" y="893548"/>
            <a:ext cx="393345" cy="39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4e195f-a507-483b-86fc-a5bc40f8ef28">
      <Terms xmlns="http://schemas.microsoft.com/office/infopath/2007/PartnerControls"/>
    </lcf76f155ced4ddcb4097134ff3c332f>
    <TaxCatchAll xmlns="c2171985-10ab-406e-8b84-af4207f6493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427981-C2E9-4CF9-A92B-634CC725052D}">
  <ds:schemaRefs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0070f5f9-94d9-4e38-baa5-82e0efa822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4d0a063-d676-4b0c-bc1a-e6466aeb0b4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DD2C58-699A-4C5C-A8A7-95D4B8308B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CCF5DE-8022-492E-8948-FD9956EDEDBC}"/>
</file>

<file path=docProps/app.xml><?xml version="1.0" encoding="utf-8"?>
<Properties xmlns="http://schemas.openxmlformats.org/officeDocument/2006/extended-properties" xmlns:vt="http://schemas.openxmlformats.org/officeDocument/2006/docPropsVTypes">
  <TotalTime>7325</TotalTime>
  <Words>1473</Words>
  <Application>Microsoft Macintosh PowerPoint</Application>
  <PresentationFormat>Widescreen</PresentationFormat>
  <Paragraphs>478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Roboto</vt:lpstr>
      <vt:lpstr>office theme</vt:lpstr>
      <vt:lpstr>Talent Accelerator Programme (TAP) 2023  Programme Schedule </vt:lpstr>
      <vt:lpstr>Schedule Colour Codes: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Accelerator Programme (TAP) 2023  Programme Schedule </dc:title>
  <dc:creator>Yanagiya</dc:creator>
  <cp:lastModifiedBy>xpeppersee@outlook.com</cp:lastModifiedBy>
  <cp:revision>2</cp:revision>
  <dcterms:created xsi:type="dcterms:W3CDTF">2021-08-19T05:52:23Z</dcterms:created>
  <dcterms:modified xsi:type="dcterms:W3CDTF">2023-04-25T07:15:17Z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Order">
    <vt:r8>610700</vt:r8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