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3"/>
  </p:sldMasterIdLst>
  <p:notesMasterIdLst>
    <p:notesMasterId r:id="rId16"/>
  </p:notesMasterIdLst>
  <p:sldIdLst>
    <p:sldId id="292" r:id="rId4"/>
    <p:sldId id="262" r:id="rId5"/>
    <p:sldId id="268" r:id="rId6"/>
    <p:sldId id="333" r:id="rId7"/>
    <p:sldId id="334" r:id="rId8"/>
    <p:sldId id="295" r:id="rId9"/>
    <p:sldId id="285" r:id="rId10"/>
    <p:sldId id="277" r:id="rId11"/>
    <p:sldId id="2076137217" r:id="rId12"/>
    <p:sldId id="337" r:id="rId13"/>
    <p:sldId id="265" r:id="rId14"/>
    <p:sldId id="336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j/wK3fZU5PfJZZ7Iyd5V7bjEdq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2D59E0-852B-40E6-8EDD-7AACF87D9402}" v="3" dt="2023-03-27T06:36:57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90" autoAdjust="0"/>
    <p:restoredTop sz="75510" autoAdjust="0"/>
  </p:normalViewPr>
  <p:slideViewPr>
    <p:cSldViewPr snapToGrid="0">
      <p:cViewPr varScale="1">
        <p:scale>
          <a:sx n="127" d="100"/>
          <a:sy n="127" d="100"/>
        </p:scale>
        <p:origin x="120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39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42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36" Type="http://customschemas.google.com/relationships/presentationmetadata" Target="metadata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Tan" userId="S::odst40_yahoo.com.sg#ext#@tomowork.onmicrosoft.com::84a223e6-5dd2-4311-9f7a-ebcb7a0c455e" providerId="AD" clId="Web-{FF2D59E0-852B-40E6-8EDD-7AACF87D9402}"/>
    <pc:docChg chg="modSld">
      <pc:chgData name="Jacob Tan" userId="S::odst40_yahoo.com.sg#ext#@tomowork.onmicrosoft.com::84a223e6-5dd2-4311-9f7a-ebcb7a0c455e" providerId="AD" clId="Web-{FF2D59E0-852B-40E6-8EDD-7AACF87D9402}" dt="2023-03-27T06:36:57.092" v="2" actId="1076"/>
      <pc:docMkLst>
        <pc:docMk/>
      </pc:docMkLst>
      <pc:sldChg chg="modSp">
        <pc:chgData name="Jacob Tan" userId="S::odst40_yahoo.com.sg#ext#@tomowork.onmicrosoft.com::84a223e6-5dd2-4311-9f7a-ebcb7a0c455e" providerId="AD" clId="Web-{FF2D59E0-852B-40E6-8EDD-7AACF87D9402}" dt="2023-03-27T06:36:57.092" v="2" actId="1076"/>
        <pc:sldMkLst>
          <pc:docMk/>
          <pc:sldMk cId="3732331661" sldId="292"/>
        </pc:sldMkLst>
        <pc:spChg chg="mod">
          <ac:chgData name="Jacob Tan" userId="S::odst40_yahoo.com.sg#ext#@tomowork.onmicrosoft.com::84a223e6-5dd2-4311-9f7a-ebcb7a0c455e" providerId="AD" clId="Web-{FF2D59E0-852B-40E6-8EDD-7AACF87D9402}" dt="2023-03-27T06:36:57.092" v="2" actId="1076"/>
          <ac:spMkLst>
            <pc:docMk/>
            <pc:sldMk cId="3732331661" sldId="292"/>
            <ac:spMk id="124" creationId="{1D228C36-0C5C-40B6-AFBC-D1BD662CD0A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EA12AE-1FFB-2540-9E96-E966FD693DAB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47AE7F1-D32F-014B-A6BF-9BF4390D9923}">
      <dgm:prSet custT="1"/>
      <dgm:spPr/>
      <dgm:t>
        <a:bodyPr anchor="t"/>
        <a:lstStyle/>
        <a:p>
          <a:r>
            <a:rPr lang="en-US" sz="1400" b="1" i="0" dirty="0"/>
            <a:t>Week 4</a:t>
          </a:r>
        </a:p>
        <a:p>
          <a:r>
            <a:rPr lang="en-US" sz="1200" b="0" i="0" dirty="0"/>
            <a:t>Research and Competitor Analysis</a:t>
          </a:r>
        </a:p>
        <a:p>
          <a:r>
            <a:rPr lang="en-US" sz="1200" b="0" i="0" dirty="0"/>
            <a:t>+ </a:t>
          </a:r>
        </a:p>
        <a:p>
          <a:r>
            <a:rPr lang="en-US" sz="1200" b="0" i="0" dirty="0"/>
            <a:t>Consolidate ideas</a:t>
          </a:r>
        </a:p>
        <a:p>
          <a:endParaRPr lang="en-US" sz="1400" b="0" i="0" dirty="0"/>
        </a:p>
        <a:p>
          <a:endParaRPr lang="en-US" sz="1400" b="0" i="0" dirty="0"/>
        </a:p>
      </dgm:t>
    </dgm:pt>
    <dgm:pt modelId="{1DDA0E81-77B2-EB44-A114-633D56CB1077}" type="parTrans" cxnId="{144CFDAA-53B4-AF48-A537-EC8605229454}">
      <dgm:prSet/>
      <dgm:spPr/>
      <dgm:t>
        <a:bodyPr/>
        <a:lstStyle/>
        <a:p>
          <a:endParaRPr lang="en-GB"/>
        </a:p>
      </dgm:t>
    </dgm:pt>
    <dgm:pt modelId="{CA96DCD0-C281-5F4A-9CA0-C516AB44F95A}" type="sibTrans" cxnId="{144CFDAA-53B4-AF48-A537-EC8605229454}">
      <dgm:prSet/>
      <dgm:spPr/>
      <dgm:t>
        <a:bodyPr/>
        <a:lstStyle/>
        <a:p>
          <a:endParaRPr lang="en-GB"/>
        </a:p>
      </dgm:t>
    </dgm:pt>
    <dgm:pt modelId="{CA1D49D4-CD62-A247-84EA-6416E1FDA0A3}">
      <dgm:prSet custT="1"/>
      <dgm:spPr/>
      <dgm:t>
        <a:bodyPr anchor="t"/>
        <a:lstStyle/>
        <a:p>
          <a:r>
            <a:rPr lang="en-US" sz="1400" b="1" i="0" dirty="0"/>
            <a:t>Week 7 </a:t>
          </a:r>
        </a:p>
        <a:p>
          <a:r>
            <a:rPr lang="en-US" sz="1200" b="0" i="0" dirty="0"/>
            <a:t>Mid term check in and final confirmation of deliverables</a:t>
          </a:r>
        </a:p>
        <a:p>
          <a:r>
            <a:rPr lang="en-US" sz="1200" b="0" i="0" dirty="0"/>
            <a:t>+</a:t>
          </a:r>
        </a:p>
        <a:p>
          <a:r>
            <a:rPr lang="en-US" sz="1200" b="0" i="0" dirty="0"/>
            <a:t>Prototyping</a:t>
          </a:r>
        </a:p>
      </dgm:t>
    </dgm:pt>
    <dgm:pt modelId="{E57B37EF-7562-974E-AABF-F81693229A87}" type="parTrans" cxnId="{B778DF31-C06F-0643-8F02-E28245398602}">
      <dgm:prSet/>
      <dgm:spPr/>
      <dgm:t>
        <a:bodyPr/>
        <a:lstStyle/>
        <a:p>
          <a:endParaRPr lang="en-GB"/>
        </a:p>
      </dgm:t>
    </dgm:pt>
    <dgm:pt modelId="{BE63688B-F3C8-4246-9DBE-DA9D3B3794EC}" type="sibTrans" cxnId="{B778DF31-C06F-0643-8F02-E28245398602}">
      <dgm:prSet/>
      <dgm:spPr/>
      <dgm:t>
        <a:bodyPr/>
        <a:lstStyle/>
        <a:p>
          <a:endParaRPr lang="en-GB"/>
        </a:p>
      </dgm:t>
    </dgm:pt>
    <dgm:pt modelId="{EEBCA92D-5DD3-2E44-A155-A19AF24AB90D}">
      <dgm:prSet custT="1"/>
      <dgm:spPr/>
      <dgm:t>
        <a:bodyPr anchor="t"/>
        <a:lstStyle/>
        <a:p>
          <a:r>
            <a:rPr lang="en-US" sz="1400" b="1" i="0" dirty="0"/>
            <a:t>Week 11</a:t>
          </a:r>
        </a:p>
        <a:p>
          <a:r>
            <a:rPr lang="en-US" sz="1200" b="0" i="0" dirty="0"/>
            <a:t>Final Presentation to </a:t>
          </a:r>
          <a:r>
            <a:rPr lang="en-US" sz="1200" b="0" i="0" dirty="0" err="1"/>
            <a:t>Tomobank</a:t>
          </a:r>
          <a:endParaRPr lang="en-SG" sz="1200" dirty="0"/>
        </a:p>
      </dgm:t>
    </dgm:pt>
    <dgm:pt modelId="{E67FF815-8933-9C4E-B581-B41F1508135A}" type="parTrans" cxnId="{A43DC4A1-7C94-5046-B579-BC71EA22B385}">
      <dgm:prSet/>
      <dgm:spPr/>
      <dgm:t>
        <a:bodyPr/>
        <a:lstStyle/>
        <a:p>
          <a:endParaRPr lang="en-GB"/>
        </a:p>
      </dgm:t>
    </dgm:pt>
    <dgm:pt modelId="{552BD81E-4D93-9049-841D-2DD74AFFC3A2}" type="sibTrans" cxnId="{A43DC4A1-7C94-5046-B579-BC71EA22B385}">
      <dgm:prSet/>
      <dgm:spPr/>
      <dgm:t>
        <a:bodyPr/>
        <a:lstStyle/>
        <a:p>
          <a:endParaRPr lang="en-GB"/>
        </a:p>
      </dgm:t>
    </dgm:pt>
    <dgm:pt modelId="{5A03B7F1-67D6-3045-AA63-5B1748954330}">
      <dgm:prSet custT="1"/>
      <dgm:spPr/>
      <dgm:t>
        <a:bodyPr anchor="t"/>
        <a:lstStyle/>
        <a:p>
          <a:r>
            <a:rPr lang="en-US" sz="1400" b="1" i="0" dirty="0"/>
            <a:t>Week 12</a:t>
          </a:r>
          <a:endParaRPr lang="en-US" sz="1400" b="0" i="0" dirty="0"/>
        </a:p>
        <a:p>
          <a:r>
            <a:rPr lang="en-US" sz="1200" b="0" i="0" dirty="0"/>
            <a:t>Demo Day</a:t>
          </a:r>
          <a:endParaRPr lang="en-SG" sz="1200" dirty="0"/>
        </a:p>
      </dgm:t>
    </dgm:pt>
    <dgm:pt modelId="{E2D96C40-B6F8-5540-B52E-F5501D10BB96}" type="parTrans" cxnId="{1379A142-F7E7-D245-8E4C-533E60209B6C}">
      <dgm:prSet/>
      <dgm:spPr/>
      <dgm:t>
        <a:bodyPr/>
        <a:lstStyle/>
        <a:p>
          <a:endParaRPr lang="en-GB"/>
        </a:p>
      </dgm:t>
    </dgm:pt>
    <dgm:pt modelId="{35BD5A90-0C3F-B644-96D2-B350EA46FE8F}" type="sibTrans" cxnId="{1379A142-F7E7-D245-8E4C-533E60209B6C}">
      <dgm:prSet/>
      <dgm:spPr/>
      <dgm:t>
        <a:bodyPr/>
        <a:lstStyle/>
        <a:p>
          <a:endParaRPr lang="en-GB"/>
        </a:p>
      </dgm:t>
    </dgm:pt>
    <dgm:pt modelId="{420D4247-1D8C-4B1F-8242-9B8617A69D3A}">
      <dgm:prSet custT="1"/>
      <dgm:spPr/>
      <dgm:t>
        <a:bodyPr anchor="t"/>
        <a:lstStyle/>
        <a:p>
          <a:pPr>
            <a:lnSpc>
              <a:spcPct val="90000"/>
            </a:lnSpc>
          </a:pPr>
          <a:r>
            <a:rPr lang="en-SG" sz="1400" b="1" dirty="0"/>
            <a:t>Week 3</a:t>
          </a:r>
          <a:endParaRPr lang="en-SG" sz="1400" dirty="0"/>
        </a:p>
        <a:p>
          <a:pPr>
            <a:lnSpc>
              <a:spcPct val="90000"/>
            </a:lnSpc>
          </a:pPr>
          <a:r>
            <a:rPr lang="en-SG" sz="1200" dirty="0"/>
            <a:t>Submission of Project Proposal</a:t>
          </a:r>
        </a:p>
      </dgm:t>
    </dgm:pt>
    <dgm:pt modelId="{46E70ED0-6E33-4086-9912-5C01FCE9BA51}" type="parTrans" cxnId="{AEE3449D-7E0B-47F9-9EE3-2576843F85AD}">
      <dgm:prSet/>
      <dgm:spPr/>
      <dgm:t>
        <a:bodyPr/>
        <a:lstStyle/>
        <a:p>
          <a:endParaRPr lang="en-SG"/>
        </a:p>
      </dgm:t>
    </dgm:pt>
    <dgm:pt modelId="{F506CE03-3D88-4AFD-A65D-FC7E3042C953}" type="sibTrans" cxnId="{AEE3449D-7E0B-47F9-9EE3-2576843F85AD}">
      <dgm:prSet/>
      <dgm:spPr/>
      <dgm:t>
        <a:bodyPr/>
        <a:lstStyle/>
        <a:p>
          <a:endParaRPr lang="en-SG"/>
        </a:p>
      </dgm:t>
    </dgm:pt>
    <dgm:pt modelId="{5F33DB09-CC5A-46E1-9C69-1015FBA37E59}">
      <dgm:prSet custT="1"/>
      <dgm:spPr/>
      <dgm:t>
        <a:bodyPr anchor="t"/>
        <a:lstStyle/>
        <a:p>
          <a:r>
            <a:rPr lang="en-SG" sz="1400" b="1" dirty="0"/>
            <a:t>Week 5 - 6</a:t>
          </a:r>
        </a:p>
        <a:p>
          <a:r>
            <a:rPr lang="en-SG" sz="1200" dirty="0"/>
            <a:t>Present market findings</a:t>
          </a:r>
        </a:p>
        <a:p>
          <a:r>
            <a:rPr lang="en-SG" sz="1200" dirty="0"/>
            <a:t>+</a:t>
          </a:r>
        </a:p>
        <a:p>
          <a:r>
            <a:rPr lang="en-SG" sz="1200" dirty="0"/>
            <a:t>Plan and propose initial ideas for </a:t>
          </a:r>
          <a:r>
            <a:rPr lang="en-SG" sz="1200" dirty="0" err="1"/>
            <a:t>Tomobank</a:t>
          </a:r>
          <a:endParaRPr lang="en-SG" sz="1200" dirty="0"/>
        </a:p>
      </dgm:t>
    </dgm:pt>
    <dgm:pt modelId="{58DCF40A-A934-47DE-B66C-83C8539A3321}" type="parTrans" cxnId="{93649657-7EC4-4DB5-867B-3F440F7E3531}">
      <dgm:prSet/>
      <dgm:spPr/>
      <dgm:t>
        <a:bodyPr/>
        <a:lstStyle/>
        <a:p>
          <a:endParaRPr lang="en-SG"/>
        </a:p>
      </dgm:t>
    </dgm:pt>
    <dgm:pt modelId="{53AA9834-5492-4708-A4AD-E0A539D64D1A}" type="sibTrans" cxnId="{93649657-7EC4-4DB5-867B-3F440F7E3531}">
      <dgm:prSet/>
      <dgm:spPr/>
      <dgm:t>
        <a:bodyPr/>
        <a:lstStyle/>
        <a:p>
          <a:endParaRPr lang="en-SG"/>
        </a:p>
      </dgm:t>
    </dgm:pt>
    <dgm:pt modelId="{CCB914A6-06B9-4DE9-8BDD-8B04AA232E34}">
      <dgm:prSet custT="1"/>
      <dgm:spPr/>
      <dgm:t>
        <a:bodyPr anchor="t"/>
        <a:lstStyle/>
        <a:p>
          <a:r>
            <a:rPr lang="en-SG" sz="1400" b="1" dirty="0"/>
            <a:t>Week 8 </a:t>
          </a:r>
        </a:p>
        <a:p>
          <a:r>
            <a:rPr lang="en-SG" sz="1200" dirty="0"/>
            <a:t>Further review and improve ideas and proposed deliverables</a:t>
          </a:r>
          <a:endParaRPr lang="en-SG" sz="1400" dirty="0"/>
        </a:p>
      </dgm:t>
    </dgm:pt>
    <dgm:pt modelId="{E1004411-CD4E-4E5F-9CBF-54D60B424D38}" type="parTrans" cxnId="{7C76B305-F74C-4FA3-8448-B40EE07536F4}">
      <dgm:prSet/>
      <dgm:spPr/>
      <dgm:t>
        <a:bodyPr/>
        <a:lstStyle/>
        <a:p>
          <a:endParaRPr lang="en-SG"/>
        </a:p>
      </dgm:t>
    </dgm:pt>
    <dgm:pt modelId="{E93A6CE5-0EBC-4FC0-BF97-BF78FEF86C02}" type="sibTrans" cxnId="{7C76B305-F74C-4FA3-8448-B40EE07536F4}">
      <dgm:prSet/>
      <dgm:spPr/>
      <dgm:t>
        <a:bodyPr/>
        <a:lstStyle/>
        <a:p>
          <a:endParaRPr lang="en-SG"/>
        </a:p>
      </dgm:t>
    </dgm:pt>
    <dgm:pt modelId="{2C17D6BF-E787-9742-B7B4-5B0BB03A557D}" type="pres">
      <dgm:prSet presAssocID="{89EA12AE-1FFB-2540-9E96-E966FD693DAB}" presName="CompostProcess" presStyleCnt="0">
        <dgm:presLayoutVars>
          <dgm:dir/>
          <dgm:resizeHandles val="exact"/>
        </dgm:presLayoutVars>
      </dgm:prSet>
      <dgm:spPr/>
    </dgm:pt>
    <dgm:pt modelId="{086A4829-58BA-EF45-9750-AE8A541FE1C3}" type="pres">
      <dgm:prSet presAssocID="{89EA12AE-1FFB-2540-9E96-E966FD693DAB}" presName="arrow" presStyleLbl="bgShp" presStyleIdx="0" presStyleCnt="1"/>
      <dgm:spPr/>
    </dgm:pt>
    <dgm:pt modelId="{CC9C4CC8-3BF1-8847-9F10-74D55A728EA6}" type="pres">
      <dgm:prSet presAssocID="{89EA12AE-1FFB-2540-9E96-E966FD693DAB}" presName="linearProcess" presStyleCnt="0"/>
      <dgm:spPr/>
    </dgm:pt>
    <dgm:pt modelId="{0F8DBD66-9377-4B65-A79F-A2341D5BC727}" type="pres">
      <dgm:prSet presAssocID="{420D4247-1D8C-4B1F-8242-9B8617A69D3A}" presName="textNode" presStyleLbl="node1" presStyleIdx="0" presStyleCnt="7" custScaleY="134357">
        <dgm:presLayoutVars>
          <dgm:bulletEnabled val="1"/>
        </dgm:presLayoutVars>
      </dgm:prSet>
      <dgm:spPr/>
    </dgm:pt>
    <dgm:pt modelId="{8D4244F8-27EA-4455-8C3F-25D88247ACFF}" type="pres">
      <dgm:prSet presAssocID="{F506CE03-3D88-4AFD-A65D-FC7E3042C953}" presName="sibTrans" presStyleCnt="0"/>
      <dgm:spPr/>
    </dgm:pt>
    <dgm:pt modelId="{AE0E04DA-2486-A44F-822E-E74E26084196}" type="pres">
      <dgm:prSet presAssocID="{447AE7F1-D32F-014B-A6BF-9BF4390D9923}" presName="textNode" presStyleLbl="node1" presStyleIdx="1" presStyleCnt="7" custScaleY="134723">
        <dgm:presLayoutVars>
          <dgm:bulletEnabled val="1"/>
        </dgm:presLayoutVars>
      </dgm:prSet>
      <dgm:spPr/>
    </dgm:pt>
    <dgm:pt modelId="{F2C09F65-23AA-FF42-ABBB-DF0345FF1A96}" type="pres">
      <dgm:prSet presAssocID="{CA96DCD0-C281-5F4A-9CA0-C516AB44F95A}" presName="sibTrans" presStyleCnt="0"/>
      <dgm:spPr/>
    </dgm:pt>
    <dgm:pt modelId="{00C31333-EFE5-4F8F-8E06-B43808E5CA28}" type="pres">
      <dgm:prSet presAssocID="{5F33DB09-CC5A-46E1-9C69-1015FBA37E59}" presName="textNode" presStyleLbl="node1" presStyleIdx="2" presStyleCnt="7" custScaleY="135534">
        <dgm:presLayoutVars>
          <dgm:bulletEnabled val="1"/>
        </dgm:presLayoutVars>
      </dgm:prSet>
      <dgm:spPr/>
    </dgm:pt>
    <dgm:pt modelId="{296351C8-5D72-4F21-B917-418FA4B8E880}" type="pres">
      <dgm:prSet presAssocID="{53AA9834-5492-4708-A4AD-E0A539D64D1A}" presName="sibTrans" presStyleCnt="0"/>
      <dgm:spPr/>
    </dgm:pt>
    <dgm:pt modelId="{8B1F7F13-B4C3-9B42-97E5-A41A699B1521}" type="pres">
      <dgm:prSet presAssocID="{CA1D49D4-CD62-A247-84EA-6416E1FDA0A3}" presName="textNode" presStyleLbl="node1" presStyleIdx="3" presStyleCnt="7" custScaleY="136295">
        <dgm:presLayoutVars>
          <dgm:bulletEnabled val="1"/>
        </dgm:presLayoutVars>
      </dgm:prSet>
      <dgm:spPr/>
    </dgm:pt>
    <dgm:pt modelId="{E5A4C0A3-F72B-6A4E-8A5A-0D3513BACB6B}" type="pres">
      <dgm:prSet presAssocID="{BE63688B-F3C8-4246-9DBE-DA9D3B3794EC}" presName="sibTrans" presStyleCnt="0"/>
      <dgm:spPr/>
    </dgm:pt>
    <dgm:pt modelId="{F3B245BB-7EED-4DAE-9305-48396F094ABA}" type="pres">
      <dgm:prSet presAssocID="{CCB914A6-06B9-4DE9-8BDD-8B04AA232E34}" presName="textNode" presStyleLbl="node1" presStyleIdx="4" presStyleCnt="7" custScaleY="136904">
        <dgm:presLayoutVars>
          <dgm:bulletEnabled val="1"/>
        </dgm:presLayoutVars>
      </dgm:prSet>
      <dgm:spPr/>
    </dgm:pt>
    <dgm:pt modelId="{10ACBB07-F7FC-4DF9-A31F-08A45D0931C2}" type="pres">
      <dgm:prSet presAssocID="{E93A6CE5-0EBC-4FC0-BF97-BF78FEF86C02}" presName="sibTrans" presStyleCnt="0"/>
      <dgm:spPr/>
    </dgm:pt>
    <dgm:pt modelId="{530ADEE8-A870-6D49-BB16-DB6556D2C15B}" type="pres">
      <dgm:prSet presAssocID="{EEBCA92D-5DD3-2E44-A155-A19AF24AB90D}" presName="textNode" presStyleLbl="node1" presStyleIdx="5" presStyleCnt="7" custScaleY="134723">
        <dgm:presLayoutVars>
          <dgm:bulletEnabled val="1"/>
        </dgm:presLayoutVars>
      </dgm:prSet>
      <dgm:spPr/>
    </dgm:pt>
    <dgm:pt modelId="{F8DE3643-8AC8-304A-BF12-517300EA4B4B}" type="pres">
      <dgm:prSet presAssocID="{552BD81E-4D93-9049-841D-2DD74AFFC3A2}" presName="sibTrans" presStyleCnt="0"/>
      <dgm:spPr/>
    </dgm:pt>
    <dgm:pt modelId="{7ACE4341-74B9-4549-97FE-7C1C505923F1}" type="pres">
      <dgm:prSet presAssocID="{5A03B7F1-67D6-3045-AA63-5B1748954330}" presName="textNode" presStyleLbl="node1" presStyleIdx="6" presStyleCnt="7" custScaleY="130006">
        <dgm:presLayoutVars>
          <dgm:bulletEnabled val="1"/>
        </dgm:presLayoutVars>
      </dgm:prSet>
      <dgm:spPr/>
    </dgm:pt>
  </dgm:ptLst>
  <dgm:cxnLst>
    <dgm:cxn modelId="{7C76B305-F74C-4FA3-8448-B40EE07536F4}" srcId="{89EA12AE-1FFB-2540-9E96-E966FD693DAB}" destId="{CCB914A6-06B9-4DE9-8BDD-8B04AA232E34}" srcOrd="4" destOrd="0" parTransId="{E1004411-CD4E-4E5F-9CBF-54D60B424D38}" sibTransId="{E93A6CE5-0EBC-4FC0-BF97-BF78FEF86C02}"/>
    <dgm:cxn modelId="{B778DF31-C06F-0643-8F02-E28245398602}" srcId="{89EA12AE-1FFB-2540-9E96-E966FD693DAB}" destId="{CA1D49D4-CD62-A247-84EA-6416E1FDA0A3}" srcOrd="3" destOrd="0" parTransId="{E57B37EF-7562-974E-AABF-F81693229A87}" sibTransId="{BE63688B-F3C8-4246-9DBE-DA9D3B3794EC}"/>
    <dgm:cxn modelId="{1379A142-F7E7-D245-8E4C-533E60209B6C}" srcId="{89EA12AE-1FFB-2540-9E96-E966FD693DAB}" destId="{5A03B7F1-67D6-3045-AA63-5B1748954330}" srcOrd="6" destOrd="0" parTransId="{E2D96C40-B6F8-5540-B52E-F5501D10BB96}" sibTransId="{35BD5A90-0C3F-B644-96D2-B350EA46FE8F}"/>
    <dgm:cxn modelId="{C2AB5764-F5A9-544D-B547-34D4851B68B3}" type="presOf" srcId="{447AE7F1-D32F-014B-A6BF-9BF4390D9923}" destId="{AE0E04DA-2486-A44F-822E-E74E26084196}" srcOrd="0" destOrd="0" presId="urn:microsoft.com/office/officeart/2005/8/layout/hProcess9"/>
    <dgm:cxn modelId="{93649657-7EC4-4DB5-867B-3F440F7E3531}" srcId="{89EA12AE-1FFB-2540-9E96-E966FD693DAB}" destId="{5F33DB09-CC5A-46E1-9C69-1015FBA37E59}" srcOrd="2" destOrd="0" parTransId="{58DCF40A-A934-47DE-B66C-83C8539A3321}" sibTransId="{53AA9834-5492-4708-A4AD-E0A539D64D1A}"/>
    <dgm:cxn modelId="{03675580-192F-4F40-9F65-C93D21F0E419}" type="presOf" srcId="{CCB914A6-06B9-4DE9-8BDD-8B04AA232E34}" destId="{F3B245BB-7EED-4DAE-9305-48396F094ABA}" srcOrd="0" destOrd="0" presId="urn:microsoft.com/office/officeart/2005/8/layout/hProcess9"/>
    <dgm:cxn modelId="{17B11C83-E746-4440-AA7C-2EBE68CD15B2}" type="presOf" srcId="{5A03B7F1-67D6-3045-AA63-5B1748954330}" destId="{7ACE4341-74B9-4549-97FE-7C1C505923F1}" srcOrd="0" destOrd="0" presId="urn:microsoft.com/office/officeart/2005/8/layout/hProcess9"/>
    <dgm:cxn modelId="{AEE3449D-7E0B-47F9-9EE3-2576843F85AD}" srcId="{89EA12AE-1FFB-2540-9E96-E966FD693DAB}" destId="{420D4247-1D8C-4B1F-8242-9B8617A69D3A}" srcOrd="0" destOrd="0" parTransId="{46E70ED0-6E33-4086-9912-5C01FCE9BA51}" sibTransId="{F506CE03-3D88-4AFD-A65D-FC7E3042C953}"/>
    <dgm:cxn modelId="{A775D6A0-ABB8-4672-B995-75094B810B4A}" type="presOf" srcId="{5F33DB09-CC5A-46E1-9C69-1015FBA37E59}" destId="{00C31333-EFE5-4F8F-8E06-B43808E5CA28}" srcOrd="0" destOrd="0" presId="urn:microsoft.com/office/officeart/2005/8/layout/hProcess9"/>
    <dgm:cxn modelId="{A43DC4A1-7C94-5046-B579-BC71EA22B385}" srcId="{89EA12AE-1FFB-2540-9E96-E966FD693DAB}" destId="{EEBCA92D-5DD3-2E44-A155-A19AF24AB90D}" srcOrd="5" destOrd="0" parTransId="{E67FF815-8933-9C4E-B581-B41F1508135A}" sibTransId="{552BD81E-4D93-9049-841D-2DD74AFFC3A2}"/>
    <dgm:cxn modelId="{144CFDAA-53B4-AF48-A537-EC8605229454}" srcId="{89EA12AE-1FFB-2540-9E96-E966FD693DAB}" destId="{447AE7F1-D32F-014B-A6BF-9BF4390D9923}" srcOrd="1" destOrd="0" parTransId="{1DDA0E81-77B2-EB44-A114-633D56CB1077}" sibTransId="{CA96DCD0-C281-5F4A-9CA0-C516AB44F95A}"/>
    <dgm:cxn modelId="{FD13DDBC-6550-7947-A1C6-F6E9B847E1A9}" type="presOf" srcId="{89EA12AE-1FFB-2540-9E96-E966FD693DAB}" destId="{2C17D6BF-E787-9742-B7B4-5B0BB03A557D}" srcOrd="0" destOrd="0" presId="urn:microsoft.com/office/officeart/2005/8/layout/hProcess9"/>
    <dgm:cxn modelId="{0CA86BC9-E254-C549-8A01-FB10E15D8710}" type="presOf" srcId="{EEBCA92D-5DD3-2E44-A155-A19AF24AB90D}" destId="{530ADEE8-A870-6D49-BB16-DB6556D2C15B}" srcOrd="0" destOrd="0" presId="urn:microsoft.com/office/officeart/2005/8/layout/hProcess9"/>
    <dgm:cxn modelId="{B2C7BDF6-FC6C-4F8F-A71C-02AD13499F83}" type="presOf" srcId="{420D4247-1D8C-4B1F-8242-9B8617A69D3A}" destId="{0F8DBD66-9377-4B65-A79F-A2341D5BC727}" srcOrd="0" destOrd="0" presId="urn:microsoft.com/office/officeart/2005/8/layout/hProcess9"/>
    <dgm:cxn modelId="{B5168EFC-19FF-9844-8357-153F59B370B8}" type="presOf" srcId="{CA1D49D4-CD62-A247-84EA-6416E1FDA0A3}" destId="{8B1F7F13-B4C3-9B42-97E5-A41A699B1521}" srcOrd="0" destOrd="0" presId="urn:microsoft.com/office/officeart/2005/8/layout/hProcess9"/>
    <dgm:cxn modelId="{AE2182BC-CD70-2140-9D7E-B59ADE6C2307}" type="presParOf" srcId="{2C17D6BF-E787-9742-B7B4-5B0BB03A557D}" destId="{086A4829-58BA-EF45-9750-AE8A541FE1C3}" srcOrd="0" destOrd="0" presId="urn:microsoft.com/office/officeart/2005/8/layout/hProcess9"/>
    <dgm:cxn modelId="{4C616EAF-8997-D947-9036-9634E210A985}" type="presParOf" srcId="{2C17D6BF-E787-9742-B7B4-5B0BB03A557D}" destId="{CC9C4CC8-3BF1-8847-9F10-74D55A728EA6}" srcOrd="1" destOrd="0" presId="urn:microsoft.com/office/officeart/2005/8/layout/hProcess9"/>
    <dgm:cxn modelId="{BF6C464A-A6C6-495D-808A-3AA2E2DA8E38}" type="presParOf" srcId="{CC9C4CC8-3BF1-8847-9F10-74D55A728EA6}" destId="{0F8DBD66-9377-4B65-A79F-A2341D5BC727}" srcOrd="0" destOrd="0" presId="urn:microsoft.com/office/officeart/2005/8/layout/hProcess9"/>
    <dgm:cxn modelId="{B2F12D82-F54B-4D53-8496-0D3EF31B9B69}" type="presParOf" srcId="{CC9C4CC8-3BF1-8847-9F10-74D55A728EA6}" destId="{8D4244F8-27EA-4455-8C3F-25D88247ACFF}" srcOrd="1" destOrd="0" presId="urn:microsoft.com/office/officeart/2005/8/layout/hProcess9"/>
    <dgm:cxn modelId="{5CE6E437-333D-1E40-BD0A-AB1BFE31D287}" type="presParOf" srcId="{CC9C4CC8-3BF1-8847-9F10-74D55A728EA6}" destId="{AE0E04DA-2486-A44F-822E-E74E26084196}" srcOrd="2" destOrd="0" presId="urn:microsoft.com/office/officeart/2005/8/layout/hProcess9"/>
    <dgm:cxn modelId="{50888376-10F5-3642-BF7E-4499022C6DA7}" type="presParOf" srcId="{CC9C4CC8-3BF1-8847-9F10-74D55A728EA6}" destId="{F2C09F65-23AA-FF42-ABBB-DF0345FF1A96}" srcOrd="3" destOrd="0" presId="urn:microsoft.com/office/officeart/2005/8/layout/hProcess9"/>
    <dgm:cxn modelId="{C60091A5-698E-40DA-8ACC-D76A80AE26F3}" type="presParOf" srcId="{CC9C4CC8-3BF1-8847-9F10-74D55A728EA6}" destId="{00C31333-EFE5-4F8F-8E06-B43808E5CA28}" srcOrd="4" destOrd="0" presId="urn:microsoft.com/office/officeart/2005/8/layout/hProcess9"/>
    <dgm:cxn modelId="{0117DE40-0D8D-4464-9375-B7C1A706547E}" type="presParOf" srcId="{CC9C4CC8-3BF1-8847-9F10-74D55A728EA6}" destId="{296351C8-5D72-4F21-B917-418FA4B8E880}" srcOrd="5" destOrd="0" presId="urn:microsoft.com/office/officeart/2005/8/layout/hProcess9"/>
    <dgm:cxn modelId="{5F428C4D-73F4-AA41-85FF-8A5AA3C0470B}" type="presParOf" srcId="{CC9C4CC8-3BF1-8847-9F10-74D55A728EA6}" destId="{8B1F7F13-B4C3-9B42-97E5-A41A699B1521}" srcOrd="6" destOrd="0" presId="urn:microsoft.com/office/officeart/2005/8/layout/hProcess9"/>
    <dgm:cxn modelId="{FA2D5107-725D-A34D-97E2-D1ED688B53A0}" type="presParOf" srcId="{CC9C4CC8-3BF1-8847-9F10-74D55A728EA6}" destId="{E5A4C0A3-F72B-6A4E-8A5A-0D3513BACB6B}" srcOrd="7" destOrd="0" presId="urn:microsoft.com/office/officeart/2005/8/layout/hProcess9"/>
    <dgm:cxn modelId="{11288C17-E48C-45AC-8D52-2197369CF0EA}" type="presParOf" srcId="{CC9C4CC8-3BF1-8847-9F10-74D55A728EA6}" destId="{F3B245BB-7EED-4DAE-9305-48396F094ABA}" srcOrd="8" destOrd="0" presId="urn:microsoft.com/office/officeart/2005/8/layout/hProcess9"/>
    <dgm:cxn modelId="{3A0C93FB-54BF-4AE3-AD2B-8214632BF433}" type="presParOf" srcId="{CC9C4CC8-3BF1-8847-9F10-74D55A728EA6}" destId="{10ACBB07-F7FC-4DF9-A31F-08A45D0931C2}" srcOrd="9" destOrd="0" presId="urn:microsoft.com/office/officeart/2005/8/layout/hProcess9"/>
    <dgm:cxn modelId="{AE895CBE-DE8A-454F-8EB6-3F8035FF6DC3}" type="presParOf" srcId="{CC9C4CC8-3BF1-8847-9F10-74D55A728EA6}" destId="{530ADEE8-A870-6D49-BB16-DB6556D2C15B}" srcOrd="10" destOrd="0" presId="urn:microsoft.com/office/officeart/2005/8/layout/hProcess9"/>
    <dgm:cxn modelId="{4F597D24-4EBB-7347-827B-7E45D1FD0CED}" type="presParOf" srcId="{CC9C4CC8-3BF1-8847-9F10-74D55A728EA6}" destId="{F8DE3643-8AC8-304A-BF12-517300EA4B4B}" srcOrd="11" destOrd="0" presId="urn:microsoft.com/office/officeart/2005/8/layout/hProcess9"/>
    <dgm:cxn modelId="{26EC9CFA-D3A5-F142-8100-E6AE029C73E4}" type="presParOf" srcId="{CC9C4CC8-3BF1-8847-9F10-74D55A728EA6}" destId="{7ACE4341-74B9-4549-97FE-7C1C505923F1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A4829-58BA-EF45-9750-AE8A541FE1C3}">
      <dsp:nvSpPr>
        <dsp:cNvPr id="0" name=""/>
        <dsp:cNvSpPr/>
      </dsp:nvSpPr>
      <dsp:spPr>
        <a:xfrm>
          <a:off x="674111" y="0"/>
          <a:ext cx="7639927" cy="36807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DBD66-9377-4B65-A79F-A2341D5BC727}">
      <dsp:nvSpPr>
        <dsp:cNvPr id="0" name=""/>
        <dsp:cNvSpPr/>
      </dsp:nvSpPr>
      <dsp:spPr>
        <a:xfrm>
          <a:off x="1755" y="851305"/>
          <a:ext cx="1123079" cy="1978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/>
            <a:t>Week 3</a:t>
          </a:r>
          <a:endParaRPr lang="en-SG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Submission of Project Proposal</a:t>
          </a:r>
        </a:p>
      </dsp:txBody>
      <dsp:txXfrm>
        <a:off x="56579" y="906129"/>
        <a:ext cx="1013431" cy="1868490"/>
      </dsp:txXfrm>
    </dsp:sp>
    <dsp:sp modelId="{AE0E04DA-2486-A44F-822E-E74E26084196}">
      <dsp:nvSpPr>
        <dsp:cNvPr id="0" name=""/>
        <dsp:cNvSpPr/>
      </dsp:nvSpPr>
      <dsp:spPr>
        <a:xfrm>
          <a:off x="1312015" y="848611"/>
          <a:ext cx="1123079" cy="19835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Week 4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Research and Competitor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+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Consolidate ideas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i="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i="0" kern="1200" dirty="0"/>
        </a:p>
      </dsp:txBody>
      <dsp:txXfrm>
        <a:off x="1366839" y="903435"/>
        <a:ext cx="1013431" cy="1873878"/>
      </dsp:txXfrm>
    </dsp:sp>
    <dsp:sp modelId="{00C31333-EFE5-4F8F-8E06-B43808E5CA28}">
      <dsp:nvSpPr>
        <dsp:cNvPr id="0" name=""/>
        <dsp:cNvSpPr/>
      </dsp:nvSpPr>
      <dsp:spPr>
        <a:xfrm>
          <a:off x="2622275" y="842641"/>
          <a:ext cx="1123079" cy="19954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/>
            <a:t>Week 5 - 6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Present market findings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+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Plan and propose initial ideas for </a:t>
          </a:r>
          <a:r>
            <a:rPr lang="en-SG" sz="1200" kern="1200" dirty="0" err="1"/>
            <a:t>Tomobank</a:t>
          </a:r>
          <a:endParaRPr lang="en-SG" sz="1200" kern="1200" dirty="0"/>
        </a:p>
      </dsp:txBody>
      <dsp:txXfrm>
        <a:off x="2677099" y="897465"/>
        <a:ext cx="1013431" cy="1885819"/>
      </dsp:txXfrm>
    </dsp:sp>
    <dsp:sp modelId="{8B1F7F13-B4C3-9B42-97E5-A41A699B1521}">
      <dsp:nvSpPr>
        <dsp:cNvPr id="0" name=""/>
        <dsp:cNvSpPr/>
      </dsp:nvSpPr>
      <dsp:spPr>
        <a:xfrm>
          <a:off x="3932535" y="837039"/>
          <a:ext cx="1123079" cy="2006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Week 7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Mid term check in and final confirmation of deliverables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+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Prototyping</a:t>
          </a:r>
        </a:p>
      </dsp:txBody>
      <dsp:txXfrm>
        <a:off x="3987359" y="891863"/>
        <a:ext cx="1013431" cy="1897023"/>
      </dsp:txXfrm>
    </dsp:sp>
    <dsp:sp modelId="{F3B245BB-7EED-4DAE-9305-48396F094ABA}">
      <dsp:nvSpPr>
        <dsp:cNvPr id="0" name=""/>
        <dsp:cNvSpPr/>
      </dsp:nvSpPr>
      <dsp:spPr>
        <a:xfrm>
          <a:off x="5242794" y="832556"/>
          <a:ext cx="1123079" cy="20156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/>
            <a:t>Week 8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Further review and improve ideas and proposed deliverables</a:t>
          </a:r>
          <a:endParaRPr lang="en-SG" sz="1400" kern="1200" dirty="0"/>
        </a:p>
      </dsp:txBody>
      <dsp:txXfrm>
        <a:off x="5297618" y="887380"/>
        <a:ext cx="1013431" cy="1905989"/>
      </dsp:txXfrm>
    </dsp:sp>
    <dsp:sp modelId="{530ADEE8-A870-6D49-BB16-DB6556D2C15B}">
      <dsp:nvSpPr>
        <dsp:cNvPr id="0" name=""/>
        <dsp:cNvSpPr/>
      </dsp:nvSpPr>
      <dsp:spPr>
        <a:xfrm>
          <a:off x="6553054" y="848611"/>
          <a:ext cx="1123079" cy="19835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Week 11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Final Presentation to </a:t>
          </a:r>
          <a:r>
            <a:rPr lang="en-US" sz="1200" b="0" i="0" kern="1200" dirty="0" err="1"/>
            <a:t>Tomobank</a:t>
          </a:r>
          <a:endParaRPr lang="en-SG" sz="1200" kern="1200" dirty="0"/>
        </a:p>
      </dsp:txBody>
      <dsp:txXfrm>
        <a:off x="6607878" y="903435"/>
        <a:ext cx="1013431" cy="1873878"/>
      </dsp:txXfrm>
    </dsp:sp>
    <dsp:sp modelId="{7ACE4341-74B9-4549-97FE-7C1C505923F1}">
      <dsp:nvSpPr>
        <dsp:cNvPr id="0" name=""/>
        <dsp:cNvSpPr/>
      </dsp:nvSpPr>
      <dsp:spPr>
        <a:xfrm>
          <a:off x="7863314" y="883335"/>
          <a:ext cx="1123079" cy="1914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Week 12</a:t>
          </a:r>
          <a:endParaRPr lang="en-US" sz="1400" b="0" i="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Demo Day</a:t>
          </a:r>
          <a:endParaRPr lang="en-SG" sz="1200" kern="1200" dirty="0"/>
        </a:p>
      </dsp:txBody>
      <dsp:txXfrm>
        <a:off x="7918138" y="938159"/>
        <a:ext cx="1013431" cy="1804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01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5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5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0061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532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138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913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075806"/>
            <a:ext cx="9144000" cy="1656184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43674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01280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731990"/>
            <a:ext cx="914400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4658520"/>
            <a:ext cx="914400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03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5" descr="TomoWork logo.">
            <a:extLst>
              <a:ext uri="{FF2B5EF4-FFF2-40B4-BE49-F238E27FC236}">
                <a16:creationId xmlns:a16="http://schemas.microsoft.com/office/drawing/2014/main" id="{6368D5F4-91FA-BCA7-C5F0-02EC31A9AFE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5261" y="4553851"/>
            <a:ext cx="918245" cy="520529"/>
          </a:xfrm>
          <a:prstGeom prst="rect">
            <a:avLst/>
          </a:prstGeom>
        </p:spPr>
      </p:pic>
      <p:pic>
        <p:nvPicPr>
          <p:cNvPr id="2" name="図 5" descr="TomoWork logo.">
            <a:extLst>
              <a:ext uri="{FF2B5EF4-FFF2-40B4-BE49-F238E27FC236}">
                <a16:creationId xmlns:a16="http://schemas.microsoft.com/office/drawing/2014/main" id="{6375380E-23DD-A785-793D-6C3A76A9EA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5260" y="4552445"/>
            <a:ext cx="918245" cy="5203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E06A15-AAFB-1D4A-B6C6-CFCA65D8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02214" y="913802"/>
            <a:ext cx="3339575" cy="45705"/>
          </a:xfrm>
          <a:prstGeom prst="rect">
            <a:avLst/>
          </a:prstGeom>
        </p:spPr>
      </p:pic>
      <p:sp>
        <p:nvSpPr>
          <p:cNvPr id="4" name="Google Shape;341;p16">
            <a:extLst>
              <a:ext uri="{FF2B5EF4-FFF2-40B4-BE49-F238E27FC236}">
                <a16:creationId xmlns:a16="http://schemas.microsoft.com/office/drawing/2014/main" id="{413A3636-56D7-0FA7-D9F4-F5B0187F37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227245"/>
            <a:ext cx="7717800" cy="572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299" b="1" i="0">
                <a:latin typeface="Roboto" pitchFamily="2" charset="0"/>
                <a:ea typeface="Roboto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51EBA45-082E-B302-AD2D-E3FC5E2FD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25710" y="490778"/>
            <a:ext cx="418291" cy="447462"/>
          </a:xfrm>
          <a:custGeom>
            <a:avLst/>
            <a:gdLst>
              <a:gd name="connsiteX0" fmla="*/ 74601 w 418291"/>
              <a:gd name="connsiteY0" fmla="*/ 0 h 447600"/>
              <a:gd name="connsiteX1" fmla="*/ 372999 w 418291"/>
              <a:gd name="connsiteY1" fmla="*/ 0 h 447600"/>
              <a:gd name="connsiteX2" fmla="*/ 402037 w 418291"/>
              <a:gd name="connsiteY2" fmla="*/ 5863 h 447600"/>
              <a:gd name="connsiteX3" fmla="*/ 418291 w 418291"/>
              <a:gd name="connsiteY3" fmla="*/ 16821 h 447600"/>
              <a:gd name="connsiteX4" fmla="*/ 418291 w 418291"/>
              <a:gd name="connsiteY4" fmla="*/ 430779 h 447600"/>
              <a:gd name="connsiteX5" fmla="*/ 402037 w 418291"/>
              <a:gd name="connsiteY5" fmla="*/ 441738 h 447600"/>
              <a:gd name="connsiteX6" fmla="*/ 372999 w 418291"/>
              <a:gd name="connsiteY6" fmla="*/ 447600 h 447600"/>
              <a:gd name="connsiteX7" fmla="*/ 74601 w 418291"/>
              <a:gd name="connsiteY7" fmla="*/ 447600 h 447600"/>
              <a:gd name="connsiteX8" fmla="*/ 0 w 418291"/>
              <a:gd name="connsiteY8" fmla="*/ 372999 h 447600"/>
              <a:gd name="connsiteX9" fmla="*/ 0 w 418291"/>
              <a:gd name="connsiteY9" fmla="*/ 74601 h 447600"/>
              <a:gd name="connsiteX10" fmla="*/ 74601 w 418291"/>
              <a:gd name="connsiteY10" fmla="*/ 0 h 44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291" h="447600">
                <a:moveTo>
                  <a:pt x="74601" y="0"/>
                </a:moveTo>
                <a:lnTo>
                  <a:pt x="372999" y="0"/>
                </a:lnTo>
                <a:cubicBezTo>
                  <a:pt x="383299" y="0"/>
                  <a:pt x="393112" y="2088"/>
                  <a:pt x="402037" y="5863"/>
                </a:cubicBezTo>
                <a:lnTo>
                  <a:pt x="418291" y="16821"/>
                </a:lnTo>
                <a:lnTo>
                  <a:pt x="418291" y="430779"/>
                </a:lnTo>
                <a:lnTo>
                  <a:pt x="402037" y="441738"/>
                </a:lnTo>
                <a:cubicBezTo>
                  <a:pt x="393112" y="445513"/>
                  <a:pt x="383299" y="447600"/>
                  <a:pt x="372999" y="447600"/>
                </a:cubicBezTo>
                <a:lnTo>
                  <a:pt x="74601" y="447600"/>
                </a:lnTo>
                <a:cubicBezTo>
                  <a:pt x="33400" y="447600"/>
                  <a:pt x="0" y="414200"/>
                  <a:pt x="0" y="372999"/>
                </a:cubicBezTo>
                <a:lnTo>
                  <a:pt x="0" y="74601"/>
                </a:lnTo>
                <a:cubicBezTo>
                  <a:pt x="0" y="33400"/>
                  <a:pt x="33400" y="0"/>
                  <a:pt x="74601" y="0"/>
                </a:cubicBezTo>
                <a:close/>
              </a:path>
            </a:pathLst>
          </a:custGeom>
          <a:solidFill>
            <a:schemeClr val="accent3">
              <a:alpha val="77000"/>
            </a:schemeClr>
          </a:solidFill>
          <a:ln>
            <a:noFill/>
          </a:ln>
        </p:spPr>
        <p:txBody>
          <a:bodyPr spcFirstLastPara="1" wrap="square" lIns="91397" tIns="91397" rIns="91397" bIns="913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590E98E-9211-BC13-E826-1B6C84E27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4646639"/>
            <a:ext cx="503015" cy="496862"/>
          </a:xfrm>
          <a:custGeom>
            <a:avLst/>
            <a:gdLst>
              <a:gd name="connsiteX0" fmla="*/ 53517 w 503015"/>
              <a:gd name="connsiteY0" fmla="*/ 0 h 497015"/>
              <a:gd name="connsiteX1" fmla="*/ 413113 w 503015"/>
              <a:gd name="connsiteY1" fmla="*/ 0 h 497015"/>
              <a:gd name="connsiteX2" fmla="*/ 503015 w 503015"/>
              <a:gd name="connsiteY2" fmla="*/ 89902 h 497015"/>
              <a:gd name="connsiteX3" fmla="*/ 503015 w 503015"/>
              <a:gd name="connsiteY3" fmla="*/ 449498 h 497015"/>
              <a:gd name="connsiteX4" fmla="*/ 495950 w 503015"/>
              <a:gd name="connsiteY4" fmla="*/ 484492 h 497015"/>
              <a:gd name="connsiteX5" fmla="*/ 487507 w 503015"/>
              <a:gd name="connsiteY5" fmla="*/ 497015 h 497015"/>
              <a:gd name="connsiteX6" fmla="*/ 0 w 503015"/>
              <a:gd name="connsiteY6" fmla="*/ 497015 h 497015"/>
              <a:gd name="connsiteX7" fmla="*/ 0 w 503015"/>
              <a:gd name="connsiteY7" fmla="*/ 19554 h 497015"/>
              <a:gd name="connsiteX8" fmla="*/ 18523 w 503015"/>
              <a:gd name="connsiteY8" fmla="*/ 7065 h 497015"/>
              <a:gd name="connsiteX9" fmla="*/ 53517 w 503015"/>
              <a:gd name="connsiteY9" fmla="*/ 0 h 49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015" h="497015">
                <a:moveTo>
                  <a:pt x="53517" y="0"/>
                </a:moveTo>
                <a:lnTo>
                  <a:pt x="413113" y="0"/>
                </a:lnTo>
                <a:cubicBezTo>
                  <a:pt x="462765" y="0"/>
                  <a:pt x="503015" y="40250"/>
                  <a:pt x="503015" y="89902"/>
                </a:cubicBezTo>
                <a:lnTo>
                  <a:pt x="503015" y="449498"/>
                </a:lnTo>
                <a:cubicBezTo>
                  <a:pt x="503015" y="461911"/>
                  <a:pt x="500499" y="473737"/>
                  <a:pt x="495950" y="484492"/>
                </a:cubicBezTo>
                <a:lnTo>
                  <a:pt x="487507" y="497015"/>
                </a:lnTo>
                <a:lnTo>
                  <a:pt x="0" y="497015"/>
                </a:lnTo>
                <a:lnTo>
                  <a:pt x="0" y="19554"/>
                </a:lnTo>
                <a:lnTo>
                  <a:pt x="18523" y="7065"/>
                </a:lnTo>
                <a:cubicBezTo>
                  <a:pt x="29279" y="2516"/>
                  <a:pt x="41104" y="0"/>
                  <a:pt x="53517" y="0"/>
                </a:cubicBezTo>
                <a:close/>
              </a:path>
            </a:pathLst>
          </a:custGeom>
          <a:solidFill>
            <a:schemeClr val="accent2">
              <a:alpha val="55310"/>
            </a:schemeClr>
          </a:solidFill>
          <a:ln>
            <a:noFill/>
          </a:ln>
        </p:spPr>
        <p:txBody>
          <a:bodyPr spcFirstLastPara="1" wrap="square" lIns="91397" tIns="91397" rIns="91397" bIns="913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A395367-91DC-160E-FDD0-1806339E4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7118" y="4645052"/>
            <a:ext cx="539400" cy="496862"/>
          </a:xfrm>
          <a:custGeom>
            <a:avLst/>
            <a:gdLst>
              <a:gd name="connsiteX0" fmla="*/ 89902 w 539400"/>
              <a:gd name="connsiteY0" fmla="*/ 0 h 497015"/>
              <a:gd name="connsiteX1" fmla="*/ 449498 w 539400"/>
              <a:gd name="connsiteY1" fmla="*/ 0 h 497015"/>
              <a:gd name="connsiteX2" fmla="*/ 539400 w 539400"/>
              <a:gd name="connsiteY2" fmla="*/ 89902 h 497015"/>
              <a:gd name="connsiteX3" fmla="*/ 539400 w 539400"/>
              <a:gd name="connsiteY3" fmla="*/ 449498 h 497015"/>
              <a:gd name="connsiteX4" fmla="*/ 532335 w 539400"/>
              <a:gd name="connsiteY4" fmla="*/ 484492 h 497015"/>
              <a:gd name="connsiteX5" fmla="*/ 523892 w 539400"/>
              <a:gd name="connsiteY5" fmla="*/ 497015 h 497015"/>
              <a:gd name="connsiteX6" fmla="*/ 15508 w 539400"/>
              <a:gd name="connsiteY6" fmla="*/ 497015 h 497015"/>
              <a:gd name="connsiteX7" fmla="*/ 7065 w 539400"/>
              <a:gd name="connsiteY7" fmla="*/ 484492 h 497015"/>
              <a:gd name="connsiteX8" fmla="*/ 0 w 539400"/>
              <a:gd name="connsiteY8" fmla="*/ 449498 h 497015"/>
              <a:gd name="connsiteX9" fmla="*/ 0 w 539400"/>
              <a:gd name="connsiteY9" fmla="*/ 89902 h 497015"/>
              <a:gd name="connsiteX10" fmla="*/ 89902 w 539400"/>
              <a:gd name="connsiteY10" fmla="*/ 0 h 49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9400" h="497015">
                <a:moveTo>
                  <a:pt x="89902" y="0"/>
                </a:moveTo>
                <a:lnTo>
                  <a:pt x="449498" y="0"/>
                </a:lnTo>
                <a:cubicBezTo>
                  <a:pt x="499150" y="0"/>
                  <a:pt x="539400" y="40250"/>
                  <a:pt x="539400" y="89902"/>
                </a:cubicBezTo>
                <a:lnTo>
                  <a:pt x="539400" y="449498"/>
                </a:lnTo>
                <a:cubicBezTo>
                  <a:pt x="539400" y="461911"/>
                  <a:pt x="536884" y="473737"/>
                  <a:pt x="532335" y="484492"/>
                </a:cubicBezTo>
                <a:lnTo>
                  <a:pt x="523892" y="497015"/>
                </a:lnTo>
                <a:lnTo>
                  <a:pt x="15508" y="497015"/>
                </a:lnTo>
                <a:lnTo>
                  <a:pt x="7065" y="484492"/>
                </a:lnTo>
                <a:cubicBezTo>
                  <a:pt x="2516" y="473737"/>
                  <a:pt x="0" y="461911"/>
                  <a:pt x="0" y="449498"/>
                </a:cubicBezTo>
                <a:lnTo>
                  <a:pt x="0" y="89902"/>
                </a:lnTo>
                <a:cubicBezTo>
                  <a:pt x="0" y="40250"/>
                  <a:pt x="40250" y="0"/>
                  <a:pt x="89902" y="0"/>
                </a:cubicBezTo>
                <a:close/>
              </a:path>
            </a:pathLst>
          </a:custGeom>
          <a:solidFill>
            <a:schemeClr val="accent3">
              <a:alpha val="28490"/>
            </a:schemeClr>
          </a:solidFill>
          <a:ln>
            <a:noFill/>
          </a:ln>
        </p:spPr>
        <p:txBody>
          <a:bodyPr spcFirstLastPara="1" wrap="square" lIns="91397" tIns="91397" rIns="91397" bIns="913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044A795-F743-7507-D33C-886F6A33A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25708" y="1588"/>
            <a:ext cx="418292" cy="419341"/>
          </a:xfrm>
          <a:custGeom>
            <a:avLst/>
            <a:gdLst>
              <a:gd name="connsiteX0" fmla="*/ 17616 w 418292"/>
              <a:gd name="connsiteY0" fmla="*/ 0 h 419470"/>
              <a:gd name="connsiteX1" fmla="*/ 418292 w 418292"/>
              <a:gd name="connsiteY1" fmla="*/ 0 h 419470"/>
              <a:gd name="connsiteX2" fmla="*/ 418292 w 418292"/>
              <a:gd name="connsiteY2" fmla="*/ 402648 h 419470"/>
              <a:gd name="connsiteX3" fmla="*/ 402037 w 418292"/>
              <a:gd name="connsiteY3" fmla="*/ 413608 h 419470"/>
              <a:gd name="connsiteX4" fmla="*/ 372999 w 418292"/>
              <a:gd name="connsiteY4" fmla="*/ 419470 h 419470"/>
              <a:gd name="connsiteX5" fmla="*/ 74601 w 418292"/>
              <a:gd name="connsiteY5" fmla="*/ 419470 h 419470"/>
              <a:gd name="connsiteX6" fmla="*/ 0 w 418292"/>
              <a:gd name="connsiteY6" fmla="*/ 344869 h 419470"/>
              <a:gd name="connsiteX7" fmla="*/ 0 w 418292"/>
              <a:gd name="connsiteY7" fmla="*/ 46471 h 419470"/>
              <a:gd name="connsiteX8" fmla="*/ 5862 w 418292"/>
              <a:gd name="connsiteY8" fmla="*/ 17433 h 41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292" h="419470">
                <a:moveTo>
                  <a:pt x="17616" y="0"/>
                </a:moveTo>
                <a:lnTo>
                  <a:pt x="418292" y="0"/>
                </a:lnTo>
                <a:lnTo>
                  <a:pt x="418292" y="402648"/>
                </a:lnTo>
                <a:lnTo>
                  <a:pt x="402037" y="413608"/>
                </a:lnTo>
                <a:cubicBezTo>
                  <a:pt x="393112" y="417383"/>
                  <a:pt x="383299" y="419470"/>
                  <a:pt x="372999" y="419470"/>
                </a:cubicBezTo>
                <a:lnTo>
                  <a:pt x="74601" y="419470"/>
                </a:lnTo>
                <a:cubicBezTo>
                  <a:pt x="33400" y="419470"/>
                  <a:pt x="0" y="386070"/>
                  <a:pt x="0" y="344869"/>
                </a:cubicBezTo>
                <a:lnTo>
                  <a:pt x="0" y="46471"/>
                </a:lnTo>
                <a:cubicBezTo>
                  <a:pt x="0" y="36171"/>
                  <a:pt x="2087" y="26358"/>
                  <a:pt x="5862" y="17433"/>
                </a:cubicBezTo>
                <a:close/>
              </a:path>
            </a:pathLst>
          </a:cu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8166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4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4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4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4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1CD0F0-C157-4A74-85C5-3764950204CE}"/>
              </a:ext>
            </a:extLst>
          </p:cNvPr>
          <p:cNvSpPr/>
          <p:nvPr userDrawn="1"/>
        </p:nvSpPr>
        <p:spPr>
          <a:xfrm>
            <a:off x="1" y="0"/>
            <a:ext cx="9143999" cy="1914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A88E2B-8914-4A51-93D1-53EE236F8DAE}"/>
              </a:ext>
            </a:extLst>
          </p:cNvPr>
          <p:cNvGrpSpPr/>
          <p:nvPr userDrawn="1"/>
        </p:nvGrpSpPr>
        <p:grpSpPr>
          <a:xfrm>
            <a:off x="1" y="1907340"/>
            <a:ext cx="9144000" cy="69374"/>
            <a:chOff x="11445923" y="0"/>
            <a:chExt cx="1119115" cy="25522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3FC2A0-2C8C-454E-A2FC-805728A75C98}"/>
                </a:ext>
              </a:extLst>
            </p:cNvPr>
            <p:cNvSpPr/>
            <p:nvPr/>
          </p:nvSpPr>
          <p:spPr>
            <a:xfrm>
              <a:off x="11818961" y="0"/>
              <a:ext cx="373038" cy="25522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90C1EE-6A6F-42D3-83B8-026B5166B341}"/>
                </a:ext>
              </a:extLst>
            </p:cNvPr>
            <p:cNvSpPr/>
            <p:nvPr/>
          </p:nvSpPr>
          <p:spPr>
            <a:xfrm>
              <a:off x="11445923" y="0"/>
              <a:ext cx="373038" cy="25522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AAFA40F-A963-4E4B-8411-ED8116D801AE}"/>
                </a:ext>
              </a:extLst>
            </p:cNvPr>
            <p:cNvSpPr/>
            <p:nvPr/>
          </p:nvSpPr>
          <p:spPr>
            <a:xfrm>
              <a:off x="12192000" y="0"/>
              <a:ext cx="373038" cy="25522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F457DA5-8BD8-4BD1-ABAC-1702790078A5}"/>
              </a:ext>
            </a:extLst>
          </p:cNvPr>
          <p:cNvGrpSpPr/>
          <p:nvPr userDrawn="1"/>
        </p:nvGrpSpPr>
        <p:grpSpPr>
          <a:xfrm>
            <a:off x="8344898" y="44971"/>
            <a:ext cx="737681" cy="919631"/>
            <a:chOff x="8411919" y="701065"/>
            <a:chExt cx="2800065" cy="349070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DD6D29-DDE2-45C1-A138-CADB303F7C9F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FDC7CD9-2180-42AE-8704-20DBF67B1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D0A05A7-05C3-49E0-9D7D-F545E41AF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A9F57B-F0AC-4B12-9AF5-A2D627622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285139-F2C4-446A-B33F-24C8A0E0D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D5932DE-97EB-4356-AB7E-C15C95618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91D568-C449-4AA9-82B1-532949781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8F475E-0095-4F26-BB26-022930977535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5EFA47E-8BD9-48B8-8713-E45FE90BC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6E6CA7-B7F3-4621-A76D-BA617AA32ED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4EE110-4344-4F52-A647-018872E82CB7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8D380D3-EEA7-40C1-B43D-07CD1E39F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724384-2A2C-43ED-8941-9540034BD8C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0ACFEA-6181-41EB-8BED-A51527F7C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1BAF15-78AF-4795-B4FC-753D1EF9E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50C95F-629C-490C-8BAC-78DABCD85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5A19A85-9EC7-455C-8DD6-187CB92EDEE4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7240E26-80CD-41EC-B8BB-D59466F37C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DC3978A-C5FA-42C9-8D7B-F6438BA6096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388F42-C696-4539-BD00-F21F87F84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148E84D-1A6D-4271-8A0A-660F1B15D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B5DA5F-B400-4F36-B83F-421F789314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4EE669-9E4C-4CA7-A3A7-33BC296CAA71}"/>
              </a:ext>
            </a:extLst>
          </p:cNvPr>
          <p:cNvGrpSpPr/>
          <p:nvPr userDrawn="1"/>
        </p:nvGrpSpPr>
        <p:grpSpPr>
          <a:xfrm rot="15730005">
            <a:off x="7527398" y="196946"/>
            <a:ext cx="737681" cy="919631"/>
            <a:chOff x="8411919" y="701065"/>
            <a:chExt cx="2800065" cy="349070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EC4FCD0-D80E-4BDE-A5CD-8F0BC7673FD2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CA6BF7A-2F64-4D37-A80A-A731FAAE69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7D40FFE-6973-4966-BE8A-2C8BFC6DE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8D0628B-4C25-405C-B92F-967A2F552D5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5B7347-0448-457F-8A6E-209E78A22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1F3020F-2980-43D8-A6E1-A1C26839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2F092F-EF39-4548-B871-05F5F502CC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36979FA-828A-48D4-9C8B-6F50EEDAC5A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0A29C4-0BDC-4C57-A752-FBD4848DD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195D661-139C-43DA-B191-64D4E3EB6F2C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A0B6320-BEEA-4ED4-886F-54835A7A8DC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0C052C-0C49-45D2-95B4-EB71C5303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C62899-030E-4CD7-8551-E8FB609D8372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53D3BE-5268-47BB-88DC-D80B00614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2C63B3-FEBC-4E81-A83F-442EFD970C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39260-DA6B-4278-8342-339E9D7EEA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9196E6-7FB0-4C52-A592-204D37882FDF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F56BBE9-7A54-44FD-8960-0A51776C1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9F36F4-C91F-4046-832E-002EF0AE5503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7280801-44E2-40E6-9915-0A3ADC263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3EA181D-8A90-4729-8E01-BAB32AE98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9547D6E-9ECC-481E-83BB-010BB8DA4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17AD10F-453A-4E8D-AD1B-4B24EAEAFAD1}"/>
              </a:ext>
            </a:extLst>
          </p:cNvPr>
          <p:cNvGrpSpPr/>
          <p:nvPr userDrawn="1"/>
        </p:nvGrpSpPr>
        <p:grpSpPr>
          <a:xfrm rot="6889181">
            <a:off x="7809718" y="1201446"/>
            <a:ext cx="597353" cy="744692"/>
            <a:chOff x="8411919" y="701065"/>
            <a:chExt cx="2800065" cy="349070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DD64DF2-DC03-4DA2-8ECD-92414187EC81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570102-6A32-4B3B-906D-BD8943799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C6062CC-F21A-41D5-B8B5-545A842812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B52F408-DC70-476B-A49E-0EC9DCC8A68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5B904B-857F-43D9-88E8-9889A777C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BCEDAA-E03D-4863-BBCD-A3499AB57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D46D37-1080-4754-9469-9332FD8D4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25EE8BE-F561-4363-B07C-2A8568C849D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CDEA6CE-6883-439C-90F3-B68265182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9EBADE-0038-4448-AE69-7A30F68146A9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C478AC4-0F9A-4B28-B8AE-A5C3FC191FD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4C4057-53E5-4332-A8BC-0476466B17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6E5EB65-4860-47A3-A636-1D5B4086EBE5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726D1F-8E94-41C4-91B4-FE73F6CA4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C5EE4BC-D4F2-4506-A3BC-1F4923320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A371812-5AE7-41A7-8354-03341B0DD5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B530347-4200-441B-ABAD-B145DCE83342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E61C81E-2924-483B-81DE-205FCB7A44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324DC81-1E85-4D25-9885-81ACFF8EF9C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3CC859-CABB-414D-A81B-30AF7FDC4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C5B7264-49F4-4210-9CA1-CF355D095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ED197B-9A2F-4634-9DE3-0062A5B45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A6F875E-26AF-47EC-80DA-4A202F58A299}"/>
              </a:ext>
            </a:extLst>
          </p:cNvPr>
          <p:cNvGrpSpPr/>
          <p:nvPr userDrawn="1"/>
        </p:nvGrpSpPr>
        <p:grpSpPr>
          <a:xfrm rot="20334324">
            <a:off x="8270280" y="563349"/>
            <a:ext cx="873720" cy="1089224"/>
            <a:chOff x="8411919" y="701065"/>
            <a:chExt cx="2800065" cy="3490702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77BA5B5-C758-4877-800C-0C7E4D9CEBE4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83A37C0-EC73-49DF-8FB5-5ECE4448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1BA5729-6339-4F12-87C6-59FE60733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2BFEE7-A77F-4E6A-9E50-307AEE0A93E3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402FDBD-1882-4637-A220-48C025A19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B18570-115A-4B82-B5E8-DEFEE35E3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3A398FB-C068-4429-A23D-89DBCBB6F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B571856-F9E7-4ED8-B06C-57DFF6B9CC0F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A8CAEB4-E5DC-46B5-B31F-0CEF96845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1937CDF-54A0-4EB9-87AA-3A6F53380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EC0EDC4-79A2-48AC-9C2F-EC89AA5AF40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7274A9-AD57-4BC8-9D3E-4444CD75C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CE58877-41A8-426A-A97C-C7E929F3EBE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DEBC82F-0A62-4539-9DAC-1F7078C43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A5A7A4C-C4AC-4031-8AE8-3C1D0B91D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3F73277-134F-4896-A41B-6121A4464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84486BE-FF72-4400-AED7-FC2F51FF8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7E4E1DC-4629-41E4-881E-039F4A4E3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EBF3104-364F-4626-A5B8-05B4D1ADCA6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EA45D2F-F00F-4129-99E1-0B7C1B4A4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6CA710A-0CE7-4CEF-B09B-27A332D95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CF51995-51FB-475E-94CD-AEE40B217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0D5CCF4-AEE8-4235-B77C-72150C7B86A8}"/>
              </a:ext>
            </a:extLst>
          </p:cNvPr>
          <p:cNvGrpSpPr/>
          <p:nvPr userDrawn="1"/>
        </p:nvGrpSpPr>
        <p:grpSpPr>
          <a:xfrm rot="20334324">
            <a:off x="6777868" y="53748"/>
            <a:ext cx="565055" cy="553016"/>
            <a:chOff x="8411919" y="701065"/>
            <a:chExt cx="2800065" cy="3490702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666712C-D9DC-4E1B-B224-EE2C1109D35C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3352840-ABD4-47EF-ADD9-AA88424C91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9F6F136-D82F-4732-9A09-51877B3006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357C639-5D19-43DF-9527-8D32F5DC8C97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9BA665B-04B0-4300-9EB4-1CFFE3ED4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F1951ED-ABFB-4722-9F63-B0B27E2C2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64E12DE-0E57-4B8F-A49C-688E0958E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E4BC377-B444-49A0-A473-E947787673A9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6B46601-4F83-4893-8A97-6736B822C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7EEF4EC-D9C6-4972-9B35-88DF77520A96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2B4C8D5-FD70-44AE-8137-B0A8F4ACCEA6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E403C5D-66B6-4B98-9623-F82EEB8A9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521883D-899C-437B-9424-C11E887F4C7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1EE4CB0-E6F1-4616-8CFD-ABC084189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622344-682A-45AB-BDAC-D83955B30D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3F36C3A-AAA2-43EC-A1CA-D5CCDC6E3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D7E67AE-8D68-43B6-A73E-4A33D1A25236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A0A232-916A-46A2-A7C1-987C26163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78AD056-AB72-4926-86BA-E77C4E1712F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189B293-9518-480B-92F2-B3FD6AE4D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9E57236-C826-4A70-BF3F-87A183C24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8F2DAEF-A763-4480-9B9B-5510A70DD6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4C772B-1928-4597-8A34-F77909439262}"/>
              </a:ext>
            </a:extLst>
          </p:cNvPr>
          <p:cNvGrpSpPr/>
          <p:nvPr userDrawn="1"/>
        </p:nvGrpSpPr>
        <p:grpSpPr>
          <a:xfrm rot="19421998">
            <a:off x="7311061" y="1038172"/>
            <a:ext cx="537906" cy="526445"/>
            <a:chOff x="8411919" y="701065"/>
            <a:chExt cx="2800065" cy="3490702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089472D-6102-4681-8E55-2C5794EE4E05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7A623-A535-43CF-9E20-EB48163EB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4DDAD5E-B095-422F-B6CD-672CE6F95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8204260-9189-46EB-869A-E95AE4088988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B13CB03-7EDD-43E9-A3EE-08A70D250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24ACA07-2AC8-4301-AF7A-F872F5BCB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E9DDC0C-BE86-40AC-BA9D-02E3CE7A1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4D754C4-75A5-4238-AA8C-BB7B243E723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819C5E5-16FB-4BD7-ABFF-2AFB5E55E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7A9859-4815-4EA4-8F65-F968C9FC849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7B13CD7-AC6F-456F-9E2D-A202EA93C04D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2B697B7-B1AF-408B-A9B5-014F75EB3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FF57946-E60E-4726-9F65-63637C96D9AC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CB79018-A974-42C3-9327-9EE494BBB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027431D-F6A9-4475-92D1-2C456BFCE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510266C-E548-470A-8A98-08A02F3E2E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7175B15-68E2-4A5E-9813-8991CCF80A48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A100DAD-AFB1-40DB-ADE7-B83F5DD896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20490C3-05EB-4F8F-B133-39AC8E8CA87F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64D449B-2D2F-4B3F-8257-1F8D0DD919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C287B58-6106-4047-BAA2-C3406DDB2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B63D3A8-33D6-4BC7-8CC9-857AAE669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7F06A6F-6318-483E-B452-C88B27C43350}"/>
              </a:ext>
            </a:extLst>
          </p:cNvPr>
          <p:cNvGrpSpPr/>
          <p:nvPr userDrawn="1"/>
        </p:nvGrpSpPr>
        <p:grpSpPr>
          <a:xfrm rot="19421998">
            <a:off x="6933310" y="994182"/>
            <a:ext cx="343784" cy="336458"/>
            <a:chOff x="8411919" y="701065"/>
            <a:chExt cx="2800065" cy="3490702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1CD7AF-1692-4440-B8BA-E670A60CBCCA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356FF31-B953-4F4E-B596-E60EA148F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C49752A-D43C-45B6-993D-EA5E0844C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753FBDD-B18B-409C-A47A-F97D2E3F5EF6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1749067-1D7E-4678-B43D-843D42744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B90CE84-57B1-4386-B44F-156E4FFC6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5B6C08B-4B3D-4F15-9BA5-AB40A1E1F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C1DF333-9292-43D8-96FF-D38D03FC80C0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C4CB3EA-34E0-4265-818A-640BBCAED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85D7418-DA23-4D62-ADDA-A33D8629D46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DA01C98-3668-44DC-BD8A-21C1F9B9CC2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7874D64-B6D5-4B26-9D31-C32312A1FD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7A0BDD8-5F2F-4871-AC80-15065F48B7B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74FF47B-975B-495B-AFA7-626EA3CB0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979DDAC-383E-484D-AD43-6040954E5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E20253B-FE44-45FD-9073-793A2ACD3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A967840-EB8D-4A8D-9023-BA05C472301C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BFA0587-ECDE-4476-B6DA-8C1636CCCB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332D652-2851-49FA-9380-17419EF0B2E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AB93698-E5DF-418F-84ED-95993EFBD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253BEA4-85D6-4559-8CD4-CD651FA04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3186F57-FF32-469C-8E8F-0D5A121C0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39A1B71-4BFB-417F-8ADF-A50673257A72}"/>
              </a:ext>
            </a:extLst>
          </p:cNvPr>
          <p:cNvGrpSpPr/>
          <p:nvPr userDrawn="1"/>
        </p:nvGrpSpPr>
        <p:grpSpPr>
          <a:xfrm rot="19421998">
            <a:off x="8073812" y="32826"/>
            <a:ext cx="309548" cy="302951"/>
            <a:chOff x="8411919" y="701065"/>
            <a:chExt cx="2800065" cy="3490702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5970A27-55A6-4D07-8C70-C55D06337EBD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83ABF58-61A0-409C-A57E-EA1E39EFB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072E919-222D-4E11-9FBF-4092D8A0EA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669C07E-C483-453C-AAEC-C3FBEDB040FD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44DE8EA-742F-48A6-BEBC-F6781301E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6CB3F9E-2089-4472-92AB-7C98031C0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0B846A2-CA79-4A17-A686-E022D5745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19E7FB7-9E8D-44B6-8718-865071D5016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D0C8432-AFF4-4746-83E6-40A3AD7EB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4C7F024-C3FD-44DA-B543-9D4C33842F0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1DFA92C-51B2-4F6C-AE96-147198D89D7A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F9FB3DC-4DAF-4AAE-9F4C-EFB7B0B94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FEA2574-D8E8-4BE5-9DEF-F08B7AF24CB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C142A40-9738-4197-9048-6E3CE2822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A05D9C8-371D-4CB4-967D-A728CB6DE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EB1DF40-1EA3-479A-8E44-C460A0911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194C8E4-D8F1-4623-8319-FC3C7547D1E9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2521ABC-062E-4457-999D-4BC3DE953E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94EDE13-F833-42D7-A127-BB45FBFCB58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6DD19A0-42AC-4680-A070-B7D26A7EC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823B065-A184-4DE8-A2E9-BD9454771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6A0FAEF-9B32-47C8-BD6B-48A2993CE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54488B-4AA8-4A29-9071-60D6AF00DA6E}"/>
              </a:ext>
            </a:extLst>
          </p:cNvPr>
          <p:cNvSpPr/>
          <p:nvPr userDrawn="1"/>
        </p:nvSpPr>
        <p:spPr>
          <a:xfrm>
            <a:off x="8584442" y="0"/>
            <a:ext cx="279779" cy="19142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AA5F804-B564-42DA-88D6-915FE7EFD1E7}"/>
              </a:ext>
            </a:extLst>
          </p:cNvPr>
          <p:cNvSpPr/>
          <p:nvPr userDrawn="1"/>
        </p:nvSpPr>
        <p:spPr>
          <a:xfrm>
            <a:off x="8864221" y="0"/>
            <a:ext cx="279779" cy="19142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81877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17E40D-B216-4710-BD18-207E86DC4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0" y="-224505"/>
            <a:ext cx="8543501" cy="559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9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0095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37"/>
          <p:cNvPicPr preferRelativeResize="0"/>
          <p:nvPr/>
        </p:nvPicPr>
        <p:blipFill rotWithShape="1">
          <a:blip r:embed="rId15">
            <a:alphaModFix/>
          </a:blip>
          <a:srcRect t="20872" b="29024"/>
          <a:stretch/>
        </p:blipFill>
        <p:spPr>
          <a:xfrm>
            <a:off x="7878075" y="4423775"/>
            <a:ext cx="1143075" cy="572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ED37F7-9509-486E-9476-1C2F71440045}"/>
              </a:ext>
            </a:extLst>
          </p:cNvPr>
          <p:cNvGrpSpPr/>
          <p:nvPr/>
        </p:nvGrpSpPr>
        <p:grpSpPr>
          <a:xfrm>
            <a:off x="722850" y="2492528"/>
            <a:ext cx="4995042" cy="1580568"/>
            <a:chOff x="595309" y="3473499"/>
            <a:chExt cx="6660056" cy="21074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21F751-3C5B-4561-AD14-8637C5B66736}"/>
                </a:ext>
              </a:extLst>
            </p:cNvPr>
            <p:cNvSpPr txBox="1"/>
            <p:nvPr/>
          </p:nvSpPr>
          <p:spPr>
            <a:xfrm>
              <a:off x="595309" y="3473499"/>
              <a:ext cx="6660056" cy="861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cs typeface="Arial" pitchFamily="34" charset="0"/>
                </a:rPr>
                <a:t>Project Proposal</a:t>
              </a:r>
              <a:endParaRPr lang="ko-KR" altLang="en-US" sz="3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A16E2FC-5811-47E8-9102-5A3961129CE8}"/>
                </a:ext>
              </a:extLst>
            </p:cNvPr>
            <p:cNvSpPr txBox="1"/>
            <p:nvPr/>
          </p:nvSpPr>
          <p:spPr>
            <a:xfrm>
              <a:off x="595309" y="4423130"/>
              <a:ext cx="6660056" cy="6976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i="1" dirty="0">
                  <a:solidFill>
                    <a:schemeClr val="bg1"/>
                  </a:solidFill>
                  <a:cs typeface="Arial" pitchFamily="34" charset="0"/>
                </a:rPr>
                <a:t>Team Access</a:t>
              </a:r>
              <a:endParaRPr lang="ko-KR" altLang="en-US" sz="2800" i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1D228C36-0C5C-40B6-AFBC-D1BD662CD0AF}"/>
                </a:ext>
              </a:extLst>
            </p:cNvPr>
            <p:cNvSpPr txBox="1"/>
            <p:nvPr/>
          </p:nvSpPr>
          <p:spPr>
            <a:xfrm>
              <a:off x="595309" y="4719149"/>
              <a:ext cx="6660056" cy="861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3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722850" y="4151454"/>
            <a:ext cx="496475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Team Members: Person 1, Person 2, Person 3</a:t>
            </a:r>
          </a:p>
        </p:txBody>
      </p:sp>
    </p:spTree>
    <p:extLst>
      <p:ext uri="{BB962C8B-B14F-4D97-AF65-F5344CB8AC3E}">
        <p14:creationId xmlns:p14="http://schemas.microsoft.com/office/powerpoint/2010/main" val="373233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EC9B71-5D4B-DD45-B7AE-09D67FDED3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GANTT Chart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8BE78A4-80FA-C041-B0CB-7B48597C2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7268" y="0"/>
            <a:ext cx="93112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9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51387"/>
          </a:xfrm>
          <a:solidFill>
            <a:schemeClr val="accent1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Our Team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17934"/>
            <a:ext cx="9144000" cy="288032"/>
          </a:xfrm>
          <a:solidFill>
            <a:schemeClr val="accent4"/>
          </a:solidFill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Team Access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94346" y="3120411"/>
            <a:ext cx="1728192" cy="1464203"/>
            <a:chOff x="3779911" y="3327771"/>
            <a:chExt cx="1584177" cy="1464203"/>
          </a:xfrm>
        </p:grpSpPr>
        <p:sp>
          <p:nvSpPr>
            <p:cNvPr id="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Person 1</a:t>
              </a:r>
            </a:p>
          </p:txBody>
        </p:sp>
        <p:sp>
          <p:nvSpPr>
            <p:cNvPr id="10" name="Text Placeholder 18"/>
            <p:cNvSpPr txBox="1">
              <a:spLocks/>
            </p:cNvSpPr>
            <p:nvPr/>
          </p:nvSpPr>
          <p:spPr>
            <a:xfrm>
              <a:off x="3779911" y="364644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Team Leader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79911" y="3960977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Overall point of contact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Oversees timeline management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08565" y="3120411"/>
            <a:ext cx="1728192" cy="1648869"/>
            <a:chOff x="3779911" y="3327771"/>
            <a:chExt cx="1584177" cy="1648869"/>
          </a:xfrm>
        </p:grpSpPr>
        <p:sp>
          <p:nvSpPr>
            <p:cNvPr id="1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Person 2</a:t>
              </a:r>
            </a:p>
          </p:txBody>
        </p:sp>
        <p:sp>
          <p:nvSpPr>
            <p:cNvPr id="14" name="Text Placeholder 18"/>
            <p:cNvSpPr txBox="1">
              <a:spLocks/>
            </p:cNvSpPr>
            <p:nvPr/>
          </p:nvSpPr>
          <p:spPr>
            <a:xfrm>
              <a:off x="3779911" y="364644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Engagement Lead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79911" y="3960977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Conduct stakeholder interviews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Plan and design market study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9010" y="3120411"/>
            <a:ext cx="1981449" cy="1648869"/>
            <a:chOff x="3779910" y="3327771"/>
            <a:chExt cx="1816329" cy="1648869"/>
          </a:xfrm>
        </p:grpSpPr>
        <p:sp>
          <p:nvSpPr>
            <p:cNvPr id="1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Person 3</a:t>
              </a:r>
            </a:p>
          </p:txBody>
        </p:sp>
        <p:sp>
          <p:nvSpPr>
            <p:cNvPr id="18" name="Text Placeholder 18"/>
            <p:cNvSpPr txBox="1">
              <a:spLocks/>
            </p:cNvSpPr>
            <p:nvPr/>
          </p:nvSpPr>
          <p:spPr>
            <a:xfrm>
              <a:off x="3779911" y="364644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Tech Lead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79910" y="3960977"/>
              <a:ext cx="18163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Work with developers and designers on feature design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Prepare and lead on final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5" name="Picture Placeholder 34" descr="Icon&#10;&#10;Description automatically generated">
            <a:extLst>
              <a:ext uri="{FF2B5EF4-FFF2-40B4-BE49-F238E27FC236}">
                <a16:creationId xmlns:a16="http://schemas.microsoft.com/office/drawing/2014/main" id="{601164B6-1B08-654D-8133-65D50B8D36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8" b="48"/>
          <a:stretch>
            <a:fillRect/>
          </a:stretch>
        </p:blipFill>
        <p:spPr>
          <a:xfrm>
            <a:off x="873125" y="1320800"/>
            <a:ext cx="1649413" cy="1647825"/>
          </a:xfrm>
        </p:spPr>
      </p:pic>
      <p:pic>
        <p:nvPicPr>
          <p:cNvPr id="43" name="Picture Placeholder 4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3335111-8702-AE44-872E-0153BFB11188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3"/>
          <a:srcRect t="48" b="48"/>
          <a:stretch>
            <a:fillRect/>
          </a:stretch>
        </p:blipFill>
        <p:spPr>
          <a:xfrm>
            <a:off x="3487738" y="1320800"/>
            <a:ext cx="1649412" cy="1647825"/>
          </a:xfrm>
        </p:spPr>
      </p:pic>
      <p:pic>
        <p:nvPicPr>
          <p:cNvPr id="47" name="Picture Placeholder 46" descr="Icon&#10;&#10;Description automatically generated">
            <a:extLst>
              <a:ext uri="{FF2B5EF4-FFF2-40B4-BE49-F238E27FC236}">
                <a16:creationId xmlns:a16="http://schemas.microsoft.com/office/drawing/2014/main" id="{741BEB70-77D6-CD42-8987-005B2C896753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4"/>
          <a:srcRect/>
          <a:stretch>
            <a:fillRect/>
          </a:stretch>
        </p:blipFill>
        <p:spPr>
          <a:xfrm>
            <a:off x="5868988" y="1320800"/>
            <a:ext cx="1649412" cy="1649413"/>
          </a:xfrm>
        </p:spPr>
      </p:pic>
    </p:spTree>
    <p:extLst>
      <p:ext uri="{BB962C8B-B14F-4D97-AF65-F5344CB8AC3E}">
        <p14:creationId xmlns:p14="http://schemas.microsoft.com/office/powerpoint/2010/main" val="137795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81658"/>
            <a:ext cx="9144000" cy="576063"/>
          </a:xfrm>
        </p:spPr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______________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157721"/>
            <a:ext cx="9144000" cy="288032"/>
          </a:xfrm>
        </p:spPr>
        <p:txBody>
          <a:bodyPr/>
          <a:lstStyle/>
          <a:p>
            <a:pPr lvl="0"/>
            <a:r>
              <a:rPr lang="en-US" altLang="ko-K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Signature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2357467"/>
            <a:ext cx="511256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hereby acknowledge receipt of the above team proposal, and am agreeable with the above mentioned project scope, deliverables and timeline as proposed by the team.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9430904-96BB-6841-ADAC-D3EDE3C6D57B}"/>
              </a:ext>
            </a:extLst>
          </p:cNvPr>
          <p:cNvSpPr txBox="1">
            <a:spLocks/>
          </p:cNvSpPr>
          <p:nvPr/>
        </p:nvSpPr>
        <p:spPr>
          <a:xfrm>
            <a:off x="0" y="7532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Project Sign Off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25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2422" y="721332"/>
            <a:ext cx="4643755" cy="7155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50" dirty="0">
                <a:solidFill>
                  <a:schemeClr val="bg1"/>
                </a:solidFill>
                <a:cs typeface="Arial" pitchFamily="34" charset="0"/>
              </a:rPr>
              <a:t>Proposal Outline</a:t>
            </a:r>
            <a:endParaRPr lang="ko-KR" altLang="en-US" sz="405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CAFC84-4744-4178-95B5-AB423D30EFA8}"/>
              </a:ext>
            </a:extLst>
          </p:cNvPr>
          <p:cNvGrpSpPr/>
          <p:nvPr/>
        </p:nvGrpSpPr>
        <p:grpSpPr>
          <a:xfrm>
            <a:off x="492022" y="2446773"/>
            <a:ext cx="3530656" cy="784830"/>
            <a:chOff x="5692278" y="3070393"/>
            <a:chExt cx="4707541" cy="1046440"/>
          </a:xfrm>
        </p:grpSpPr>
        <p:sp>
          <p:nvSpPr>
            <p:cNvPr id="9" name="TextBox 8"/>
            <p:cNvSpPr txBox="1"/>
            <p:nvPr/>
          </p:nvSpPr>
          <p:spPr>
            <a:xfrm>
              <a:off x="6751979" y="3153728"/>
              <a:ext cx="3647840" cy="954108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025" b="1" dirty="0">
                  <a:cs typeface="Arial" pitchFamily="34" charset="0"/>
                </a:rPr>
                <a:t>Background of project</a:t>
              </a:r>
              <a:endParaRPr lang="ko-KR" altLang="en-US" sz="2025" b="1" dirty="0"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92278" y="3070393"/>
              <a:ext cx="1078173" cy="1046440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4500" b="1" dirty="0">
                  <a:cs typeface="Arial" pitchFamily="34" charset="0"/>
                </a:rPr>
                <a:t>01</a:t>
              </a:r>
              <a:endParaRPr lang="ko-KR" altLang="en-US" sz="4500" b="1" dirty="0"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1A5C06-9DB4-413C-9356-73FF09130A4F}"/>
              </a:ext>
            </a:extLst>
          </p:cNvPr>
          <p:cNvGrpSpPr/>
          <p:nvPr/>
        </p:nvGrpSpPr>
        <p:grpSpPr>
          <a:xfrm>
            <a:off x="4845162" y="2446773"/>
            <a:ext cx="3532360" cy="784830"/>
            <a:chOff x="5692278" y="3070393"/>
            <a:chExt cx="4709813" cy="104644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F50ED2-77D6-4064-8834-6CA6460394EB}"/>
                </a:ext>
              </a:extLst>
            </p:cNvPr>
            <p:cNvSpPr txBox="1"/>
            <p:nvPr/>
          </p:nvSpPr>
          <p:spPr>
            <a:xfrm>
              <a:off x="6754251" y="3310125"/>
              <a:ext cx="3647840" cy="538609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025" b="1" dirty="0">
                  <a:cs typeface="Arial" pitchFamily="34" charset="0"/>
                </a:rPr>
                <a:t>Project Objectives</a:t>
              </a:r>
              <a:endParaRPr lang="ko-KR" altLang="en-US" sz="2025" b="1" dirty="0"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4FFC14-B4AA-49BC-8F34-087407605B97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1046440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4500" b="1" dirty="0">
                  <a:cs typeface="Arial" pitchFamily="34" charset="0"/>
                </a:rPr>
                <a:t>02</a:t>
              </a:r>
              <a:endParaRPr lang="ko-KR" altLang="en-US" sz="4500" b="1" dirty="0"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5C62BB4-E7CE-481F-853F-FDA59731498B}"/>
              </a:ext>
            </a:extLst>
          </p:cNvPr>
          <p:cNvGrpSpPr/>
          <p:nvPr/>
        </p:nvGrpSpPr>
        <p:grpSpPr>
          <a:xfrm>
            <a:off x="493726" y="3676779"/>
            <a:ext cx="3544510" cy="784830"/>
            <a:chOff x="5692278" y="3070393"/>
            <a:chExt cx="4726013" cy="104644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D842C6-31BE-495F-BE59-FAB5E8A2014D}"/>
                </a:ext>
              </a:extLst>
            </p:cNvPr>
            <p:cNvSpPr txBox="1"/>
            <p:nvPr/>
          </p:nvSpPr>
          <p:spPr>
            <a:xfrm>
              <a:off x="6770451" y="3290866"/>
              <a:ext cx="3647840" cy="538609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025" b="1" dirty="0">
                  <a:cs typeface="Arial" pitchFamily="34" charset="0"/>
                </a:rPr>
                <a:t>Key Deliverables</a:t>
              </a:r>
              <a:endParaRPr lang="ko-KR" altLang="en-US" sz="2025" b="1" dirty="0"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5502A7-4347-4430-8DA7-2629A1C932A2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1046440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4500" b="1" dirty="0">
                  <a:cs typeface="Arial" pitchFamily="34" charset="0"/>
                </a:rPr>
                <a:t>03</a:t>
              </a:r>
              <a:endParaRPr lang="ko-KR" altLang="en-US" sz="4500" b="1" dirty="0"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7DA1F4-A93A-4A6E-8D7B-86B1E3FD26ED}"/>
              </a:ext>
            </a:extLst>
          </p:cNvPr>
          <p:cNvGrpSpPr/>
          <p:nvPr/>
        </p:nvGrpSpPr>
        <p:grpSpPr>
          <a:xfrm>
            <a:off x="4846866" y="3676779"/>
            <a:ext cx="3530656" cy="784830"/>
            <a:chOff x="5692278" y="3070393"/>
            <a:chExt cx="4707541" cy="104644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71E5D8-AA70-4D3C-88A5-3F7CDB0DC9A8}"/>
                </a:ext>
              </a:extLst>
            </p:cNvPr>
            <p:cNvSpPr txBox="1"/>
            <p:nvPr/>
          </p:nvSpPr>
          <p:spPr>
            <a:xfrm>
              <a:off x="6751979" y="3153728"/>
              <a:ext cx="3647840" cy="954108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025" b="1" dirty="0">
                  <a:cs typeface="Arial" pitchFamily="34" charset="0"/>
                </a:rPr>
                <a:t>Project Timeline and Roles</a:t>
              </a:r>
              <a:endParaRPr lang="ko-KR" altLang="en-US" sz="2025" b="1" dirty="0"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8661E6-62F9-4315-A04D-01E8BF32249F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1046440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4500" b="1" dirty="0">
                  <a:cs typeface="Arial" pitchFamily="34" charset="0"/>
                </a:rPr>
                <a:t>04</a:t>
              </a:r>
              <a:endParaRPr lang="ko-KR" altLang="en-US" sz="4500" b="1" dirty="0">
                <a:cs typeface="Arial" pitchFamily="34" charset="0"/>
              </a:endParaRPr>
            </a:p>
          </p:txBody>
        </p:sp>
      </p:grpSp>
      <p:pic>
        <p:nvPicPr>
          <p:cNvPr id="1028" name="Picture 4" descr="bank account connect Icon 2266386">
            <a:extLst>
              <a:ext uri="{FF2B5EF4-FFF2-40B4-BE49-F238E27FC236}">
                <a16:creationId xmlns:a16="http://schemas.microsoft.com/office/drawing/2014/main" id="{603437CC-6330-ED42-A996-2924F9BFB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" y="577366"/>
            <a:ext cx="1003512" cy="100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90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Background of Project</a:t>
            </a:r>
          </a:p>
        </p:txBody>
      </p:sp>
      <p:grpSp>
        <p:nvGrpSpPr>
          <p:cNvPr id="3" name="그룹 7">
            <a:extLst>
              <a:ext uri="{FF2B5EF4-FFF2-40B4-BE49-F238E27FC236}">
                <a16:creationId xmlns:a16="http://schemas.microsoft.com/office/drawing/2014/main" id="{5BB7F728-77A8-40E3-BACF-7D3EEFA5FD4D}"/>
              </a:ext>
            </a:extLst>
          </p:cNvPr>
          <p:cNvGrpSpPr/>
          <p:nvPr/>
        </p:nvGrpSpPr>
        <p:grpSpPr>
          <a:xfrm rot="10800000" flipV="1">
            <a:off x="3549460" y="3166100"/>
            <a:ext cx="2117810" cy="721630"/>
            <a:chOff x="1541839" y="2217893"/>
            <a:chExt cx="2159832" cy="928031"/>
          </a:xfrm>
          <a:solidFill>
            <a:schemeClr val="bg1">
              <a:lumMod val="85000"/>
            </a:schemeClr>
          </a:solidFill>
        </p:grpSpPr>
        <p:grpSp>
          <p:nvGrpSpPr>
            <p:cNvPr id="4" name="그룹 8">
              <a:extLst>
                <a:ext uri="{FF2B5EF4-FFF2-40B4-BE49-F238E27FC236}">
                  <a16:creationId xmlns:a16="http://schemas.microsoft.com/office/drawing/2014/main" id="{F1DE0F58-34FB-4365-868D-862335FF93D5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grpFill/>
          </p:grpSpPr>
          <p:sp>
            <p:nvSpPr>
              <p:cNvPr id="6" name="Freeform 18">
                <a:extLst>
                  <a:ext uri="{FF2B5EF4-FFF2-40B4-BE49-F238E27FC236}">
                    <a16:creationId xmlns:a16="http://schemas.microsoft.com/office/drawing/2014/main" id="{0574C6B5-3BA8-4B96-BB75-49F3D5A5C0C7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" name="Freeform 19">
                <a:extLst>
                  <a:ext uri="{FF2B5EF4-FFF2-40B4-BE49-F238E27FC236}">
                    <a16:creationId xmlns:a16="http://schemas.microsoft.com/office/drawing/2014/main" id="{07B7B274-F644-4A8A-AB42-95BA69B74967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" name="직사각형 9">
              <a:extLst>
                <a:ext uri="{FF2B5EF4-FFF2-40B4-BE49-F238E27FC236}">
                  <a16:creationId xmlns:a16="http://schemas.microsoft.com/office/drawing/2014/main" id="{CD840120-C3D6-4C91-B030-118ABA7DE4CE}"/>
                </a:ext>
              </a:extLst>
            </p:cNvPr>
            <p:cNvSpPr/>
            <p:nvPr/>
          </p:nvSpPr>
          <p:spPr>
            <a:xfrm rot="18740140">
              <a:off x="1753624" y="2648402"/>
              <a:ext cx="285737" cy="7093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F7B05CC-4AD7-4A68-8292-049688C48611}"/>
              </a:ext>
            </a:extLst>
          </p:cNvPr>
          <p:cNvGrpSpPr/>
          <p:nvPr/>
        </p:nvGrpSpPr>
        <p:grpSpPr>
          <a:xfrm>
            <a:off x="3634732" y="1345350"/>
            <a:ext cx="1874535" cy="1789578"/>
            <a:chOff x="4418825" y="1666106"/>
            <a:chExt cx="3343265" cy="3378518"/>
          </a:xfrm>
        </p:grpSpPr>
        <p:sp>
          <p:nvSpPr>
            <p:cNvPr id="9" name="자유형: 도형 19">
              <a:extLst>
                <a:ext uri="{FF2B5EF4-FFF2-40B4-BE49-F238E27FC236}">
                  <a16:creationId xmlns:a16="http://schemas.microsoft.com/office/drawing/2014/main" id="{355D909C-7BD0-4AA8-938D-1CC08F72A79D}"/>
                </a:ext>
              </a:extLst>
            </p:cNvPr>
            <p:cNvSpPr/>
            <p:nvPr/>
          </p:nvSpPr>
          <p:spPr>
            <a:xfrm rot="18805991">
              <a:off x="4401199" y="1683732"/>
              <a:ext cx="3378518" cy="3343265"/>
            </a:xfrm>
            <a:custGeom>
              <a:avLst/>
              <a:gdLst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910377 w 3378518"/>
                <a:gd name="connsiteY6" fmla="*/ 1787884 h 3343265"/>
                <a:gd name="connsiteX7" fmla="*/ 909725 w 3378518"/>
                <a:gd name="connsiteY7" fmla="*/ 1788361 h 3343265"/>
                <a:gd name="connsiteX8" fmla="*/ 905259 w 3378518"/>
                <a:gd name="connsiteY8" fmla="*/ 1785216 h 3343265"/>
                <a:gd name="connsiteX9" fmla="*/ 1540529 w 3378518"/>
                <a:gd name="connsiteY9" fmla="*/ 2416784 h 3343265"/>
                <a:gd name="connsiteX10" fmla="*/ 1544133 w 3378518"/>
                <a:gd name="connsiteY10" fmla="*/ 2425125 h 3343265"/>
                <a:gd name="connsiteX11" fmla="*/ 1537828 w 3378518"/>
                <a:gd name="connsiteY11" fmla="*/ 2422532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1582868 w 3378518"/>
                <a:gd name="connsiteY3" fmla="*/ 2514775 h 3343265"/>
                <a:gd name="connsiteX4" fmla="*/ 890036 w 3378518"/>
                <a:gd name="connsiteY4" fmla="*/ 1777279 h 3343265"/>
                <a:gd name="connsiteX5" fmla="*/ 867690 w 3378518"/>
                <a:gd name="connsiteY5" fmla="*/ 1772294 h 3343265"/>
                <a:gd name="connsiteX6" fmla="*/ 874046 w 3378518"/>
                <a:gd name="connsiteY6" fmla="*/ 1768943 h 3343265"/>
                <a:gd name="connsiteX7" fmla="*/ 890036 w 3378518"/>
                <a:gd name="connsiteY7" fmla="*/ 1777279 h 3343265"/>
                <a:gd name="connsiteX8" fmla="*/ 910377 w 3378518"/>
                <a:gd name="connsiteY8" fmla="*/ 1787884 h 3343265"/>
                <a:gd name="connsiteX9" fmla="*/ 909725 w 3378518"/>
                <a:gd name="connsiteY9" fmla="*/ 1788361 h 3343265"/>
                <a:gd name="connsiteX10" fmla="*/ 905259 w 3378518"/>
                <a:gd name="connsiteY10" fmla="*/ 1785216 h 3343265"/>
                <a:gd name="connsiteX11" fmla="*/ 910377 w 3378518"/>
                <a:gd name="connsiteY11" fmla="*/ 1787884 h 3343265"/>
                <a:gd name="connsiteX12" fmla="*/ 1540529 w 3378518"/>
                <a:gd name="connsiteY12" fmla="*/ 2416784 h 3343265"/>
                <a:gd name="connsiteX13" fmla="*/ 1544133 w 3378518"/>
                <a:gd name="connsiteY13" fmla="*/ 2425125 h 3343265"/>
                <a:gd name="connsiteX14" fmla="*/ 1537828 w 3378518"/>
                <a:gd name="connsiteY14" fmla="*/ 2422532 h 3343265"/>
                <a:gd name="connsiteX15" fmla="*/ 1540529 w 3378518"/>
                <a:gd name="connsiteY15" fmla="*/ 2416784 h 3343265"/>
                <a:gd name="connsiteX16" fmla="*/ 2052499 w 3378518"/>
                <a:gd name="connsiteY16" fmla="*/ 409197 h 3343265"/>
                <a:gd name="connsiteX17" fmla="*/ 1721848 w 3378518"/>
                <a:gd name="connsiteY17" fmla="*/ 978193 h 3343265"/>
                <a:gd name="connsiteX18" fmla="*/ 1718264 w 3378518"/>
                <a:gd name="connsiteY18" fmla="*/ 1549318 h 3343265"/>
                <a:gd name="connsiteX19" fmla="*/ 1553358 w 3378518"/>
                <a:gd name="connsiteY19" fmla="*/ 1712169 h 3343265"/>
                <a:gd name="connsiteX20" fmla="*/ 982233 w 3378518"/>
                <a:gd name="connsiteY20" fmla="*/ 1708585 h 3343265"/>
                <a:gd name="connsiteX21" fmla="*/ 438132 w 3378518"/>
                <a:gd name="connsiteY21" fmla="*/ 1996240 h 3343265"/>
                <a:gd name="connsiteX22" fmla="*/ 1327831 w 3378518"/>
                <a:gd name="connsiteY22" fmla="*/ 2935982 h 3343265"/>
                <a:gd name="connsiteX23" fmla="*/ 1644360 w 3378518"/>
                <a:gd name="connsiteY23" fmla="*/ 2379076 h 3343265"/>
                <a:gd name="connsiteX24" fmla="*/ 1647944 w 3378518"/>
                <a:gd name="connsiteY24" fmla="*/ 1807951 h 3343265"/>
                <a:gd name="connsiteX25" fmla="*/ 1812850 w 3378518"/>
                <a:gd name="connsiteY25" fmla="*/ 1645100 h 3343265"/>
                <a:gd name="connsiteX26" fmla="*/ 2383975 w 3378518"/>
                <a:gd name="connsiteY26" fmla="*/ 1648684 h 3343265"/>
                <a:gd name="connsiteX27" fmla="*/ 2775160 w 3378518"/>
                <a:gd name="connsiteY27" fmla="*/ 1524061 h 3343265"/>
                <a:gd name="connsiteX28" fmla="*/ 2793741 w 3378518"/>
                <a:gd name="connsiteY28" fmla="*/ 1508778 h 3343265"/>
                <a:gd name="connsiteX29" fmla="*/ 2816322 w 3378518"/>
                <a:gd name="connsiteY29" fmla="*/ 1508471 h 3343265"/>
                <a:gd name="connsiteX30" fmla="*/ 2806599 w 3378518"/>
                <a:gd name="connsiteY30" fmla="*/ 1498202 h 3343265"/>
                <a:gd name="connsiteX31" fmla="*/ 2837773 w 3378518"/>
                <a:gd name="connsiteY31" fmla="*/ 1472561 h 3343265"/>
                <a:gd name="connsiteX32" fmla="*/ 2941609 w 3378518"/>
                <a:gd name="connsiteY32" fmla="*/ 1348315 h 3343265"/>
                <a:gd name="connsiteX33" fmla="*/ 2052499 w 3378518"/>
                <a:gd name="connsiteY33" fmla="*/ 409197 h 3343265"/>
                <a:gd name="connsiteX34" fmla="*/ 2174049 w 3378518"/>
                <a:gd name="connsiteY34" fmla="*/ 52146 h 3343265"/>
                <a:gd name="connsiteX35" fmla="*/ 3332823 w 3378518"/>
                <a:gd name="connsiteY35" fmla="*/ 1276097 h 3343265"/>
                <a:gd name="connsiteX36" fmla="*/ 3326372 w 3378518"/>
                <a:gd name="connsiteY36" fmla="*/ 1512000 h 3343265"/>
                <a:gd name="connsiteX37" fmla="*/ 3090468 w 3378518"/>
                <a:gd name="connsiteY37" fmla="*/ 1505547 h 3343265"/>
                <a:gd name="connsiteX38" fmla="*/ 3073378 w 3378518"/>
                <a:gd name="connsiteY38" fmla="*/ 1487496 h 3343265"/>
                <a:gd name="connsiteX39" fmla="*/ 2382792 w 3378518"/>
                <a:gd name="connsiteY39" fmla="*/ 1837062 h 3343265"/>
                <a:gd name="connsiteX40" fmla="*/ 1832752 w 3378518"/>
                <a:gd name="connsiteY40" fmla="*/ 1833609 h 3343265"/>
                <a:gd name="connsiteX41" fmla="*/ 1832752 w 3378518"/>
                <a:gd name="connsiteY41" fmla="*/ 2374892 h 3343265"/>
                <a:gd name="connsiteX42" fmla="*/ 1457702 w 3378518"/>
                <a:gd name="connsiteY42" fmla="*/ 3079064 h 3343265"/>
                <a:gd name="connsiteX43" fmla="*/ 1440373 w 3378518"/>
                <a:gd name="connsiteY43" fmla="*/ 3297572 h 3343265"/>
                <a:gd name="connsiteX44" fmla="*/ 1204469 w 3378518"/>
                <a:gd name="connsiteY44" fmla="*/ 3291119 h 3343265"/>
                <a:gd name="connsiteX45" fmla="*/ 45693 w 3378518"/>
                <a:gd name="connsiteY45" fmla="*/ 2067168 h 3343265"/>
                <a:gd name="connsiteX46" fmla="*/ 52146 w 3378518"/>
                <a:gd name="connsiteY46" fmla="*/ 1831267 h 3343265"/>
                <a:gd name="connsiteX47" fmla="*/ 288050 w 3378518"/>
                <a:gd name="connsiteY47" fmla="*/ 1837718 h 3343265"/>
                <a:gd name="connsiteX48" fmla="*/ 305161 w 3378518"/>
                <a:gd name="connsiteY48" fmla="*/ 1855791 h 3343265"/>
                <a:gd name="connsiteX49" fmla="*/ 978047 w 3378518"/>
                <a:gd name="connsiteY49" fmla="*/ 1520187 h 3343265"/>
                <a:gd name="connsiteX50" fmla="*/ 1530057 w 3378518"/>
                <a:gd name="connsiteY50" fmla="*/ 1520187 h 3343265"/>
                <a:gd name="connsiteX51" fmla="*/ 1533467 w 3378518"/>
                <a:gd name="connsiteY51" fmla="*/ 977008 h 3343265"/>
                <a:gd name="connsiteX52" fmla="*/ 1923558 w 3378518"/>
                <a:gd name="connsiteY52" fmla="*/ 268587 h 3343265"/>
                <a:gd name="connsiteX53" fmla="*/ 1938145 w 3378518"/>
                <a:gd name="connsiteY53" fmla="*/ 45695 h 3343265"/>
                <a:gd name="connsiteX54" fmla="*/ 2174049 w 3378518"/>
                <a:gd name="connsiteY54" fmla="*/ 52146 h 3343265"/>
                <a:gd name="connsiteX0" fmla="*/ 1571007 w 3378518"/>
                <a:gd name="connsiteY0" fmla="*/ 2543617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890036 w 3378518"/>
                <a:gd name="connsiteY6" fmla="*/ 1777279 h 3343265"/>
                <a:gd name="connsiteX7" fmla="*/ 910377 w 3378518"/>
                <a:gd name="connsiteY7" fmla="*/ 1787884 h 3343265"/>
                <a:gd name="connsiteX8" fmla="*/ 909725 w 3378518"/>
                <a:gd name="connsiteY8" fmla="*/ 1788361 h 3343265"/>
                <a:gd name="connsiteX9" fmla="*/ 905259 w 3378518"/>
                <a:gd name="connsiteY9" fmla="*/ 1785216 h 3343265"/>
                <a:gd name="connsiteX10" fmla="*/ 910377 w 3378518"/>
                <a:gd name="connsiteY10" fmla="*/ 1787884 h 3343265"/>
                <a:gd name="connsiteX11" fmla="*/ 1540529 w 3378518"/>
                <a:gd name="connsiteY11" fmla="*/ 2416784 h 3343265"/>
                <a:gd name="connsiteX12" fmla="*/ 1544133 w 3378518"/>
                <a:gd name="connsiteY12" fmla="*/ 2425125 h 3343265"/>
                <a:gd name="connsiteX13" fmla="*/ 1537828 w 3378518"/>
                <a:gd name="connsiteY13" fmla="*/ 2422532 h 3343265"/>
                <a:gd name="connsiteX14" fmla="*/ 1540529 w 3378518"/>
                <a:gd name="connsiteY14" fmla="*/ 2416784 h 3343265"/>
                <a:gd name="connsiteX15" fmla="*/ 2052499 w 3378518"/>
                <a:gd name="connsiteY15" fmla="*/ 409197 h 3343265"/>
                <a:gd name="connsiteX16" fmla="*/ 1721848 w 3378518"/>
                <a:gd name="connsiteY16" fmla="*/ 978193 h 3343265"/>
                <a:gd name="connsiteX17" fmla="*/ 1718264 w 3378518"/>
                <a:gd name="connsiteY17" fmla="*/ 1549318 h 3343265"/>
                <a:gd name="connsiteX18" fmla="*/ 1553358 w 3378518"/>
                <a:gd name="connsiteY18" fmla="*/ 1712169 h 3343265"/>
                <a:gd name="connsiteX19" fmla="*/ 982233 w 3378518"/>
                <a:gd name="connsiteY19" fmla="*/ 1708585 h 3343265"/>
                <a:gd name="connsiteX20" fmla="*/ 438132 w 3378518"/>
                <a:gd name="connsiteY20" fmla="*/ 1996240 h 3343265"/>
                <a:gd name="connsiteX21" fmla="*/ 1327831 w 3378518"/>
                <a:gd name="connsiteY21" fmla="*/ 2935982 h 3343265"/>
                <a:gd name="connsiteX22" fmla="*/ 1644360 w 3378518"/>
                <a:gd name="connsiteY22" fmla="*/ 2379076 h 3343265"/>
                <a:gd name="connsiteX23" fmla="*/ 1647944 w 3378518"/>
                <a:gd name="connsiteY23" fmla="*/ 1807951 h 3343265"/>
                <a:gd name="connsiteX24" fmla="*/ 1812850 w 3378518"/>
                <a:gd name="connsiteY24" fmla="*/ 1645100 h 3343265"/>
                <a:gd name="connsiteX25" fmla="*/ 2383975 w 3378518"/>
                <a:gd name="connsiteY25" fmla="*/ 1648684 h 3343265"/>
                <a:gd name="connsiteX26" fmla="*/ 2775160 w 3378518"/>
                <a:gd name="connsiteY26" fmla="*/ 1524061 h 3343265"/>
                <a:gd name="connsiteX27" fmla="*/ 2793741 w 3378518"/>
                <a:gd name="connsiteY27" fmla="*/ 1508778 h 3343265"/>
                <a:gd name="connsiteX28" fmla="*/ 2816322 w 3378518"/>
                <a:gd name="connsiteY28" fmla="*/ 1508471 h 3343265"/>
                <a:gd name="connsiteX29" fmla="*/ 2806599 w 3378518"/>
                <a:gd name="connsiteY29" fmla="*/ 1498202 h 3343265"/>
                <a:gd name="connsiteX30" fmla="*/ 2837773 w 3378518"/>
                <a:gd name="connsiteY30" fmla="*/ 1472561 h 3343265"/>
                <a:gd name="connsiteX31" fmla="*/ 2941609 w 3378518"/>
                <a:gd name="connsiteY31" fmla="*/ 1348315 h 3343265"/>
                <a:gd name="connsiteX32" fmla="*/ 2052499 w 3378518"/>
                <a:gd name="connsiteY32" fmla="*/ 409197 h 3343265"/>
                <a:gd name="connsiteX33" fmla="*/ 2174049 w 3378518"/>
                <a:gd name="connsiteY33" fmla="*/ 52146 h 3343265"/>
                <a:gd name="connsiteX34" fmla="*/ 3332823 w 3378518"/>
                <a:gd name="connsiteY34" fmla="*/ 1276097 h 3343265"/>
                <a:gd name="connsiteX35" fmla="*/ 3326372 w 3378518"/>
                <a:gd name="connsiteY35" fmla="*/ 1512000 h 3343265"/>
                <a:gd name="connsiteX36" fmla="*/ 3090468 w 3378518"/>
                <a:gd name="connsiteY36" fmla="*/ 1505547 h 3343265"/>
                <a:gd name="connsiteX37" fmla="*/ 3073378 w 3378518"/>
                <a:gd name="connsiteY37" fmla="*/ 1487496 h 3343265"/>
                <a:gd name="connsiteX38" fmla="*/ 2382792 w 3378518"/>
                <a:gd name="connsiteY38" fmla="*/ 1837062 h 3343265"/>
                <a:gd name="connsiteX39" fmla="*/ 1832752 w 3378518"/>
                <a:gd name="connsiteY39" fmla="*/ 1833609 h 3343265"/>
                <a:gd name="connsiteX40" fmla="*/ 1832752 w 3378518"/>
                <a:gd name="connsiteY40" fmla="*/ 2374892 h 3343265"/>
                <a:gd name="connsiteX41" fmla="*/ 1457702 w 3378518"/>
                <a:gd name="connsiteY41" fmla="*/ 3079064 h 3343265"/>
                <a:gd name="connsiteX42" fmla="*/ 1440373 w 3378518"/>
                <a:gd name="connsiteY42" fmla="*/ 3297572 h 3343265"/>
                <a:gd name="connsiteX43" fmla="*/ 1204469 w 3378518"/>
                <a:gd name="connsiteY43" fmla="*/ 3291119 h 3343265"/>
                <a:gd name="connsiteX44" fmla="*/ 45693 w 3378518"/>
                <a:gd name="connsiteY44" fmla="*/ 2067168 h 3343265"/>
                <a:gd name="connsiteX45" fmla="*/ 52146 w 3378518"/>
                <a:gd name="connsiteY45" fmla="*/ 1831267 h 3343265"/>
                <a:gd name="connsiteX46" fmla="*/ 288050 w 3378518"/>
                <a:gd name="connsiteY46" fmla="*/ 1837718 h 3343265"/>
                <a:gd name="connsiteX47" fmla="*/ 305161 w 3378518"/>
                <a:gd name="connsiteY47" fmla="*/ 1855791 h 3343265"/>
                <a:gd name="connsiteX48" fmla="*/ 978047 w 3378518"/>
                <a:gd name="connsiteY48" fmla="*/ 1520187 h 3343265"/>
                <a:gd name="connsiteX49" fmla="*/ 1530057 w 3378518"/>
                <a:gd name="connsiteY49" fmla="*/ 1520187 h 3343265"/>
                <a:gd name="connsiteX50" fmla="*/ 1533467 w 3378518"/>
                <a:gd name="connsiteY50" fmla="*/ 977008 h 3343265"/>
                <a:gd name="connsiteX51" fmla="*/ 1923558 w 3378518"/>
                <a:gd name="connsiteY51" fmla="*/ 268587 h 3343265"/>
                <a:gd name="connsiteX52" fmla="*/ 1938145 w 3378518"/>
                <a:gd name="connsiteY52" fmla="*/ 45695 h 3343265"/>
                <a:gd name="connsiteX53" fmla="*/ 2174049 w 3378518"/>
                <a:gd name="connsiteY53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40529 w 3378518"/>
                <a:gd name="connsiteY8" fmla="*/ 2416784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1540529 w 3378518"/>
                <a:gd name="connsiteY11" fmla="*/ 2416784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052499 w 3378518"/>
                <a:gd name="connsiteY29" fmla="*/ 409197 h 3343265"/>
                <a:gd name="connsiteX30" fmla="*/ 2174049 w 3378518"/>
                <a:gd name="connsiteY30" fmla="*/ 52146 h 3343265"/>
                <a:gd name="connsiteX31" fmla="*/ 3332823 w 3378518"/>
                <a:gd name="connsiteY31" fmla="*/ 1276097 h 3343265"/>
                <a:gd name="connsiteX32" fmla="*/ 3326372 w 3378518"/>
                <a:gd name="connsiteY32" fmla="*/ 1512000 h 3343265"/>
                <a:gd name="connsiteX33" fmla="*/ 3090468 w 3378518"/>
                <a:gd name="connsiteY33" fmla="*/ 1505547 h 3343265"/>
                <a:gd name="connsiteX34" fmla="*/ 3073378 w 3378518"/>
                <a:gd name="connsiteY34" fmla="*/ 1487496 h 3343265"/>
                <a:gd name="connsiteX35" fmla="*/ 2382792 w 3378518"/>
                <a:gd name="connsiteY35" fmla="*/ 1837062 h 3343265"/>
                <a:gd name="connsiteX36" fmla="*/ 1832752 w 3378518"/>
                <a:gd name="connsiteY36" fmla="*/ 1833609 h 3343265"/>
                <a:gd name="connsiteX37" fmla="*/ 1832752 w 3378518"/>
                <a:gd name="connsiteY37" fmla="*/ 2374892 h 3343265"/>
                <a:gd name="connsiteX38" fmla="*/ 1457702 w 3378518"/>
                <a:gd name="connsiteY38" fmla="*/ 3079064 h 3343265"/>
                <a:gd name="connsiteX39" fmla="*/ 1440373 w 3378518"/>
                <a:gd name="connsiteY39" fmla="*/ 3297572 h 3343265"/>
                <a:gd name="connsiteX40" fmla="*/ 1204469 w 3378518"/>
                <a:gd name="connsiteY40" fmla="*/ 3291119 h 3343265"/>
                <a:gd name="connsiteX41" fmla="*/ 45693 w 3378518"/>
                <a:gd name="connsiteY41" fmla="*/ 2067168 h 3343265"/>
                <a:gd name="connsiteX42" fmla="*/ 52146 w 3378518"/>
                <a:gd name="connsiteY42" fmla="*/ 1831267 h 3343265"/>
                <a:gd name="connsiteX43" fmla="*/ 288050 w 3378518"/>
                <a:gd name="connsiteY43" fmla="*/ 1837718 h 3343265"/>
                <a:gd name="connsiteX44" fmla="*/ 305161 w 3378518"/>
                <a:gd name="connsiteY44" fmla="*/ 1855791 h 3343265"/>
                <a:gd name="connsiteX45" fmla="*/ 978047 w 3378518"/>
                <a:gd name="connsiteY45" fmla="*/ 1520187 h 3343265"/>
                <a:gd name="connsiteX46" fmla="*/ 1530057 w 3378518"/>
                <a:gd name="connsiteY46" fmla="*/ 1520187 h 3343265"/>
                <a:gd name="connsiteX47" fmla="*/ 1533467 w 3378518"/>
                <a:gd name="connsiteY47" fmla="*/ 977008 h 3343265"/>
                <a:gd name="connsiteX48" fmla="*/ 1923558 w 3378518"/>
                <a:gd name="connsiteY48" fmla="*/ 268587 h 3343265"/>
                <a:gd name="connsiteX49" fmla="*/ 1938145 w 3378518"/>
                <a:gd name="connsiteY49" fmla="*/ 45695 h 3343265"/>
                <a:gd name="connsiteX50" fmla="*/ 2174049 w 3378518"/>
                <a:gd name="connsiteY50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37828 w 3378518"/>
                <a:gd name="connsiteY8" fmla="*/ 2422532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2052499 w 3378518"/>
                <a:gd name="connsiteY11" fmla="*/ 409197 h 3343265"/>
                <a:gd name="connsiteX12" fmla="*/ 1721848 w 3378518"/>
                <a:gd name="connsiteY12" fmla="*/ 978193 h 3343265"/>
                <a:gd name="connsiteX13" fmla="*/ 1718264 w 3378518"/>
                <a:gd name="connsiteY13" fmla="*/ 1549318 h 3343265"/>
                <a:gd name="connsiteX14" fmla="*/ 1553358 w 3378518"/>
                <a:gd name="connsiteY14" fmla="*/ 1712169 h 3343265"/>
                <a:gd name="connsiteX15" fmla="*/ 982233 w 3378518"/>
                <a:gd name="connsiteY15" fmla="*/ 1708585 h 3343265"/>
                <a:gd name="connsiteX16" fmla="*/ 438132 w 3378518"/>
                <a:gd name="connsiteY16" fmla="*/ 1996240 h 3343265"/>
                <a:gd name="connsiteX17" fmla="*/ 1327831 w 3378518"/>
                <a:gd name="connsiteY17" fmla="*/ 2935982 h 3343265"/>
                <a:gd name="connsiteX18" fmla="*/ 1644360 w 3378518"/>
                <a:gd name="connsiteY18" fmla="*/ 2379076 h 3343265"/>
                <a:gd name="connsiteX19" fmla="*/ 1647944 w 3378518"/>
                <a:gd name="connsiteY19" fmla="*/ 1807951 h 3343265"/>
                <a:gd name="connsiteX20" fmla="*/ 1812850 w 3378518"/>
                <a:gd name="connsiteY20" fmla="*/ 1645100 h 3343265"/>
                <a:gd name="connsiteX21" fmla="*/ 2383975 w 3378518"/>
                <a:gd name="connsiteY21" fmla="*/ 1648684 h 3343265"/>
                <a:gd name="connsiteX22" fmla="*/ 2775160 w 3378518"/>
                <a:gd name="connsiteY22" fmla="*/ 1524061 h 3343265"/>
                <a:gd name="connsiteX23" fmla="*/ 2793741 w 3378518"/>
                <a:gd name="connsiteY23" fmla="*/ 1508778 h 3343265"/>
                <a:gd name="connsiteX24" fmla="*/ 2816322 w 3378518"/>
                <a:gd name="connsiteY24" fmla="*/ 1508471 h 3343265"/>
                <a:gd name="connsiteX25" fmla="*/ 2806599 w 3378518"/>
                <a:gd name="connsiteY25" fmla="*/ 1498202 h 3343265"/>
                <a:gd name="connsiteX26" fmla="*/ 2837773 w 3378518"/>
                <a:gd name="connsiteY26" fmla="*/ 1472561 h 3343265"/>
                <a:gd name="connsiteX27" fmla="*/ 2941609 w 3378518"/>
                <a:gd name="connsiteY27" fmla="*/ 1348315 h 3343265"/>
                <a:gd name="connsiteX28" fmla="*/ 2052499 w 3378518"/>
                <a:gd name="connsiteY28" fmla="*/ 409197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2052499 w 3378518"/>
                <a:gd name="connsiteY8" fmla="*/ 409197 h 3343265"/>
                <a:gd name="connsiteX9" fmla="*/ 1721848 w 3378518"/>
                <a:gd name="connsiteY9" fmla="*/ 978193 h 3343265"/>
                <a:gd name="connsiteX10" fmla="*/ 1718264 w 3378518"/>
                <a:gd name="connsiteY10" fmla="*/ 1549318 h 3343265"/>
                <a:gd name="connsiteX11" fmla="*/ 1553358 w 3378518"/>
                <a:gd name="connsiteY11" fmla="*/ 1712169 h 3343265"/>
                <a:gd name="connsiteX12" fmla="*/ 982233 w 3378518"/>
                <a:gd name="connsiteY12" fmla="*/ 1708585 h 3343265"/>
                <a:gd name="connsiteX13" fmla="*/ 438132 w 3378518"/>
                <a:gd name="connsiteY13" fmla="*/ 1996240 h 3343265"/>
                <a:gd name="connsiteX14" fmla="*/ 1327831 w 3378518"/>
                <a:gd name="connsiteY14" fmla="*/ 2935982 h 3343265"/>
                <a:gd name="connsiteX15" fmla="*/ 1644360 w 3378518"/>
                <a:gd name="connsiteY15" fmla="*/ 2379076 h 3343265"/>
                <a:gd name="connsiteX16" fmla="*/ 1647944 w 3378518"/>
                <a:gd name="connsiteY16" fmla="*/ 1807951 h 3343265"/>
                <a:gd name="connsiteX17" fmla="*/ 1812850 w 3378518"/>
                <a:gd name="connsiteY17" fmla="*/ 1645100 h 3343265"/>
                <a:gd name="connsiteX18" fmla="*/ 2383975 w 3378518"/>
                <a:gd name="connsiteY18" fmla="*/ 1648684 h 3343265"/>
                <a:gd name="connsiteX19" fmla="*/ 2775160 w 3378518"/>
                <a:gd name="connsiteY19" fmla="*/ 1524061 h 3343265"/>
                <a:gd name="connsiteX20" fmla="*/ 2793741 w 3378518"/>
                <a:gd name="connsiteY20" fmla="*/ 1508778 h 3343265"/>
                <a:gd name="connsiteX21" fmla="*/ 2816322 w 3378518"/>
                <a:gd name="connsiteY21" fmla="*/ 1508471 h 3343265"/>
                <a:gd name="connsiteX22" fmla="*/ 2806599 w 3378518"/>
                <a:gd name="connsiteY22" fmla="*/ 1498202 h 3343265"/>
                <a:gd name="connsiteX23" fmla="*/ 2837773 w 3378518"/>
                <a:gd name="connsiteY23" fmla="*/ 1472561 h 3343265"/>
                <a:gd name="connsiteX24" fmla="*/ 2941609 w 3378518"/>
                <a:gd name="connsiteY24" fmla="*/ 1348315 h 3343265"/>
                <a:gd name="connsiteX25" fmla="*/ 2052499 w 3378518"/>
                <a:gd name="connsiteY25" fmla="*/ 409197 h 3343265"/>
                <a:gd name="connsiteX26" fmla="*/ 2174049 w 3378518"/>
                <a:gd name="connsiteY26" fmla="*/ 52146 h 3343265"/>
                <a:gd name="connsiteX27" fmla="*/ 3332823 w 3378518"/>
                <a:gd name="connsiteY27" fmla="*/ 1276097 h 3343265"/>
                <a:gd name="connsiteX28" fmla="*/ 3326372 w 3378518"/>
                <a:gd name="connsiteY28" fmla="*/ 1512000 h 3343265"/>
                <a:gd name="connsiteX29" fmla="*/ 3090468 w 3378518"/>
                <a:gd name="connsiteY29" fmla="*/ 1505547 h 3343265"/>
                <a:gd name="connsiteX30" fmla="*/ 3073378 w 3378518"/>
                <a:gd name="connsiteY30" fmla="*/ 1487496 h 3343265"/>
                <a:gd name="connsiteX31" fmla="*/ 2382792 w 3378518"/>
                <a:gd name="connsiteY31" fmla="*/ 1837062 h 3343265"/>
                <a:gd name="connsiteX32" fmla="*/ 1832752 w 3378518"/>
                <a:gd name="connsiteY32" fmla="*/ 1833609 h 3343265"/>
                <a:gd name="connsiteX33" fmla="*/ 1832752 w 3378518"/>
                <a:gd name="connsiteY33" fmla="*/ 2374892 h 3343265"/>
                <a:gd name="connsiteX34" fmla="*/ 1457702 w 3378518"/>
                <a:gd name="connsiteY34" fmla="*/ 3079064 h 3343265"/>
                <a:gd name="connsiteX35" fmla="*/ 1440373 w 3378518"/>
                <a:gd name="connsiteY35" fmla="*/ 3297572 h 3343265"/>
                <a:gd name="connsiteX36" fmla="*/ 1204469 w 3378518"/>
                <a:gd name="connsiteY36" fmla="*/ 3291119 h 3343265"/>
                <a:gd name="connsiteX37" fmla="*/ 45693 w 3378518"/>
                <a:gd name="connsiteY37" fmla="*/ 2067168 h 3343265"/>
                <a:gd name="connsiteX38" fmla="*/ 52146 w 3378518"/>
                <a:gd name="connsiteY38" fmla="*/ 1831267 h 3343265"/>
                <a:gd name="connsiteX39" fmla="*/ 288050 w 3378518"/>
                <a:gd name="connsiteY39" fmla="*/ 1837718 h 3343265"/>
                <a:gd name="connsiteX40" fmla="*/ 305161 w 3378518"/>
                <a:gd name="connsiteY40" fmla="*/ 1855791 h 3343265"/>
                <a:gd name="connsiteX41" fmla="*/ 978047 w 3378518"/>
                <a:gd name="connsiteY41" fmla="*/ 1520187 h 3343265"/>
                <a:gd name="connsiteX42" fmla="*/ 1530057 w 3378518"/>
                <a:gd name="connsiteY42" fmla="*/ 1520187 h 3343265"/>
                <a:gd name="connsiteX43" fmla="*/ 1533467 w 3378518"/>
                <a:gd name="connsiteY43" fmla="*/ 977008 h 3343265"/>
                <a:gd name="connsiteX44" fmla="*/ 1923558 w 3378518"/>
                <a:gd name="connsiteY44" fmla="*/ 268587 h 3343265"/>
                <a:gd name="connsiteX45" fmla="*/ 1938145 w 3378518"/>
                <a:gd name="connsiteY45" fmla="*/ 45695 h 3343265"/>
                <a:gd name="connsiteX46" fmla="*/ 2174049 w 3378518"/>
                <a:gd name="connsiteY46" fmla="*/ 52146 h 334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78518" h="3343265">
                  <a:moveTo>
                    <a:pt x="890036" y="1777279"/>
                  </a:moveTo>
                  <a:lnTo>
                    <a:pt x="867690" y="1772294"/>
                  </a:lnTo>
                  <a:lnTo>
                    <a:pt x="874046" y="1768943"/>
                  </a:lnTo>
                  <a:lnTo>
                    <a:pt x="890036" y="1777279"/>
                  </a:lnTo>
                  <a:close/>
                  <a:moveTo>
                    <a:pt x="910377" y="1787884"/>
                  </a:moveTo>
                  <a:lnTo>
                    <a:pt x="909725" y="1788361"/>
                  </a:lnTo>
                  <a:lnTo>
                    <a:pt x="905259" y="1785216"/>
                  </a:lnTo>
                  <a:lnTo>
                    <a:pt x="910377" y="1787884"/>
                  </a:lnTo>
                  <a:close/>
                  <a:moveTo>
                    <a:pt x="2052499" y="409197"/>
                  </a:moveTo>
                  <a:cubicBezTo>
                    <a:pt x="1855567" y="522139"/>
                    <a:pt x="1723377" y="734475"/>
                    <a:pt x="1721848" y="978193"/>
                  </a:cubicBezTo>
                  <a:cubicBezTo>
                    <a:pt x="1720653" y="1168568"/>
                    <a:pt x="1719459" y="1358943"/>
                    <a:pt x="1718264" y="1549318"/>
                  </a:cubicBezTo>
                  <a:lnTo>
                    <a:pt x="1553358" y="1712169"/>
                  </a:lnTo>
                  <a:lnTo>
                    <a:pt x="982233" y="1708585"/>
                  </a:lnTo>
                  <a:cubicBezTo>
                    <a:pt x="755048" y="1707160"/>
                    <a:pt x="553704" y="1819601"/>
                    <a:pt x="438132" y="1996240"/>
                  </a:cubicBezTo>
                  <a:lnTo>
                    <a:pt x="1327831" y="2935982"/>
                  </a:lnTo>
                  <a:cubicBezTo>
                    <a:pt x="1517741" y="2823547"/>
                    <a:pt x="1642874" y="2616160"/>
                    <a:pt x="1644360" y="2379076"/>
                  </a:cubicBezTo>
                  <a:cubicBezTo>
                    <a:pt x="1645555" y="2188701"/>
                    <a:pt x="1646749" y="1998326"/>
                    <a:pt x="1647944" y="1807951"/>
                  </a:cubicBezTo>
                  <a:lnTo>
                    <a:pt x="1812850" y="1645100"/>
                  </a:lnTo>
                  <a:lnTo>
                    <a:pt x="2383975" y="1648684"/>
                  </a:lnTo>
                  <a:cubicBezTo>
                    <a:pt x="2530062" y="1649601"/>
                    <a:pt x="2665464" y="1603436"/>
                    <a:pt x="2775160" y="1524061"/>
                  </a:cubicBezTo>
                  <a:lnTo>
                    <a:pt x="2793741" y="1508778"/>
                  </a:lnTo>
                  <a:lnTo>
                    <a:pt x="2816322" y="1508471"/>
                  </a:lnTo>
                  <a:lnTo>
                    <a:pt x="2806599" y="1498202"/>
                  </a:lnTo>
                  <a:lnTo>
                    <a:pt x="2837773" y="1472561"/>
                  </a:lnTo>
                  <a:cubicBezTo>
                    <a:pt x="2877299" y="1435719"/>
                    <a:pt x="2912231" y="1394008"/>
                    <a:pt x="2941609" y="1348315"/>
                  </a:cubicBezTo>
                  <a:lnTo>
                    <a:pt x="2052499" y="409197"/>
                  </a:lnTo>
                  <a:close/>
                  <a:moveTo>
                    <a:pt x="2174049" y="52146"/>
                  </a:moveTo>
                  <a:lnTo>
                    <a:pt x="3332823" y="1276097"/>
                  </a:lnTo>
                  <a:cubicBezTo>
                    <a:pt x="3396186" y="1343023"/>
                    <a:pt x="3393298" y="1448638"/>
                    <a:pt x="3326372" y="1512000"/>
                  </a:cubicBezTo>
                  <a:cubicBezTo>
                    <a:pt x="3259446" y="1575361"/>
                    <a:pt x="3153829" y="1572473"/>
                    <a:pt x="3090468" y="1505547"/>
                  </a:cubicBezTo>
                  <a:lnTo>
                    <a:pt x="3073378" y="1487496"/>
                  </a:lnTo>
                  <a:cubicBezTo>
                    <a:pt x="2919662" y="1701713"/>
                    <a:pt x="2666991" y="1838843"/>
                    <a:pt x="2382792" y="1837062"/>
                  </a:cubicBezTo>
                  <a:lnTo>
                    <a:pt x="1832752" y="1833609"/>
                  </a:lnTo>
                  <a:lnTo>
                    <a:pt x="1832752" y="2374892"/>
                  </a:lnTo>
                  <a:cubicBezTo>
                    <a:pt x="1832752" y="2668478"/>
                    <a:pt x="1684730" y="2927490"/>
                    <a:pt x="1457702" y="3079064"/>
                  </a:cubicBezTo>
                  <a:cubicBezTo>
                    <a:pt x="1509390" y="3144226"/>
                    <a:pt x="1502268" y="3238971"/>
                    <a:pt x="1440373" y="3297572"/>
                  </a:cubicBezTo>
                  <a:cubicBezTo>
                    <a:pt x="1373447" y="3360933"/>
                    <a:pt x="1267830" y="3358045"/>
                    <a:pt x="1204469" y="3291119"/>
                  </a:cubicBezTo>
                  <a:lnTo>
                    <a:pt x="45693" y="2067168"/>
                  </a:lnTo>
                  <a:cubicBezTo>
                    <a:pt x="-17668" y="2000245"/>
                    <a:pt x="-14779" y="1894627"/>
                    <a:pt x="52146" y="1831267"/>
                  </a:cubicBezTo>
                  <a:cubicBezTo>
                    <a:pt x="119072" y="1767904"/>
                    <a:pt x="224687" y="1770794"/>
                    <a:pt x="288050" y="1837718"/>
                  </a:cubicBezTo>
                  <a:lnTo>
                    <a:pt x="305161" y="1855791"/>
                  </a:lnTo>
                  <a:cubicBezTo>
                    <a:pt x="457589" y="1650481"/>
                    <a:pt x="702601" y="1520187"/>
                    <a:pt x="978047" y="1520187"/>
                  </a:cubicBezTo>
                  <a:lnTo>
                    <a:pt x="1530057" y="1520187"/>
                  </a:lnTo>
                  <a:cubicBezTo>
                    <a:pt x="1531194" y="1339127"/>
                    <a:pt x="1532330" y="1158068"/>
                    <a:pt x="1533467" y="977008"/>
                  </a:cubicBezTo>
                  <a:cubicBezTo>
                    <a:pt x="1535338" y="678827"/>
                    <a:pt x="1689679" y="417271"/>
                    <a:pt x="1923558" y="268587"/>
                  </a:cubicBezTo>
                  <a:cubicBezTo>
                    <a:pt x="1868853" y="203019"/>
                    <a:pt x="1874955" y="105520"/>
                    <a:pt x="1938145" y="45695"/>
                  </a:cubicBezTo>
                  <a:cubicBezTo>
                    <a:pt x="2005071" y="-17668"/>
                    <a:pt x="2110688" y="-14780"/>
                    <a:pt x="2174049" y="521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grpSp>
          <p:nvGrpSpPr>
            <p:cNvPr id="10" name="그룹 60">
              <a:extLst>
                <a:ext uri="{FF2B5EF4-FFF2-40B4-BE49-F238E27FC236}">
                  <a16:creationId xmlns:a16="http://schemas.microsoft.com/office/drawing/2014/main" id="{DC58AA0A-65AE-4AD0-BBD5-6CD8E5270009}"/>
                </a:ext>
              </a:extLst>
            </p:cNvPr>
            <p:cNvGrpSpPr/>
            <p:nvPr/>
          </p:nvGrpSpPr>
          <p:grpSpPr>
            <a:xfrm>
              <a:off x="5536852" y="2753578"/>
              <a:ext cx="1089476" cy="1686250"/>
              <a:chOff x="5558699" y="2598826"/>
              <a:chExt cx="1089476" cy="1686250"/>
            </a:xfrm>
          </p:grpSpPr>
          <p:grpSp>
            <p:nvGrpSpPr>
              <p:cNvPr id="11" name="그룹 49">
                <a:extLst>
                  <a:ext uri="{FF2B5EF4-FFF2-40B4-BE49-F238E27FC236}">
                    <a16:creationId xmlns:a16="http://schemas.microsoft.com/office/drawing/2014/main" id="{F2B29161-3165-4F16-92D1-51F0EB4003AD}"/>
                  </a:ext>
                </a:extLst>
              </p:cNvPr>
              <p:cNvGrpSpPr/>
              <p:nvPr/>
            </p:nvGrpSpPr>
            <p:grpSpPr>
              <a:xfrm>
                <a:off x="5617507" y="3979880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42" name="타원 50">
                  <a:extLst>
                    <a:ext uri="{FF2B5EF4-FFF2-40B4-BE49-F238E27FC236}">
                      <a16:creationId xmlns:a16="http://schemas.microsoft.com/office/drawing/2014/main" id="{8B61D3CF-27E1-42D9-8F23-3095523656E3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43" name="타원 51">
                  <a:extLst>
                    <a:ext uri="{FF2B5EF4-FFF2-40B4-BE49-F238E27FC236}">
                      <a16:creationId xmlns:a16="http://schemas.microsoft.com/office/drawing/2014/main" id="{5DA6ACFD-0EBC-4C9B-8263-3A4130113653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44" name="Block Arc 11">
                  <a:extLst>
                    <a:ext uri="{FF2B5EF4-FFF2-40B4-BE49-F238E27FC236}">
                      <a16:creationId xmlns:a16="http://schemas.microsoft.com/office/drawing/2014/main" id="{6F986290-17A8-4106-B56E-0D4F3E3D5026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21">
                <a:extLst>
                  <a:ext uri="{FF2B5EF4-FFF2-40B4-BE49-F238E27FC236}">
                    <a16:creationId xmlns:a16="http://schemas.microsoft.com/office/drawing/2014/main" id="{6717D9EC-695D-4054-982A-8803A0E64654}"/>
                  </a:ext>
                </a:extLst>
              </p:cNvPr>
              <p:cNvGrpSpPr/>
              <p:nvPr/>
            </p:nvGrpSpPr>
            <p:grpSpPr>
              <a:xfrm>
                <a:off x="5811672" y="36289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9" name="타원 22">
                  <a:extLst>
                    <a:ext uri="{FF2B5EF4-FFF2-40B4-BE49-F238E27FC236}">
                      <a16:creationId xmlns:a16="http://schemas.microsoft.com/office/drawing/2014/main" id="{739124D0-47B0-4C68-A637-4B93654BF436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40" name="타원 23">
                  <a:extLst>
                    <a:ext uri="{FF2B5EF4-FFF2-40B4-BE49-F238E27FC236}">
                      <a16:creationId xmlns:a16="http://schemas.microsoft.com/office/drawing/2014/main" id="{B18D9E48-5F71-4FE8-9276-8CFBE37CF9F4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41" name="Block Arc 11">
                  <a:extLst>
                    <a:ext uri="{FF2B5EF4-FFF2-40B4-BE49-F238E27FC236}">
                      <a16:creationId xmlns:a16="http://schemas.microsoft.com/office/drawing/2014/main" id="{1DFA0B75-B0C9-4A02-8F19-2675CD26C3C7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25">
                <a:extLst>
                  <a:ext uri="{FF2B5EF4-FFF2-40B4-BE49-F238E27FC236}">
                    <a16:creationId xmlns:a16="http://schemas.microsoft.com/office/drawing/2014/main" id="{D33E8221-B9C3-4413-9BE1-63DC91956557}"/>
                  </a:ext>
                </a:extLst>
              </p:cNvPr>
              <p:cNvGrpSpPr/>
              <p:nvPr/>
            </p:nvGrpSpPr>
            <p:grpSpPr>
              <a:xfrm>
                <a:off x="6050354" y="3733355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6" name="타원 26">
                  <a:extLst>
                    <a:ext uri="{FF2B5EF4-FFF2-40B4-BE49-F238E27FC236}">
                      <a16:creationId xmlns:a16="http://schemas.microsoft.com/office/drawing/2014/main" id="{3A5D29A9-BCF8-47D9-A85F-63E19427559A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7" name="타원 27">
                  <a:extLst>
                    <a:ext uri="{FF2B5EF4-FFF2-40B4-BE49-F238E27FC236}">
                      <a16:creationId xmlns:a16="http://schemas.microsoft.com/office/drawing/2014/main" id="{DC1EA496-7274-4401-AC2B-A52BDB58371C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8" name="Block Arc 11">
                  <a:extLst>
                    <a:ext uri="{FF2B5EF4-FFF2-40B4-BE49-F238E27FC236}">
                      <a16:creationId xmlns:a16="http://schemas.microsoft.com/office/drawing/2014/main" id="{3CD79E52-8333-4118-9577-341D6159D10D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" name="그룹 29">
                <a:extLst>
                  <a:ext uri="{FF2B5EF4-FFF2-40B4-BE49-F238E27FC236}">
                    <a16:creationId xmlns:a16="http://schemas.microsoft.com/office/drawing/2014/main" id="{482BC40C-5A28-4E3C-8330-F4F13432F334}"/>
                  </a:ext>
                </a:extLst>
              </p:cNvPr>
              <p:cNvGrpSpPr/>
              <p:nvPr/>
            </p:nvGrpSpPr>
            <p:grpSpPr>
              <a:xfrm>
                <a:off x="5804852" y="38992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3" name="타원 30">
                  <a:extLst>
                    <a:ext uri="{FF2B5EF4-FFF2-40B4-BE49-F238E27FC236}">
                      <a16:creationId xmlns:a16="http://schemas.microsoft.com/office/drawing/2014/main" id="{CBE0F2CD-826E-4D64-A174-A642BD0F335B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4" name="타원 31">
                  <a:extLst>
                    <a:ext uri="{FF2B5EF4-FFF2-40B4-BE49-F238E27FC236}">
                      <a16:creationId xmlns:a16="http://schemas.microsoft.com/office/drawing/2014/main" id="{B7EC955A-1658-449B-9684-D1D4FF8E86D9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5" name="Block Arc 11">
                  <a:extLst>
                    <a:ext uri="{FF2B5EF4-FFF2-40B4-BE49-F238E27FC236}">
                      <a16:creationId xmlns:a16="http://schemas.microsoft.com/office/drawing/2014/main" id="{8C087970-3BBA-41CB-A8A0-36336267CF27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" name="그룹 33">
                <a:extLst>
                  <a:ext uri="{FF2B5EF4-FFF2-40B4-BE49-F238E27FC236}">
                    <a16:creationId xmlns:a16="http://schemas.microsoft.com/office/drawing/2014/main" id="{AB9297D3-EA93-4FD1-B224-0703F555B536}"/>
                  </a:ext>
                </a:extLst>
              </p:cNvPr>
              <p:cNvGrpSpPr/>
              <p:nvPr/>
            </p:nvGrpSpPr>
            <p:grpSpPr>
              <a:xfrm>
                <a:off x="5558699" y="3770159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0" name="타원 34">
                  <a:extLst>
                    <a:ext uri="{FF2B5EF4-FFF2-40B4-BE49-F238E27FC236}">
                      <a16:creationId xmlns:a16="http://schemas.microsoft.com/office/drawing/2014/main" id="{F0C41B1F-1D6B-4B4E-B55A-F90344545ABD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1" name="타원 35">
                  <a:extLst>
                    <a:ext uri="{FF2B5EF4-FFF2-40B4-BE49-F238E27FC236}">
                      <a16:creationId xmlns:a16="http://schemas.microsoft.com/office/drawing/2014/main" id="{1D3122C8-7F9F-4F47-AD63-42AC6C177CAB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2" name="Block Arc 11">
                  <a:extLst>
                    <a:ext uri="{FF2B5EF4-FFF2-40B4-BE49-F238E27FC236}">
                      <a16:creationId xmlns:a16="http://schemas.microsoft.com/office/drawing/2014/main" id="{9840B2B0-208A-4172-9B5F-66DC2DFB64A6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그룹 37">
                <a:extLst>
                  <a:ext uri="{FF2B5EF4-FFF2-40B4-BE49-F238E27FC236}">
                    <a16:creationId xmlns:a16="http://schemas.microsoft.com/office/drawing/2014/main" id="{EE61853B-E428-4D1A-9BA1-CEE98DC24560}"/>
                  </a:ext>
                </a:extLst>
              </p:cNvPr>
              <p:cNvGrpSpPr/>
              <p:nvPr/>
            </p:nvGrpSpPr>
            <p:grpSpPr>
              <a:xfrm>
                <a:off x="6065408" y="396454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27" name="타원 38">
                  <a:extLst>
                    <a:ext uri="{FF2B5EF4-FFF2-40B4-BE49-F238E27FC236}">
                      <a16:creationId xmlns:a16="http://schemas.microsoft.com/office/drawing/2014/main" id="{7CF9B793-92B2-4724-9D50-4C5F6CE1D3DD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28" name="타원 39">
                  <a:extLst>
                    <a:ext uri="{FF2B5EF4-FFF2-40B4-BE49-F238E27FC236}">
                      <a16:creationId xmlns:a16="http://schemas.microsoft.com/office/drawing/2014/main" id="{CF92E7BA-C7E3-428C-AA7F-B30C8B7C96B0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29" name="Block Arc 11">
                  <a:extLst>
                    <a:ext uri="{FF2B5EF4-FFF2-40B4-BE49-F238E27FC236}">
                      <a16:creationId xmlns:a16="http://schemas.microsoft.com/office/drawing/2014/main" id="{814A05B4-B8BF-4D84-B7C2-A5935CD76124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41">
                <a:extLst>
                  <a:ext uri="{FF2B5EF4-FFF2-40B4-BE49-F238E27FC236}">
                    <a16:creationId xmlns:a16="http://schemas.microsoft.com/office/drawing/2014/main" id="{3DB764B7-EB7C-4681-B39D-C0AF4CE9AC9F}"/>
                  </a:ext>
                </a:extLst>
              </p:cNvPr>
              <p:cNvGrpSpPr/>
              <p:nvPr/>
            </p:nvGrpSpPr>
            <p:grpSpPr>
              <a:xfrm>
                <a:off x="6342979" y="3957518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24" name="타원 42">
                  <a:extLst>
                    <a:ext uri="{FF2B5EF4-FFF2-40B4-BE49-F238E27FC236}">
                      <a16:creationId xmlns:a16="http://schemas.microsoft.com/office/drawing/2014/main" id="{A86F5423-6150-49A5-8740-8CD8402CB9BD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25" name="타원 43">
                  <a:extLst>
                    <a:ext uri="{FF2B5EF4-FFF2-40B4-BE49-F238E27FC236}">
                      <a16:creationId xmlns:a16="http://schemas.microsoft.com/office/drawing/2014/main" id="{7675F7AB-E80E-4E10-B3C3-6284DA20501F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26" name="Block Arc 11">
                  <a:extLst>
                    <a:ext uri="{FF2B5EF4-FFF2-40B4-BE49-F238E27FC236}">
                      <a16:creationId xmlns:a16="http://schemas.microsoft.com/office/drawing/2014/main" id="{5CA740FC-1BD5-4C59-86C0-9AB4194874AB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45">
                <a:extLst>
                  <a:ext uri="{FF2B5EF4-FFF2-40B4-BE49-F238E27FC236}">
                    <a16:creationId xmlns:a16="http://schemas.microsoft.com/office/drawing/2014/main" id="{5F25B1FC-4A86-45A9-9DE6-27A7EA2D42A4}"/>
                  </a:ext>
                </a:extLst>
              </p:cNvPr>
              <p:cNvGrpSpPr/>
              <p:nvPr/>
            </p:nvGrpSpPr>
            <p:grpSpPr>
              <a:xfrm>
                <a:off x="6322640" y="372199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21" name="타원 46">
                  <a:extLst>
                    <a:ext uri="{FF2B5EF4-FFF2-40B4-BE49-F238E27FC236}">
                      <a16:creationId xmlns:a16="http://schemas.microsoft.com/office/drawing/2014/main" id="{D22D1D1C-DFED-4024-9077-28B8CDCFC733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22" name="타원 47">
                  <a:extLst>
                    <a:ext uri="{FF2B5EF4-FFF2-40B4-BE49-F238E27FC236}">
                      <a16:creationId xmlns:a16="http://schemas.microsoft.com/office/drawing/2014/main" id="{91F98B61-D047-4C8E-844D-C07387CC4EC0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23" name="Block Arc 11">
                  <a:extLst>
                    <a:ext uri="{FF2B5EF4-FFF2-40B4-BE49-F238E27FC236}">
                      <a16:creationId xmlns:a16="http://schemas.microsoft.com/office/drawing/2014/main" id="{BCE031ED-8F1D-4A59-BCE5-A2EA0529A2C7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이등변 삼각형 58">
                <a:extLst>
                  <a:ext uri="{FF2B5EF4-FFF2-40B4-BE49-F238E27FC236}">
                    <a16:creationId xmlns:a16="http://schemas.microsoft.com/office/drawing/2014/main" id="{E70BEB54-0C9A-4DA8-B509-4C5D5DB5E05E}"/>
                  </a:ext>
                </a:extLst>
              </p:cNvPr>
              <p:cNvSpPr/>
              <p:nvPr/>
            </p:nvSpPr>
            <p:spPr>
              <a:xfrm rot="10800000">
                <a:off x="5637159" y="2598826"/>
                <a:ext cx="945777" cy="48901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59">
                <a:extLst>
                  <a:ext uri="{FF2B5EF4-FFF2-40B4-BE49-F238E27FC236}">
                    <a16:creationId xmlns:a16="http://schemas.microsoft.com/office/drawing/2014/main" id="{7758D5A1-2628-4909-8429-9CEAEEC42FBA}"/>
                  </a:ext>
                </a:extLst>
              </p:cNvPr>
              <p:cNvSpPr/>
              <p:nvPr/>
            </p:nvSpPr>
            <p:spPr>
              <a:xfrm>
                <a:off x="6088867" y="3022230"/>
                <a:ext cx="36000" cy="72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19AA71C-8442-4959-BF89-470001339678}"/>
              </a:ext>
            </a:extLst>
          </p:cNvPr>
          <p:cNvSpPr txBox="1"/>
          <p:nvPr/>
        </p:nvSpPr>
        <p:spPr>
          <a:xfrm>
            <a:off x="242976" y="945984"/>
            <a:ext cx="26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err="1">
                <a:solidFill>
                  <a:schemeClr val="accent2"/>
                </a:solidFill>
                <a:cs typeface="Arial" pitchFamily="34" charset="0"/>
              </a:rPr>
              <a:t>TomoBank</a:t>
            </a:r>
            <a:r>
              <a:rPr lang="en-US" altLang="ko-KR" sz="1800" b="1" dirty="0">
                <a:solidFill>
                  <a:schemeClr val="accent2"/>
                </a:solidFill>
                <a:cs typeface="Arial" pitchFamily="34" charset="0"/>
              </a:rPr>
              <a:t> Connect</a:t>
            </a:r>
            <a:endParaRPr lang="ko-KR" altLang="en-US" sz="1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76C8F2-EF91-4435-B46B-C17E3199D78D}"/>
              </a:ext>
            </a:extLst>
          </p:cNvPr>
          <p:cNvSpPr txBox="1"/>
          <p:nvPr/>
        </p:nvSpPr>
        <p:spPr>
          <a:xfrm>
            <a:off x="269446" y="1644965"/>
            <a:ext cx="32884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TomoBank</a:t>
            </a:r>
            <a:r>
              <a:rPr lang="en-US" dirty="0"/>
              <a:t> is a market leader in digital banking space, known for piloting innovative solutions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 err="1"/>
              <a:t>TomoBank</a:t>
            </a:r>
            <a:r>
              <a:rPr lang="en-US" b="1" u="sng" dirty="0"/>
              <a:t> Connect</a:t>
            </a:r>
            <a:r>
              <a:rPr lang="en-US" dirty="0"/>
              <a:t>, the app has comprehensive set of features, including digital banking services, financial advisory, and AI learning to help customers create a fuss-free, convenient digital banking experience</a:t>
            </a:r>
          </a:p>
        </p:txBody>
      </p:sp>
      <p:grpSp>
        <p:nvGrpSpPr>
          <p:cNvPr id="47" name="Group 83">
            <a:extLst>
              <a:ext uri="{FF2B5EF4-FFF2-40B4-BE49-F238E27FC236}">
                <a16:creationId xmlns:a16="http://schemas.microsoft.com/office/drawing/2014/main" id="{3CAA7AB3-49F4-453A-9520-319727FF77E9}"/>
              </a:ext>
            </a:extLst>
          </p:cNvPr>
          <p:cNvGrpSpPr/>
          <p:nvPr/>
        </p:nvGrpSpPr>
        <p:grpSpPr>
          <a:xfrm>
            <a:off x="5789768" y="3697311"/>
            <a:ext cx="2322000" cy="854080"/>
            <a:chOff x="2551705" y="4283314"/>
            <a:chExt cx="2319429" cy="113877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9C1FF45-4EDA-48CA-87C3-04A113F84735}"/>
                </a:ext>
              </a:extLst>
            </p:cNvPr>
            <p:cNvSpPr txBox="1"/>
            <p:nvPr/>
          </p:nvSpPr>
          <p:spPr>
            <a:xfrm>
              <a:off x="2551705" y="4560313"/>
              <a:ext cx="2319429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Plan for a pilot roll in out in Singapore, with plans to expand to its biggest markets in Japan, Korea, Thailand and Philippines within the next 5 years.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45E996-31E3-47A8-80D0-84B1BE8BCC5B}"/>
                </a:ext>
              </a:extLst>
            </p:cNvPr>
            <p:cNvSpPr txBox="1"/>
            <p:nvPr/>
          </p:nvSpPr>
          <p:spPr>
            <a:xfrm>
              <a:off x="2551705" y="4283314"/>
              <a:ext cx="23194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Proposed Approach</a:t>
              </a:r>
              <a:endParaRPr lang="ko-KR" altLang="en-US" sz="900" b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50" name="Group 95">
            <a:extLst>
              <a:ext uri="{FF2B5EF4-FFF2-40B4-BE49-F238E27FC236}">
                <a16:creationId xmlns:a16="http://schemas.microsoft.com/office/drawing/2014/main" id="{9CA5C1FE-5644-4B31-99A7-AB427803DFF2}"/>
              </a:ext>
            </a:extLst>
          </p:cNvPr>
          <p:cNvGrpSpPr/>
          <p:nvPr/>
        </p:nvGrpSpPr>
        <p:grpSpPr>
          <a:xfrm>
            <a:off x="5789768" y="1981657"/>
            <a:ext cx="2322000" cy="1685077"/>
            <a:chOff x="2551705" y="4283314"/>
            <a:chExt cx="2319429" cy="224677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D92A705-6F92-4E00-B119-E01C606514D2}"/>
                </a:ext>
              </a:extLst>
            </p:cNvPr>
            <p:cNvSpPr txBox="1"/>
            <p:nvPr/>
          </p:nvSpPr>
          <p:spPr>
            <a:xfrm>
              <a:off x="2551705" y="4560313"/>
              <a:ext cx="2319429" cy="1969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There is currently only one other competitor named Super Bank with limited PWD friendly banking services.</a:t>
              </a:r>
            </a:p>
            <a:p>
              <a:endParaRPr lang="en-US" sz="900" dirty="0"/>
            </a:p>
            <a:p>
              <a:r>
                <a:rPr lang="en-US" sz="900" dirty="0"/>
                <a:t>PWDs, mostly visually impaired currently make up about 7% of </a:t>
              </a:r>
              <a:r>
                <a:rPr lang="en-US" sz="900" dirty="0" err="1"/>
                <a:t>TomoBank’s</a:t>
              </a:r>
              <a:r>
                <a:rPr lang="en-US" sz="900" dirty="0"/>
                <a:t> customer base, and the bank hopes to increase accessibility and make their services the go-to app for PWDs.</a:t>
              </a:r>
            </a:p>
            <a:p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B8C5994-3329-4918-8CBF-C7514E1F870B}"/>
                </a:ext>
              </a:extLst>
            </p:cNvPr>
            <p:cNvSpPr txBox="1"/>
            <p:nvPr/>
          </p:nvSpPr>
          <p:spPr>
            <a:xfrm>
              <a:off x="2551705" y="4283314"/>
              <a:ext cx="23194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Current Situation</a:t>
              </a:r>
              <a:endParaRPr lang="ko-KR" altLang="en-US" sz="900" b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53" name="Group 98">
            <a:extLst>
              <a:ext uri="{FF2B5EF4-FFF2-40B4-BE49-F238E27FC236}">
                <a16:creationId xmlns:a16="http://schemas.microsoft.com/office/drawing/2014/main" id="{D58BEC44-4769-451A-9004-0423F57F97EA}"/>
              </a:ext>
            </a:extLst>
          </p:cNvPr>
          <p:cNvGrpSpPr/>
          <p:nvPr/>
        </p:nvGrpSpPr>
        <p:grpSpPr>
          <a:xfrm>
            <a:off x="5789768" y="945984"/>
            <a:ext cx="2322002" cy="992579"/>
            <a:chOff x="2551703" y="4283314"/>
            <a:chExt cx="2339318" cy="132343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238934-3D03-4B86-A532-1BD469AEC9D4}"/>
                </a:ext>
              </a:extLst>
            </p:cNvPr>
            <p:cNvSpPr txBox="1"/>
            <p:nvPr/>
          </p:nvSpPr>
          <p:spPr>
            <a:xfrm>
              <a:off x="2551703" y="4560313"/>
              <a:ext cx="2339316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Accessibility is a key priority for the bank, and is looking at expanding the app to incorporate improvements that increases accessibility of the app to PWD customers.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C8B43F2-6DE2-482D-A1F4-7C61C8A1DF46}"/>
                </a:ext>
              </a:extLst>
            </p:cNvPr>
            <p:cNvSpPr txBox="1"/>
            <p:nvPr/>
          </p:nvSpPr>
          <p:spPr>
            <a:xfrm>
              <a:off x="2551705" y="4283314"/>
              <a:ext cx="2339316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Key Priority</a:t>
              </a:r>
              <a:endParaRPr lang="ko-KR" altLang="en-US" sz="900" b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833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raphic 11">
            <a:extLst>
              <a:ext uri="{FF2B5EF4-FFF2-40B4-BE49-F238E27FC236}">
                <a16:creationId xmlns:a16="http://schemas.microsoft.com/office/drawing/2014/main" id="{03CCF36E-D6A1-49C3-AF4D-17AD7C746CBB}"/>
              </a:ext>
            </a:extLst>
          </p:cNvPr>
          <p:cNvSpPr/>
          <p:nvPr/>
        </p:nvSpPr>
        <p:spPr>
          <a:xfrm>
            <a:off x="3671025" y="2352384"/>
            <a:ext cx="822774" cy="2122128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5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473712-5936-4138-A089-BBBC811B9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this project?</a:t>
            </a: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5FE5C471-86EF-4BDA-A279-588BB8713865}"/>
              </a:ext>
            </a:extLst>
          </p:cNvPr>
          <p:cNvSpPr/>
          <p:nvPr/>
        </p:nvSpPr>
        <p:spPr>
          <a:xfrm flipH="1">
            <a:off x="2619749" y="2982371"/>
            <a:ext cx="1146534" cy="1578449"/>
          </a:xfrm>
          <a:custGeom>
            <a:avLst/>
            <a:gdLst>
              <a:gd name="connsiteX0" fmla="*/ 2614174 w 2816128"/>
              <a:gd name="connsiteY0" fmla="*/ 72928 h 3814675"/>
              <a:gd name="connsiteX1" fmla="*/ 2322464 w 2816128"/>
              <a:gd name="connsiteY1" fmla="*/ 0 h 3814675"/>
              <a:gd name="connsiteX2" fmla="*/ 2193438 w 2816128"/>
              <a:gd name="connsiteY2" fmla="*/ 185124 h 3814675"/>
              <a:gd name="connsiteX3" fmla="*/ 2114901 w 2816128"/>
              <a:gd name="connsiteY3" fmla="*/ 201953 h 3814675"/>
              <a:gd name="connsiteX4" fmla="*/ 2142950 w 2816128"/>
              <a:gd name="connsiteY4" fmla="*/ 314150 h 3814675"/>
              <a:gd name="connsiteX5" fmla="*/ 2047583 w 2816128"/>
              <a:gd name="connsiteY5" fmla="*/ 482444 h 3814675"/>
              <a:gd name="connsiteX6" fmla="*/ 2159779 w 2816128"/>
              <a:gd name="connsiteY6" fmla="*/ 734886 h 3814675"/>
              <a:gd name="connsiteX7" fmla="*/ 2030754 w 2816128"/>
              <a:gd name="connsiteY7" fmla="*/ 779764 h 3814675"/>
              <a:gd name="connsiteX8" fmla="*/ 1997095 w 2816128"/>
              <a:gd name="connsiteY8" fmla="*/ 847082 h 3814675"/>
              <a:gd name="connsiteX9" fmla="*/ 1997095 w 2816128"/>
              <a:gd name="connsiteY9" fmla="*/ 734886 h 3814675"/>
              <a:gd name="connsiteX10" fmla="*/ 1946606 w 2816128"/>
              <a:gd name="connsiteY10" fmla="*/ 695617 h 3814675"/>
              <a:gd name="connsiteX11" fmla="*/ 1772702 w 2816128"/>
              <a:gd name="connsiteY11" fmla="*/ 746105 h 3814675"/>
              <a:gd name="connsiteX12" fmla="*/ 1402454 w 2816128"/>
              <a:gd name="connsiteY12" fmla="*/ 605860 h 3814675"/>
              <a:gd name="connsiteX13" fmla="*/ 1705384 w 2816128"/>
              <a:gd name="connsiteY13" fmla="*/ 1178061 h 3814675"/>
              <a:gd name="connsiteX14" fmla="*/ 1800751 w 2816128"/>
              <a:gd name="connsiteY14" fmla="*/ 1250989 h 3814675"/>
              <a:gd name="connsiteX15" fmla="*/ 1649286 w 2816128"/>
              <a:gd name="connsiteY15" fmla="*/ 1475381 h 3814675"/>
              <a:gd name="connsiteX16" fmla="*/ 1727824 w 2816128"/>
              <a:gd name="connsiteY16" fmla="*/ 1694164 h 3814675"/>
              <a:gd name="connsiteX17" fmla="*/ 1817581 w 2816128"/>
              <a:gd name="connsiteY17" fmla="*/ 1688555 h 3814675"/>
              <a:gd name="connsiteX18" fmla="*/ 1671725 w 2816128"/>
              <a:gd name="connsiteY18" fmla="*/ 1856849 h 3814675"/>
              <a:gd name="connsiteX19" fmla="*/ 914400 w 2816128"/>
              <a:gd name="connsiteY19" fmla="*/ 1604407 h 3814675"/>
              <a:gd name="connsiteX20" fmla="*/ 460005 w 2816128"/>
              <a:gd name="connsiteY20" fmla="*/ 2631004 h 3814675"/>
              <a:gd name="connsiteX21" fmla="*/ 263662 w 2816128"/>
              <a:gd name="connsiteY21" fmla="*/ 2838567 h 3814675"/>
              <a:gd name="connsiteX22" fmla="*/ 44879 w 2816128"/>
              <a:gd name="connsiteY22" fmla="*/ 2883445 h 3814675"/>
              <a:gd name="connsiteX23" fmla="*/ 0 w 2816128"/>
              <a:gd name="connsiteY23" fmla="*/ 2990032 h 3814675"/>
              <a:gd name="connsiteX24" fmla="*/ 274881 w 2816128"/>
              <a:gd name="connsiteY24" fmla="*/ 3113448 h 3814675"/>
              <a:gd name="connsiteX25" fmla="*/ 504884 w 2816128"/>
              <a:gd name="connsiteY25" fmla="*/ 3012471 h 3814675"/>
              <a:gd name="connsiteX26" fmla="*/ 471225 w 2816128"/>
              <a:gd name="connsiteY26" fmla="*/ 3141497 h 3814675"/>
              <a:gd name="connsiteX27" fmla="*/ 572201 w 2816128"/>
              <a:gd name="connsiteY27" fmla="*/ 3186375 h 3814675"/>
              <a:gd name="connsiteX28" fmla="*/ 381468 w 2816128"/>
              <a:gd name="connsiteY28" fmla="*/ 3646380 h 3814675"/>
              <a:gd name="connsiteX29" fmla="*/ 196344 w 2816128"/>
              <a:gd name="connsiteY29" fmla="*/ 3691259 h 3814675"/>
              <a:gd name="connsiteX30" fmla="*/ 263662 w 2816128"/>
              <a:gd name="connsiteY30" fmla="*/ 3792235 h 3814675"/>
              <a:gd name="connsiteX31" fmla="*/ 555372 w 2816128"/>
              <a:gd name="connsiteY31" fmla="*/ 3814675 h 3814675"/>
              <a:gd name="connsiteX32" fmla="*/ 589031 w 2816128"/>
              <a:gd name="connsiteY32" fmla="*/ 3607112 h 3814675"/>
              <a:gd name="connsiteX33" fmla="*/ 645129 w 2816128"/>
              <a:gd name="connsiteY33" fmla="*/ 3601502 h 3814675"/>
              <a:gd name="connsiteX34" fmla="*/ 690008 w 2816128"/>
              <a:gd name="connsiteY34" fmla="*/ 3724918 h 3814675"/>
              <a:gd name="connsiteX35" fmla="*/ 774155 w 2816128"/>
              <a:gd name="connsiteY35" fmla="*/ 3730528 h 3814675"/>
              <a:gd name="connsiteX36" fmla="*/ 779765 w 2816128"/>
              <a:gd name="connsiteY36" fmla="*/ 3500525 h 3814675"/>
              <a:gd name="connsiteX37" fmla="*/ 746106 w 2816128"/>
              <a:gd name="connsiteY37" fmla="*/ 3231254 h 3814675"/>
              <a:gd name="connsiteX38" fmla="*/ 903181 w 2816128"/>
              <a:gd name="connsiteY38" fmla="*/ 2653443 h 3814675"/>
              <a:gd name="connsiteX39" fmla="*/ 1166842 w 2816128"/>
              <a:gd name="connsiteY39" fmla="*/ 2546856 h 3814675"/>
              <a:gd name="connsiteX40" fmla="*/ 1531480 w 2816128"/>
              <a:gd name="connsiteY40" fmla="*/ 2653443 h 3814675"/>
              <a:gd name="connsiteX41" fmla="*/ 1593188 w 2816128"/>
              <a:gd name="connsiteY41" fmla="*/ 2653443 h 3814675"/>
              <a:gd name="connsiteX42" fmla="*/ 1649286 w 2816128"/>
              <a:gd name="connsiteY42" fmla="*/ 2754420 h 3814675"/>
              <a:gd name="connsiteX43" fmla="*/ 1800751 w 2816128"/>
              <a:gd name="connsiteY43" fmla="*/ 2788078 h 3814675"/>
              <a:gd name="connsiteX44" fmla="*/ 1811971 w 2816128"/>
              <a:gd name="connsiteY44" fmla="*/ 2821737 h 3814675"/>
              <a:gd name="connsiteX45" fmla="*/ 1772702 w 2816128"/>
              <a:gd name="connsiteY45" fmla="*/ 3023691 h 3814675"/>
              <a:gd name="connsiteX46" fmla="*/ 1750263 w 2816128"/>
              <a:gd name="connsiteY46" fmla="*/ 3349060 h 3814675"/>
              <a:gd name="connsiteX47" fmla="*/ 1542700 w 2816128"/>
              <a:gd name="connsiteY47" fmla="*/ 3371499 h 3814675"/>
              <a:gd name="connsiteX48" fmla="*/ 1206111 w 2816128"/>
              <a:gd name="connsiteY48" fmla="*/ 3421988 h 3814675"/>
              <a:gd name="connsiteX49" fmla="*/ 1178062 w 2816128"/>
              <a:gd name="connsiteY49" fmla="*/ 3494915 h 3814675"/>
              <a:gd name="connsiteX50" fmla="*/ 1116354 w 2816128"/>
              <a:gd name="connsiteY50" fmla="*/ 3522964 h 3814675"/>
              <a:gd name="connsiteX51" fmla="*/ 1144403 w 2816128"/>
              <a:gd name="connsiteY51" fmla="*/ 3657600 h 3814675"/>
              <a:gd name="connsiteX52" fmla="*/ 1284648 w 2816128"/>
              <a:gd name="connsiteY52" fmla="*/ 3663210 h 3814675"/>
              <a:gd name="connsiteX53" fmla="*/ 1279038 w 2816128"/>
              <a:gd name="connsiteY53" fmla="*/ 3511745 h 3814675"/>
              <a:gd name="connsiteX54" fmla="*/ 1458552 w 2816128"/>
              <a:gd name="connsiteY54" fmla="*/ 3522964 h 3814675"/>
              <a:gd name="connsiteX55" fmla="*/ 1430503 w 2816128"/>
              <a:gd name="connsiteY55" fmla="*/ 3601502 h 3814675"/>
              <a:gd name="connsiteX56" fmla="*/ 1402454 w 2816128"/>
              <a:gd name="connsiteY56" fmla="*/ 3663210 h 3814675"/>
              <a:gd name="connsiteX57" fmla="*/ 1318307 w 2816128"/>
              <a:gd name="connsiteY57" fmla="*/ 3680039 h 3814675"/>
              <a:gd name="connsiteX58" fmla="*/ 1452943 w 2816128"/>
              <a:gd name="connsiteY58" fmla="*/ 3803455 h 3814675"/>
              <a:gd name="connsiteX59" fmla="*/ 1520260 w 2816128"/>
              <a:gd name="connsiteY59" fmla="*/ 3668820 h 3814675"/>
              <a:gd name="connsiteX60" fmla="*/ 1823190 w 2816128"/>
              <a:gd name="connsiteY60" fmla="*/ 3567843 h 3814675"/>
              <a:gd name="connsiteX61" fmla="*/ 2159779 w 2816128"/>
              <a:gd name="connsiteY61" fmla="*/ 3640770 h 3814675"/>
              <a:gd name="connsiteX62" fmla="*/ 2114901 w 2816128"/>
              <a:gd name="connsiteY62" fmla="*/ 3741747 h 3814675"/>
              <a:gd name="connsiteX63" fmla="*/ 2210268 w 2816128"/>
              <a:gd name="connsiteY63" fmla="*/ 3809065 h 3814675"/>
              <a:gd name="connsiteX64" fmla="*/ 2283195 w 2816128"/>
              <a:gd name="connsiteY64" fmla="*/ 3758577 h 3814675"/>
              <a:gd name="connsiteX65" fmla="*/ 2271976 w 2816128"/>
              <a:gd name="connsiteY65" fmla="*/ 3663210 h 3814675"/>
              <a:gd name="connsiteX66" fmla="*/ 2451490 w 2816128"/>
              <a:gd name="connsiteY66" fmla="*/ 3584672 h 3814675"/>
              <a:gd name="connsiteX67" fmla="*/ 2434660 w 2816128"/>
              <a:gd name="connsiteY67" fmla="*/ 3410768 h 3814675"/>
              <a:gd name="connsiteX68" fmla="*/ 1929777 w 2816128"/>
              <a:gd name="connsiteY68" fmla="*/ 3382719 h 3814675"/>
              <a:gd name="connsiteX69" fmla="*/ 1918557 w 2816128"/>
              <a:gd name="connsiteY69" fmla="*/ 3057350 h 3814675"/>
              <a:gd name="connsiteX70" fmla="*/ 1884898 w 2816128"/>
              <a:gd name="connsiteY70" fmla="*/ 3040520 h 3814675"/>
              <a:gd name="connsiteX71" fmla="*/ 1907338 w 2816128"/>
              <a:gd name="connsiteY71" fmla="*/ 2861006 h 3814675"/>
              <a:gd name="connsiteX72" fmla="*/ 1862459 w 2816128"/>
              <a:gd name="connsiteY72" fmla="*/ 2799298 h 3814675"/>
              <a:gd name="connsiteX73" fmla="*/ 2109291 w 2816128"/>
              <a:gd name="connsiteY73" fmla="*/ 2743200 h 3814675"/>
              <a:gd name="connsiteX74" fmla="*/ 2131730 w 2816128"/>
              <a:gd name="connsiteY74" fmla="*/ 2614174 h 3814675"/>
              <a:gd name="connsiteX75" fmla="*/ 2372952 w 2816128"/>
              <a:gd name="connsiteY75" fmla="*/ 2647833 h 3814675"/>
              <a:gd name="connsiteX76" fmla="*/ 2597345 w 2816128"/>
              <a:gd name="connsiteY76" fmla="*/ 2058802 h 3814675"/>
              <a:gd name="connsiteX77" fmla="*/ 2552466 w 2816128"/>
              <a:gd name="connsiteY77" fmla="*/ 1974655 h 3814675"/>
              <a:gd name="connsiteX78" fmla="*/ 2698322 w 2816128"/>
              <a:gd name="connsiteY78" fmla="*/ 1486601 h 3814675"/>
              <a:gd name="connsiteX79" fmla="*/ 2642224 w 2816128"/>
              <a:gd name="connsiteY79" fmla="*/ 1380015 h 3814675"/>
              <a:gd name="connsiteX80" fmla="*/ 2501978 w 2816128"/>
              <a:gd name="connsiteY80" fmla="*/ 796594 h 3814675"/>
              <a:gd name="connsiteX81" fmla="*/ 2816128 w 2816128"/>
              <a:gd name="connsiteY81" fmla="*/ 673178 h 3814675"/>
              <a:gd name="connsiteX82" fmla="*/ 2771249 w 2816128"/>
              <a:gd name="connsiteY82" fmla="*/ 437566 h 3814675"/>
              <a:gd name="connsiteX83" fmla="*/ 2614174 w 2816128"/>
              <a:gd name="connsiteY83" fmla="*/ 72928 h 3814675"/>
              <a:gd name="connsiteX0" fmla="*/ 2614174 w 2816128"/>
              <a:gd name="connsiteY0" fmla="*/ 84148 h 3825895"/>
              <a:gd name="connsiteX1" fmla="*/ 2395391 w 2816128"/>
              <a:gd name="connsiteY1" fmla="*/ 0 h 3825895"/>
              <a:gd name="connsiteX2" fmla="*/ 2193438 w 2816128"/>
              <a:gd name="connsiteY2" fmla="*/ 196344 h 3825895"/>
              <a:gd name="connsiteX3" fmla="*/ 2114901 w 2816128"/>
              <a:gd name="connsiteY3" fmla="*/ 213173 h 3825895"/>
              <a:gd name="connsiteX4" fmla="*/ 2142950 w 2816128"/>
              <a:gd name="connsiteY4" fmla="*/ 325370 h 3825895"/>
              <a:gd name="connsiteX5" fmla="*/ 2047583 w 2816128"/>
              <a:gd name="connsiteY5" fmla="*/ 493664 h 3825895"/>
              <a:gd name="connsiteX6" fmla="*/ 2159779 w 2816128"/>
              <a:gd name="connsiteY6" fmla="*/ 746106 h 3825895"/>
              <a:gd name="connsiteX7" fmla="*/ 2030754 w 2816128"/>
              <a:gd name="connsiteY7" fmla="*/ 790984 h 3825895"/>
              <a:gd name="connsiteX8" fmla="*/ 1997095 w 2816128"/>
              <a:gd name="connsiteY8" fmla="*/ 858302 h 3825895"/>
              <a:gd name="connsiteX9" fmla="*/ 1997095 w 2816128"/>
              <a:gd name="connsiteY9" fmla="*/ 746106 h 3825895"/>
              <a:gd name="connsiteX10" fmla="*/ 1946606 w 2816128"/>
              <a:gd name="connsiteY10" fmla="*/ 706837 h 3825895"/>
              <a:gd name="connsiteX11" fmla="*/ 1772702 w 2816128"/>
              <a:gd name="connsiteY11" fmla="*/ 757325 h 3825895"/>
              <a:gd name="connsiteX12" fmla="*/ 1402454 w 2816128"/>
              <a:gd name="connsiteY12" fmla="*/ 617080 h 3825895"/>
              <a:gd name="connsiteX13" fmla="*/ 1705384 w 2816128"/>
              <a:gd name="connsiteY13" fmla="*/ 1189281 h 3825895"/>
              <a:gd name="connsiteX14" fmla="*/ 1800751 w 2816128"/>
              <a:gd name="connsiteY14" fmla="*/ 1262209 h 3825895"/>
              <a:gd name="connsiteX15" fmla="*/ 1649286 w 2816128"/>
              <a:gd name="connsiteY15" fmla="*/ 1486601 h 3825895"/>
              <a:gd name="connsiteX16" fmla="*/ 1727824 w 2816128"/>
              <a:gd name="connsiteY16" fmla="*/ 1705384 h 3825895"/>
              <a:gd name="connsiteX17" fmla="*/ 1817581 w 2816128"/>
              <a:gd name="connsiteY17" fmla="*/ 1699775 h 3825895"/>
              <a:gd name="connsiteX18" fmla="*/ 1671725 w 2816128"/>
              <a:gd name="connsiteY18" fmla="*/ 1868069 h 3825895"/>
              <a:gd name="connsiteX19" fmla="*/ 914400 w 2816128"/>
              <a:gd name="connsiteY19" fmla="*/ 1615627 h 3825895"/>
              <a:gd name="connsiteX20" fmla="*/ 460005 w 2816128"/>
              <a:gd name="connsiteY20" fmla="*/ 2642224 h 3825895"/>
              <a:gd name="connsiteX21" fmla="*/ 263662 w 2816128"/>
              <a:gd name="connsiteY21" fmla="*/ 2849787 h 3825895"/>
              <a:gd name="connsiteX22" fmla="*/ 44879 w 2816128"/>
              <a:gd name="connsiteY22" fmla="*/ 2894665 h 3825895"/>
              <a:gd name="connsiteX23" fmla="*/ 0 w 2816128"/>
              <a:gd name="connsiteY23" fmla="*/ 3001252 h 3825895"/>
              <a:gd name="connsiteX24" fmla="*/ 274881 w 2816128"/>
              <a:gd name="connsiteY24" fmla="*/ 3124668 h 3825895"/>
              <a:gd name="connsiteX25" fmla="*/ 504884 w 2816128"/>
              <a:gd name="connsiteY25" fmla="*/ 3023691 h 3825895"/>
              <a:gd name="connsiteX26" fmla="*/ 471225 w 2816128"/>
              <a:gd name="connsiteY26" fmla="*/ 3152717 h 3825895"/>
              <a:gd name="connsiteX27" fmla="*/ 572201 w 2816128"/>
              <a:gd name="connsiteY27" fmla="*/ 3197595 h 3825895"/>
              <a:gd name="connsiteX28" fmla="*/ 381468 w 2816128"/>
              <a:gd name="connsiteY28" fmla="*/ 3657600 h 3825895"/>
              <a:gd name="connsiteX29" fmla="*/ 196344 w 2816128"/>
              <a:gd name="connsiteY29" fmla="*/ 3702479 h 3825895"/>
              <a:gd name="connsiteX30" fmla="*/ 263662 w 2816128"/>
              <a:gd name="connsiteY30" fmla="*/ 3803455 h 3825895"/>
              <a:gd name="connsiteX31" fmla="*/ 555372 w 2816128"/>
              <a:gd name="connsiteY31" fmla="*/ 3825895 h 3825895"/>
              <a:gd name="connsiteX32" fmla="*/ 589031 w 2816128"/>
              <a:gd name="connsiteY32" fmla="*/ 3618332 h 3825895"/>
              <a:gd name="connsiteX33" fmla="*/ 645129 w 2816128"/>
              <a:gd name="connsiteY33" fmla="*/ 3612722 h 3825895"/>
              <a:gd name="connsiteX34" fmla="*/ 690008 w 2816128"/>
              <a:gd name="connsiteY34" fmla="*/ 3736138 h 3825895"/>
              <a:gd name="connsiteX35" fmla="*/ 774155 w 2816128"/>
              <a:gd name="connsiteY35" fmla="*/ 3741748 h 3825895"/>
              <a:gd name="connsiteX36" fmla="*/ 779765 w 2816128"/>
              <a:gd name="connsiteY36" fmla="*/ 3511745 h 3825895"/>
              <a:gd name="connsiteX37" fmla="*/ 746106 w 2816128"/>
              <a:gd name="connsiteY37" fmla="*/ 3242474 h 3825895"/>
              <a:gd name="connsiteX38" fmla="*/ 903181 w 2816128"/>
              <a:gd name="connsiteY38" fmla="*/ 2664663 h 3825895"/>
              <a:gd name="connsiteX39" fmla="*/ 1166842 w 2816128"/>
              <a:gd name="connsiteY39" fmla="*/ 2558076 h 3825895"/>
              <a:gd name="connsiteX40" fmla="*/ 1531480 w 2816128"/>
              <a:gd name="connsiteY40" fmla="*/ 2664663 h 3825895"/>
              <a:gd name="connsiteX41" fmla="*/ 1593188 w 2816128"/>
              <a:gd name="connsiteY41" fmla="*/ 2664663 h 3825895"/>
              <a:gd name="connsiteX42" fmla="*/ 1649286 w 2816128"/>
              <a:gd name="connsiteY42" fmla="*/ 2765640 h 3825895"/>
              <a:gd name="connsiteX43" fmla="*/ 1800751 w 2816128"/>
              <a:gd name="connsiteY43" fmla="*/ 2799298 h 3825895"/>
              <a:gd name="connsiteX44" fmla="*/ 1811971 w 2816128"/>
              <a:gd name="connsiteY44" fmla="*/ 2832957 h 3825895"/>
              <a:gd name="connsiteX45" fmla="*/ 1772702 w 2816128"/>
              <a:gd name="connsiteY45" fmla="*/ 3034911 h 3825895"/>
              <a:gd name="connsiteX46" fmla="*/ 1750263 w 2816128"/>
              <a:gd name="connsiteY46" fmla="*/ 3360280 h 3825895"/>
              <a:gd name="connsiteX47" fmla="*/ 1542700 w 2816128"/>
              <a:gd name="connsiteY47" fmla="*/ 3382719 h 3825895"/>
              <a:gd name="connsiteX48" fmla="*/ 1206111 w 2816128"/>
              <a:gd name="connsiteY48" fmla="*/ 3433208 h 3825895"/>
              <a:gd name="connsiteX49" fmla="*/ 1178062 w 2816128"/>
              <a:gd name="connsiteY49" fmla="*/ 3506135 h 3825895"/>
              <a:gd name="connsiteX50" fmla="*/ 1116354 w 2816128"/>
              <a:gd name="connsiteY50" fmla="*/ 3534184 h 3825895"/>
              <a:gd name="connsiteX51" fmla="*/ 1144403 w 2816128"/>
              <a:gd name="connsiteY51" fmla="*/ 3668820 h 3825895"/>
              <a:gd name="connsiteX52" fmla="*/ 1284648 w 2816128"/>
              <a:gd name="connsiteY52" fmla="*/ 3674430 h 3825895"/>
              <a:gd name="connsiteX53" fmla="*/ 1279038 w 2816128"/>
              <a:gd name="connsiteY53" fmla="*/ 3522965 h 3825895"/>
              <a:gd name="connsiteX54" fmla="*/ 1458552 w 2816128"/>
              <a:gd name="connsiteY54" fmla="*/ 3534184 h 3825895"/>
              <a:gd name="connsiteX55" fmla="*/ 1430503 w 2816128"/>
              <a:gd name="connsiteY55" fmla="*/ 3612722 h 3825895"/>
              <a:gd name="connsiteX56" fmla="*/ 1402454 w 2816128"/>
              <a:gd name="connsiteY56" fmla="*/ 3674430 h 3825895"/>
              <a:gd name="connsiteX57" fmla="*/ 1318307 w 2816128"/>
              <a:gd name="connsiteY57" fmla="*/ 3691259 h 3825895"/>
              <a:gd name="connsiteX58" fmla="*/ 1452943 w 2816128"/>
              <a:gd name="connsiteY58" fmla="*/ 3814675 h 3825895"/>
              <a:gd name="connsiteX59" fmla="*/ 1520260 w 2816128"/>
              <a:gd name="connsiteY59" fmla="*/ 3680040 h 3825895"/>
              <a:gd name="connsiteX60" fmla="*/ 1823190 w 2816128"/>
              <a:gd name="connsiteY60" fmla="*/ 3579063 h 3825895"/>
              <a:gd name="connsiteX61" fmla="*/ 2159779 w 2816128"/>
              <a:gd name="connsiteY61" fmla="*/ 3651990 h 3825895"/>
              <a:gd name="connsiteX62" fmla="*/ 2114901 w 2816128"/>
              <a:gd name="connsiteY62" fmla="*/ 3752967 h 3825895"/>
              <a:gd name="connsiteX63" fmla="*/ 2210268 w 2816128"/>
              <a:gd name="connsiteY63" fmla="*/ 3820285 h 3825895"/>
              <a:gd name="connsiteX64" fmla="*/ 2283195 w 2816128"/>
              <a:gd name="connsiteY64" fmla="*/ 3769797 h 3825895"/>
              <a:gd name="connsiteX65" fmla="*/ 2271976 w 2816128"/>
              <a:gd name="connsiteY65" fmla="*/ 3674430 h 3825895"/>
              <a:gd name="connsiteX66" fmla="*/ 2451490 w 2816128"/>
              <a:gd name="connsiteY66" fmla="*/ 3595892 h 3825895"/>
              <a:gd name="connsiteX67" fmla="*/ 2434660 w 2816128"/>
              <a:gd name="connsiteY67" fmla="*/ 3421988 h 3825895"/>
              <a:gd name="connsiteX68" fmla="*/ 1929777 w 2816128"/>
              <a:gd name="connsiteY68" fmla="*/ 3393939 h 3825895"/>
              <a:gd name="connsiteX69" fmla="*/ 1918557 w 2816128"/>
              <a:gd name="connsiteY69" fmla="*/ 3068570 h 3825895"/>
              <a:gd name="connsiteX70" fmla="*/ 1884898 w 2816128"/>
              <a:gd name="connsiteY70" fmla="*/ 3051740 h 3825895"/>
              <a:gd name="connsiteX71" fmla="*/ 1907338 w 2816128"/>
              <a:gd name="connsiteY71" fmla="*/ 2872226 h 3825895"/>
              <a:gd name="connsiteX72" fmla="*/ 1862459 w 2816128"/>
              <a:gd name="connsiteY72" fmla="*/ 2810518 h 3825895"/>
              <a:gd name="connsiteX73" fmla="*/ 2109291 w 2816128"/>
              <a:gd name="connsiteY73" fmla="*/ 2754420 h 3825895"/>
              <a:gd name="connsiteX74" fmla="*/ 2131730 w 2816128"/>
              <a:gd name="connsiteY74" fmla="*/ 2625394 h 3825895"/>
              <a:gd name="connsiteX75" fmla="*/ 2372952 w 2816128"/>
              <a:gd name="connsiteY75" fmla="*/ 2659053 h 3825895"/>
              <a:gd name="connsiteX76" fmla="*/ 2597345 w 2816128"/>
              <a:gd name="connsiteY76" fmla="*/ 2070022 h 3825895"/>
              <a:gd name="connsiteX77" fmla="*/ 2552466 w 2816128"/>
              <a:gd name="connsiteY77" fmla="*/ 1985875 h 3825895"/>
              <a:gd name="connsiteX78" fmla="*/ 2698322 w 2816128"/>
              <a:gd name="connsiteY78" fmla="*/ 1497821 h 3825895"/>
              <a:gd name="connsiteX79" fmla="*/ 2642224 w 2816128"/>
              <a:gd name="connsiteY79" fmla="*/ 1391235 h 3825895"/>
              <a:gd name="connsiteX80" fmla="*/ 2501978 w 2816128"/>
              <a:gd name="connsiteY80" fmla="*/ 807814 h 3825895"/>
              <a:gd name="connsiteX81" fmla="*/ 2816128 w 2816128"/>
              <a:gd name="connsiteY81" fmla="*/ 684398 h 3825895"/>
              <a:gd name="connsiteX82" fmla="*/ 2771249 w 2816128"/>
              <a:gd name="connsiteY82" fmla="*/ 448786 h 3825895"/>
              <a:gd name="connsiteX83" fmla="*/ 2614174 w 2816128"/>
              <a:gd name="connsiteY83" fmla="*/ 84148 h 3825895"/>
              <a:gd name="connsiteX0" fmla="*/ 2614174 w 2816128"/>
              <a:gd name="connsiteY0" fmla="*/ 85752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14174 w 2816128"/>
              <a:gd name="connsiteY83" fmla="*/ 85752 h 3827499"/>
              <a:gd name="connsiteX0" fmla="*/ 2614174 w 2816128"/>
              <a:gd name="connsiteY0" fmla="*/ 85752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14174 w 2816128"/>
              <a:gd name="connsiteY83" fmla="*/ 85752 h 3827499"/>
              <a:gd name="connsiteX0" fmla="*/ 2647833 w 2816128"/>
              <a:gd name="connsiteY0" fmla="*/ 80143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47833 w 2816128"/>
              <a:gd name="connsiteY83" fmla="*/ 80143 h 3827499"/>
              <a:gd name="connsiteX0" fmla="*/ 2647833 w 2816128"/>
              <a:gd name="connsiteY0" fmla="*/ 80143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47833 w 2816128"/>
              <a:gd name="connsiteY83" fmla="*/ 80143 h 3827499"/>
              <a:gd name="connsiteX0" fmla="*/ 2647833 w 2816128"/>
              <a:gd name="connsiteY0" fmla="*/ 80143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47833 w 2816128"/>
              <a:gd name="connsiteY83" fmla="*/ 80143 h 3827499"/>
              <a:gd name="connsiteX0" fmla="*/ 2647833 w 2816128"/>
              <a:gd name="connsiteY0" fmla="*/ 80143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47833 w 2816128"/>
              <a:gd name="connsiteY83" fmla="*/ 80143 h 3827499"/>
              <a:gd name="connsiteX0" fmla="*/ 2647833 w 2771249"/>
              <a:gd name="connsiteY0" fmla="*/ 80143 h 3827499"/>
              <a:gd name="connsiteX1" fmla="*/ 2395391 w 2771249"/>
              <a:gd name="connsiteY1" fmla="*/ 1604 h 3827499"/>
              <a:gd name="connsiteX2" fmla="*/ 2193438 w 2771249"/>
              <a:gd name="connsiteY2" fmla="*/ 197948 h 3827499"/>
              <a:gd name="connsiteX3" fmla="*/ 2114901 w 2771249"/>
              <a:gd name="connsiteY3" fmla="*/ 214777 h 3827499"/>
              <a:gd name="connsiteX4" fmla="*/ 2142950 w 2771249"/>
              <a:gd name="connsiteY4" fmla="*/ 326974 h 3827499"/>
              <a:gd name="connsiteX5" fmla="*/ 2047583 w 2771249"/>
              <a:gd name="connsiteY5" fmla="*/ 495268 h 3827499"/>
              <a:gd name="connsiteX6" fmla="*/ 2159779 w 2771249"/>
              <a:gd name="connsiteY6" fmla="*/ 747710 h 3827499"/>
              <a:gd name="connsiteX7" fmla="*/ 2030754 w 2771249"/>
              <a:gd name="connsiteY7" fmla="*/ 792588 h 3827499"/>
              <a:gd name="connsiteX8" fmla="*/ 1997095 w 2771249"/>
              <a:gd name="connsiteY8" fmla="*/ 859906 h 3827499"/>
              <a:gd name="connsiteX9" fmla="*/ 1997095 w 2771249"/>
              <a:gd name="connsiteY9" fmla="*/ 747710 h 3827499"/>
              <a:gd name="connsiteX10" fmla="*/ 1946606 w 2771249"/>
              <a:gd name="connsiteY10" fmla="*/ 708441 h 3827499"/>
              <a:gd name="connsiteX11" fmla="*/ 1772702 w 2771249"/>
              <a:gd name="connsiteY11" fmla="*/ 758929 h 3827499"/>
              <a:gd name="connsiteX12" fmla="*/ 1402454 w 2771249"/>
              <a:gd name="connsiteY12" fmla="*/ 618684 h 3827499"/>
              <a:gd name="connsiteX13" fmla="*/ 1705384 w 2771249"/>
              <a:gd name="connsiteY13" fmla="*/ 1190885 h 3827499"/>
              <a:gd name="connsiteX14" fmla="*/ 1800751 w 2771249"/>
              <a:gd name="connsiteY14" fmla="*/ 1263813 h 3827499"/>
              <a:gd name="connsiteX15" fmla="*/ 1649286 w 2771249"/>
              <a:gd name="connsiteY15" fmla="*/ 1488205 h 3827499"/>
              <a:gd name="connsiteX16" fmla="*/ 1727824 w 2771249"/>
              <a:gd name="connsiteY16" fmla="*/ 1706988 h 3827499"/>
              <a:gd name="connsiteX17" fmla="*/ 1817581 w 2771249"/>
              <a:gd name="connsiteY17" fmla="*/ 1701379 h 3827499"/>
              <a:gd name="connsiteX18" fmla="*/ 1671725 w 2771249"/>
              <a:gd name="connsiteY18" fmla="*/ 1869673 h 3827499"/>
              <a:gd name="connsiteX19" fmla="*/ 914400 w 2771249"/>
              <a:gd name="connsiteY19" fmla="*/ 1617231 h 3827499"/>
              <a:gd name="connsiteX20" fmla="*/ 460005 w 2771249"/>
              <a:gd name="connsiteY20" fmla="*/ 2643828 h 3827499"/>
              <a:gd name="connsiteX21" fmla="*/ 263662 w 2771249"/>
              <a:gd name="connsiteY21" fmla="*/ 2851391 h 3827499"/>
              <a:gd name="connsiteX22" fmla="*/ 44879 w 2771249"/>
              <a:gd name="connsiteY22" fmla="*/ 2896269 h 3827499"/>
              <a:gd name="connsiteX23" fmla="*/ 0 w 2771249"/>
              <a:gd name="connsiteY23" fmla="*/ 3002856 h 3827499"/>
              <a:gd name="connsiteX24" fmla="*/ 274881 w 2771249"/>
              <a:gd name="connsiteY24" fmla="*/ 3126272 h 3827499"/>
              <a:gd name="connsiteX25" fmla="*/ 504884 w 2771249"/>
              <a:gd name="connsiteY25" fmla="*/ 3025295 h 3827499"/>
              <a:gd name="connsiteX26" fmla="*/ 471225 w 2771249"/>
              <a:gd name="connsiteY26" fmla="*/ 3154321 h 3827499"/>
              <a:gd name="connsiteX27" fmla="*/ 572201 w 2771249"/>
              <a:gd name="connsiteY27" fmla="*/ 3199199 h 3827499"/>
              <a:gd name="connsiteX28" fmla="*/ 381468 w 2771249"/>
              <a:gd name="connsiteY28" fmla="*/ 3659204 h 3827499"/>
              <a:gd name="connsiteX29" fmla="*/ 196344 w 2771249"/>
              <a:gd name="connsiteY29" fmla="*/ 3704083 h 3827499"/>
              <a:gd name="connsiteX30" fmla="*/ 263662 w 2771249"/>
              <a:gd name="connsiteY30" fmla="*/ 3805059 h 3827499"/>
              <a:gd name="connsiteX31" fmla="*/ 555372 w 2771249"/>
              <a:gd name="connsiteY31" fmla="*/ 3827499 h 3827499"/>
              <a:gd name="connsiteX32" fmla="*/ 589031 w 2771249"/>
              <a:gd name="connsiteY32" fmla="*/ 3619936 h 3827499"/>
              <a:gd name="connsiteX33" fmla="*/ 645129 w 2771249"/>
              <a:gd name="connsiteY33" fmla="*/ 3614326 h 3827499"/>
              <a:gd name="connsiteX34" fmla="*/ 690008 w 2771249"/>
              <a:gd name="connsiteY34" fmla="*/ 3737742 h 3827499"/>
              <a:gd name="connsiteX35" fmla="*/ 774155 w 2771249"/>
              <a:gd name="connsiteY35" fmla="*/ 3743352 h 3827499"/>
              <a:gd name="connsiteX36" fmla="*/ 779765 w 2771249"/>
              <a:gd name="connsiteY36" fmla="*/ 3513349 h 3827499"/>
              <a:gd name="connsiteX37" fmla="*/ 746106 w 2771249"/>
              <a:gd name="connsiteY37" fmla="*/ 3244078 h 3827499"/>
              <a:gd name="connsiteX38" fmla="*/ 903181 w 2771249"/>
              <a:gd name="connsiteY38" fmla="*/ 2666267 h 3827499"/>
              <a:gd name="connsiteX39" fmla="*/ 1166842 w 2771249"/>
              <a:gd name="connsiteY39" fmla="*/ 2559680 h 3827499"/>
              <a:gd name="connsiteX40" fmla="*/ 1531480 w 2771249"/>
              <a:gd name="connsiteY40" fmla="*/ 2666267 h 3827499"/>
              <a:gd name="connsiteX41" fmla="*/ 1593188 w 2771249"/>
              <a:gd name="connsiteY41" fmla="*/ 2666267 h 3827499"/>
              <a:gd name="connsiteX42" fmla="*/ 1649286 w 2771249"/>
              <a:gd name="connsiteY42" fmla="*/ 2767244 h 3827499"/>
              <a:gd name="connsiteX43" fmla="*/ 1800751 w 2771249"/>
              <a:gd name="connsiteY43" fmla="*/ 2800902 h 3827499"/>
              <a:gd name="connsiteX44" fmla="*/ 1811971 w 2771249"/>
              <a:gd name="connsiteY44" fmla="*/ 2834561 h 3827499"/>
              <a:gd name="connsiteX45" fmla="*/ 1772702 w 2771249"/>
              <a:gd name="connsiteY45" fmla="*/ 3036515 h 3827499"/>
              <a:gd name="connsiteX46" fmla="*/ 1750263 w 2771249"/>
              <a:gd name="connsiteY46" fmla="*/ 3361884 h 3827499"/>
              <a:gd name="connsiteX47" fmla="*/ 1542700 w 2771249"/>
              <a:gd name="connsiteY47" fmla="*/ 3384323 h 3827499"/>
              <a:gd name="connsiteX48" fmla="*/ 1206111 w 2771249"/>
              <a:gd name="connsiteY48" fmla="*/ 3434812 h 3827499"/>
              <a:gd name="connsiteX49" fmla="*/ 1178062 w 2771249"/>
              <a:gd name="connsiteY49" fmla="*/ 3507739 h 3827499"/>
              <a:gd name="connsiteX50" fmla="*/ 1116354 w 2771249"/>
              <a:gd name="connsiteY50" fmla="*/ 3535788 h 3827499"/>
              <a:gd name="connsiteX51" fmla="*/ 1144403 w 2771249"/>
              <a:gd name="connsiteY51" fmla="*/ 3670424 h 3827499"/>
              <a:gd name="connsiteX52" fmla="*/ 1284648 w 2771249"/>
              <a:gd name="connsiteY52" fmla="*/ 3676034 h 3827499"/>
              <a:gd name="connsiteX53" fmla="*/ 1279038 w 2771249"/>
              <a:gd name="connsiteY53" fmla="*/ 3524569 h 3827499"/>
              <a:gd name="connsiteX54" fmla="*/ 1458552 w 2771249"/>
              <a:gd name="connsiteY54" fmla="*/ 3535788 h 3827499"/>
              <a:gd name="connsiteX55" fmla="*/ 1430503 w 2771249"/>
              <a:gd name="connsiteY55" fmla="*/ 3614326 h 3827499"/>
              <a:gd name="connsiteX56" fmla="*/ 1402454 w 2771249"/>
              <a:gd name="connsiteY56" fmla="*/ 3676034 h 3827499"/>
              <a:gd name="connsiteX57" fmla="*/ 1318307 w 2771249"/>
              <a:gd name="connsiteY57" fmla="*/ 3692863 h 3827499"/>
              <a:gd name="connsiteX58" fmla="*/ 1452943 w 2771249"/>
              <a:gd name="connsiteY58" fmla="*/ 3816279 h 3827499"/>
              <a:gd name="connsiteX59" fmla="*/ 1520260 w 2771249"/>
              <a:gd name="connsiteY59" fmla="*/ 3681644 h 3827499"/>
              <a:gd name="connsiteX60" fmla="*/ 1823190 w 2771249"/>
              <a:gd name="connsiteY60" fmla="*/ 3580667 h 3827499"/>
              <a:gd name="connsiteX61" fmla="*/ 2159779 w 2771249"/>
              <a:gd name="connsiteY61" fmla="*/ 3653594 h 3827499"/>
              <a:gd name="connsiteX62" fmla="*/ 2114901 w 2771249"/>
              <a:gd name="connsiteY62" fmla="*/ 3754571 h 3827499"/>
              <a:gd name="connsiteX63" fmla="*/ 2210268 w 2771249"/>
              <a:gd name="connsiteY63" fmla="*/ 3821889 h 3827499"/>
              <a:gd name="connsiteX64" fmla="*/ 2283195 w 2771249"/>
              <a:gd name="connsiteY64" fmla="*/ 3771401 h 3827499"/>
              <a:gd name="connsiteX65" fmla="*/ 2271976 w 2771249"/>
              <a:gd name="connsiteY65" fmla="*/ 3676034 h 3827499"/>
              <a:gd name="connsiteX66" fmla="*/ 2451490 w 2771249"/>
              <a:gd name="connsiteY66" fmla="*/ 3597496 h 3827499"/>
              <a:gd name="connsiteX67" fmla="*/ 2434660 w 2771249"/>
              <a:gd name="connsiteY67" fmla="*/ 3423592 h 3827499"/>
              <a:gd name="connsiteX68" fmla="*/ 1929777 w 2771249"/>
              <a:gd name="connsiteY68" fmla="*/ 3395543 h 3827499"/>
              <a:gd name="connsiteX69" fmla="*/ 1918557 w 2771249"/>
              <a:gd name="connsiteY69" fmla="*/ 3070174 h 3827499"/>
              <a:gd name="connsiteX70" fmla="*/ 1884898 w 2771249"/>
              <a:gd name="connsiteY70" fmla="*/ 3053344 h 3827499"/>
              <a:gd name="connsiteX71" fmla="*/ 1907338 w 2771249"/>
              <a:gd name="connsiteY71" fmla="*/ 2873830 h 3827499"/>
              <a:gd name="connsiteX72" fmla="*/ 1862459 w 2771249"/>
              <a:gd name="connsiteY72" fmla="*/ 2812122 h 3827499"/>
              <a:gd name="connsiteX73" fmla="*/ 2109291 w 2771249"/>
              <a:gd name="connsiteY73" fmla="*/ 2756024 h 3827499"/>
              <a:gd name="connsiteX74" fmla="*/ 2131730 w 2771249"/>
              <a:gd name="connsiteY74" fmla="*/ 2626998 h 3827499"/>
              <a:gd name="connsiteX75" fmla="*/ 2372952 w 2771249"/>
              <a:gd name="connsiteY75" fmla="*/ 2660657 h 3827499"/>
              <a:gd name="connsiteX76" fmla="*/ 2597345 w 2771249"/>
              <a:gd name="connsiteY76" fmla="*/ 2071626 h 3827499"/>
              <a:gd name="connsiteX77" fmla="*/ 2552466 w 2771249"/>
              <a:gd name="connsiteY77" fmla="*/ 1987479 h 3827499"/>
              <a:gd name="connsiteX78" fmla="*/ 2698322 w 2771249"/>
              <a:gd name="connsiteY78" fmla="*/ 1499425 h 3827499"/>
              <a:gd name="connsiteX79" fmla="*/ 2642224 w 2771249"/>
              <a:gd name="connsiteY79" fmla="*/ 1392839 h 3827499"/>
              <a:gd name="connsiteX80" fmla="*/ 2501978 w 2771249"/>
              <a:gd name="connsiteY80" fmla="*/ 809418 h 3827499"/>
              <a:gd name="connsiteX81" fmla="*/ 2765640 w 2771249"/>
              <a:gd name="connsiteY81" fmla="*/ 674782 h 3827499"/>
              <a:gd name="connsiteX82" fmla="*/ 2771249 w 2771249"/>
              <a:gd name="connsiteY82" fmla="*/ 450390 h 3827499"/>
              <a:gd name="connsiteX83" fmla="*/ 2647833 w 2771249"/>
              <a:gd name="connsiteY83" fmla="*/ 80143 h 3827499"/>
              <a:gd name="connsiteX0" fmla="*/ 2647833 w 2765640"/>
              <a:gd name="connsiteY0" fmla="*/ 80143 h 3827499"/>
              <a:gd name="connsiteX1" fmla="*/ 2395391 w 2765640"/>
              <a:gd name="connsiteY1" fmla="*/ 1604 h 3827499"/>
              <a:gd name="connsiteX2" fmla="*/ 2193438 w 2765640"/>
              <a:gd name="connsiteY2" fmla="*/ 197948 h 3827499"/>
              <a:gd name="connsiteX3" fmla="*/ 2114901 w 2765640"/>
              <a:gd name="connsiteY3" fmla="*/ 214777 h 3827499"/>
              <a:gd name="connsiteX4" fmla="*/ 2142950 w 2765640"/>
              <a:gd name="connsiteY4" fmla="*/ 326974 h 3827499"/>
              <a:gd name="connsiteX5" fmla="*/ 2047583 w 2765640"/>
              <a:gd name="connsiteY5" fmla="*/ 495268 h 3827499"/>
              <a:gd name="connsiteX6" fmla="*/ 2159779 w 2765640"/>
              <a:gd name="connsiteY6" fmla="*/ 747710 h 3827499"/>
              <a:gd name="connsiteX7" fmla="*/ 2030754 w 2765640"/>
              <a:gd name="connsiteY7" fmla="*/ 792588 h 3827499"/>
              <a:gd name="connsiteX8" fmla="*/ 1997095 w 2765640"/>
              <a:gd name="connsiteY8" fmla="*/ 859906 h 3827499"/>
              <a:gd name="connsiteX9" fmla="*/ 1997095 w 2765640"/>
              <a:gd name="connsiteY9" fmla="*/ 747710 h 3827499"/>
              <a:gd name="connsiteX10" fmla="*/ 1946606 w 2765640"/>
              <a:gd name="connsiteY10" fmla="*/ 708441 h 3827499"/>
              <a:gd name="connsiteX11" fmla="*/ 1772702 w 2765640"/>
              <a:gd name="connsiteY11" fmla="*/ 758929 h 3827499"/>
              <a:gd name="connsiteX12" fmla="*/ 1402454 w 2765640"/>
              <a:gd name="connsiteY12" fmla="*/ 618684 h 3827499"/>
              <a:gd name="connsiteX13" fmla="*/ 1705384 w 2765640"/>
              <a:gd name="connsiteY13" fmla="*/ 1190885 h 3827499"/>
              <a:gd name="connsiteX14" fmla="*/ 1800751 w 2765640"/>
              <a:gd name="connsiteY14" fmla="*/ 1263813 h 3827499"/>
              <a:gd name="connsiteX15" fmla="*/ 1649286 w 2765640"/>
              <a:gd name="connsiteY15" fmla="*/ 1488205 h 3827499"/>
              <a:gd name="connsiteX16" fmla="*/ 1727824 w 2765640"/>
              <a:gd name="connsiteY16" fmla="*/ 1706988 h 3827499"/>
              <a:gd name="connsiteX17" fmla="*/ 1817581 w 2765640"/>
              <a:gd name="connsiteY17" fmla="*/ 1701379 h 3827499"/>
              <a:gd name="connsiteX18" fmla="*/ 1671725 w 2765640"/>
              <a:gd name="connsiteY18" fmla="*/ 1869673 h 3827499"/>
              <a:gd name="connsiteX19" fmla="*/ 914400 w 2765640"/>
              <a:gd name="connsiteY19" fmla="*/ 1617231 h 3827499"/>
              <a:gd name="connsiteX20" fmla="*/ 460005 w 2765640"/>
              <a:gd name="connsiteY20" fmla="*/ 2643828 h 3827499"/>
              <a:gd name="connsiteX21" fmla="*/ 263662 w 2765640"/>
              <a:gd name="connsiteY21" fmla="*/ 2851391 h 3827499"/>
              <a:gd name="connsiteX22" fmla="*/ 44879 w 2765640"/>
              <a:gd name="connsiteY22" fmla="*/ 2896269 h 3827499"/>
              <a:gd name="connsiteX23" fmla="*/ 0 w 2765640"/>
              <a:gd name="connsiteY23" fmla="*/ 3002856 h 3827499"/>
              <a:gd name="connsiteX24" fmla="*/ 274881 w 2765640"/>
              <a:gd name="connsiteY24" fmla="*/ 3126272 h 3827499"/>
              <a:gd name="connsiteX25" fmla="*/ 504884 w 2765640"/>
              <a:gd name="connsiteY25" fmla="*/ 3025295 h 3827499"/>
              <a:gd name="connsiteX26" fmla="*/ 471225 w 2765640"/>
              <a:gd name="connsiteY26" fmla="*/ 3154321 h 3827499"/>
              <a:gd name="connsiteX27" fmla="*/ 572201 w 2765640"/>
              <a:gd name="connsiteY27" fmla="*/ 3199199 h 3827499"/>
              <a:gd name="connsiteX28" fmla="*/ 381468 w 2765640"/>
              <a:gd name="connsiteY28" fmla="*/ 3659204 h 3827499"/>
              <a:gd name="connsiteX29" fmla="*/ 196344 w 2765640"/>
              <a:gd name="connsiteY29" fmla="*/ 3704083 h 3827499"/>
              <a:gd name="connsiteX30" fmla="*/ 263662 w 2765640"/>
              <a:gd name="connsiteY30" fmla="*/ 3805059 h 3827499"/>
              <a:gd name="connsiteX31" fmla="*/ 555372 w 2765640"/>
              <a:gd name="connsiteY31" fmla="*/ 3827499 h 3827499"/>
              <a:gd name="connsiteX32" fmla="*/ 589031 w 2765640"/>
              <a:gd name="connsiteY32" fmla="*/ 3619936 h 3827499"/>
              <a:gd name="connsiteX33" fmla="*/ 645129 w 2765640"/>
              <a:gd name="connsiteY33" fmla="*/ 3614326 h 3827499"/>
              <a:gd name="connsiteX34" fmla="*/ 690008 w 2765640"/>
              <a:gd name="connsiteY34" fmla="*/ 3737742 h 3827499"/>
              <a:gd name="connsiteX35" fmla="*/ 774155 w 2765640"/>
              <a:gd name="connsiteY35" fmla="*/ 3743352 h 3827499"/>
              <a:gd name="connsiteX36" fmla="*/ 779765 w 2765640"/>
              <a:gd name="connsiteY36" fmla="*/ 3513349 h 3827499"/>
              <a:gd name="connsiteX37" fmla="*/ 746106 w 2765640"/>
              <a:gd name="connsiteY37" fmla="*/ 3244078 h 3827499"/>
              <a:gd name="connsiteX38" fmla="*/ 903181 w 2765640"/>
              <a:gd name="connsiteY38" fmla="*/ 2666267 h 3827499"/>
              <a:gd name="connsiteX39" fmla="*/ 1166842 w 2765640"/>
              <a:gd name="connsiteY39" fmla="*/ 2559680 h 3827499"/>
              <a:gd name="connsiteX40" fmla="*/ 1531480 w 2765640"/>
              <a:gd name="connsiteY40" fmla="*/ 2666267 h 3827499"/>
              <a:gd name="connsiteX41" fmla="*/ 1593188 w 2765640"/>
              <a:gd name="connsiteY41" fmla="*/ 2666267 h 3827499"/>
              <a:gd name="connsiteX42" fmla="*/ 1649286 w 2765640"/>
              <a:gd name="connsiteY42" fmla="*/ 2767244 h 3827499"/>
              <a:gd name="connsiteX43" fmla="*/ 1800751 w 2765640"/>
              <a:gd name="connsiteY43" fmla="*/ 2800902 h 3827499"/>
              <a:gd name="connsiteX44" fmla="*/ 1811971 w 2765640"/>
              <a:gd name="connsiteY44" fmla="*/ 2834561 h 3827499"/>
              <a:gd name="connsiteX45" fmla="*/ 1772702 w 2765640"/>
              <a:gd name="connsiteY45" fmla="*/ 3036515 h 3827499"/>
              <a:gd name="connsiteX46" fmla="*/ 1750263 w 2765640"/>
              <a:gd name="connsiteY46" fmla="*/ 3361884 h 3827499"/>
              <a:gd name="connsiteX47" fmla="*/ 1542700 w 2765640"/>
              <a:gd name="connsiteY47" fmla="*/ 3384323 h 3827499"/>
              <a:gd name="connsiteX48" fmla="*/ 1206111 w 2765640"/>
              <a:gd name="connsiteY48" fmla="*/ 3434812 h 3827499"/>
              <a:gd name="connsiteX49" fmla="*/ 1178062 w 2765640"/>
              <a:gd name="connsiteY49" fmla="*/ 3507739 h 3827499"/>
              <a:gd name="connsiteX50" fmla="*/ 1116354 w 2765640"/>
              <a:gd name="connsiteY50" fmla="*/ 3535788 h 3827499"/>
              <a:gd name="connsiteX51" fmla="*/ 1144403 w 2765640"/>
              <a:gd name="connsiteY51" fmla="*/ 3670424 h 3827499"/>
              <a:gd name="connsiteX52" fmla="*/ 1284648 w 2765640"/>
              <a:gd name="connsiteY52" fmla="*/ 3676034 h 3827499"/>
              <a:gd name="connsiteX53" fmla="*/ 1279038 w 2765640"/>
              <a:gd name="connsiteY53" fmla="*/ 3524569 h 3827499"/>
              <a:gd name="connsiteX54" fmla="*/ 1458552 w 2765640"/>
              <a:gd name="connsiteY54" fmla="*/ 3535788 h 3827499"/>
              <a:gd name="connsiteX55" fmla="*/ 1430503 w 2765640"/>
              <a:gd name="connsiteY55" fmla="*/ 3614326 h 3827499"/>
              <a:gd name="connsiteX56" fmla="*/ 1402454 w 2765640"/>
              <a:gd name="connsiteY56" fmla="*/ 3676034 h 3827499"/>
              <a:gd name="connsiteX57" fmla="*/ 1318307 w 2765640"/>
              <a:gd name="connsiteY57" fmla="*/ 3692863 h 3827499"/>
              <a:gd name="connsiteX58" fmla="*/ 1452943 w 2765640"/>
              <a:gd name="connsiteY58" fmla="*/ 3816279 h 3827499"/>
              <a:gd name="connsiteX59" fmla="*/ 1520260 w 2765640"/>
              <a:gd name="connsiteY59" fmla="*/ 3681644 h 3827499"/>
              <a:gd name="connsiteX60" fmla="*/ 1823190 w 2765640"/>
              <a:gd name="connsiteY60" fmla="*/ 3580667 h 3827499"/>
              <a:gd name="connsiteX61" fmla="*/ 2159779 w 2765640"/>
              <a:gd name="connsiteY61" fmla="*/ 3653594 h 3827499"/>
              <a:gd name="connsiteX62" fmla="*/ 2114901 w 2765640"/>
              <a:gd name="connsiteY62" fmla="*/ 3754571 h 3827499"/>
              <a:gd name="connsiteX63" fmla="*/ 2210268 w 2765640"/>
              <a:gd name="connsiteY63" fmla="*/ 3821889 h 3827499"/>
              <a:gd name="connsiteX64" fmla="*/ 2283195 w 2765640"/>
              <a:gd name="connsiteY64" fmla="*/ 3771401 h 3827499"/>
              <a:gd name="connsiteX65" fmla="*/ 2271976 w 2765640"/>
              <a:gd name="connsiteY65" fmla="*/ 3676034 h 3827499"/>
              <a:gd name="connsiteX66" fmla="*/ 2451490 w 2765640"/>
              <a:gd name="connsiteY66" fmla="*/ 3597496 h 3827499"/>
              <a:gd name="connsiteX67" fmla="*/ 2434660 w 2765640"/>
              <a:gd name="connsiteY67" fmla="*/ 3423592 h 3827499"/>
              <a:gd name="connsiteX68" fmla="*/ 1929777 w 2765640"/>
              <a:gd name="connsiteY68" fmla="*/ 3395543 h 3827499"/>
              <a:gd name="connsiteX69" fmla="*/ 1918557 w 2765640"/>
              <a:gd name="connsiteY69" fmla="*/ 3070174 h 3827499"/>
              <a:gd name="connsiteX70" fmla="*/ 1884898 w 2765640"/>
              <a:gd name="connsiteY70" fmla="*/ 3053344 h 3827499"/>
              <a:gd name="connsiteX71" fmla="*/ 1907338 w 2765640"/>
              <a:gd name="connsiteY71" fmla="*/ 2873830 h 3827499"/>
              <a:gd name="connsiteX72" fmla="*/ 1862459 w 2765640"/>
              <a:gd name="connsiteY72" fmla="*/ 2812122 h 3827499"/>
              <a:gd name="connsiteX73" fmla="*/ 2109291 w 2765640"/>
              <a:gd name="connsiteY73" fmla="*/ 2756024 h 3827499"/>
              <a:gd name="connsiteX74" fmla="*/ 2131730 w 2765640"/>
              <a:gd name="connsiteY74" fmla="*/ 2626998 h 3827499"/>
              <a:gd name="connsiteX75" fmla="*/ 2372952 w 2765640"/>
              <a:gd name="connsiteY75" fmla="*/ 2660657 h 3827499"/>
              <a:gd name="connsiteX76" fmla="*/ 2597345 w 2765640"/>
              <a:gd name="connsiteY76" fmla="*/ 2071626 h 3827499"/>
              <a:gd name="connsiteX77" fmla="*/ 2552466 w 2765640"/>
              <a:gd name="connsiteY77" fmla="*/ 1987479 h 3827499"/>
              <a:gd name="connsiteX78" fmla="*/ 2698322 w 2765640"/>
              <a:gd name="connsiteY78" fmla="*/ 1499425 h 3827499"/>
              <a:gd name="connsiteX79" fmla="*/ 2642224 w 2765640"/>
              <a:gd name="connsiteY79" fmla="*/ 1392839 h 3827499"/>
              <a:gd name="connsiteX80" fmla="*/ 2501978 w 2765640"/>
              <a:gd name="connsiteY80" fmla="*/ 809418 h 3827499"/>
              <a:gd name="connsiteX81" fmla="*/ 2765640 w 2765640"/>
              <a:gd name="connsiteY81" fmla="*/ 674782 h 3827499"/>
              <a:gd name="connsiteX82" fmla="*/ 2715151 w 2765640"/>
              <a:gd name="connsiteY82" fmla="*/ 472829 h 3827499"/>
              <a:gd name="connsiteX83" fmla="*/ 2647833 w 2765640"/>
              <a:gd name="connsiteY83" fmla="*/ 80143 h 3827499"/>
              <a:gd name="connsiteX0" fmla="*/ 2647833 w 2793512"/>
              <a:gd name="connsiteY0" fmla="*/ 80143 h 3827499"/>
              <a:gd name="connsiteX1" fmla="*/ 2395391 w 2793512"/>
              <a:gd name="connsiteY1" fmla="*/ 1604 h 3827499"/>
              <a:gd name="connsiteX2" fmla="*/ 2193438 w 2793512"/>
              <a:gd name="connsiteY2" fmla="*/ 197948 h 3827499"/>
              <a:gd name="connsiteX3" fmla="*/ 2114901 w 2793512"/>
              <a:gd name="connsiteY3" fmla="*/ 214777 h 3827499"/>
              <a:gd name="connsiteX4" fmla="*/ 2142950 w 2793512"/>
              <a:gd name="connsiteY4" fmla="*/ 326974 h 3827499"/>
              <a:gd name="connsiteX5" fmla="*/ 2047583 w 2793512"/>
              <a:gd name="connsiteY5" fmla="*/ 495268 h 3827499"/>
              <a:gd name="connsiteX6" fmla="*/ 2159779 w 2793512"/>
              <a:gd name="connsiteY6" fmla="*/ 747710 h 3827499"/>
              <a:gd name="connsiteX7" fmla="*/ 2030754 w 2793512"/>
              <a:gd name="connsiteY7" fmla="*/ 792588 h 3827499"/>
              <a:gd name="connsiteX8" fmla="*/ 1997095 w 2793512"/>
              <a:gd name="connsiteY8" fmla="*/ 859906 h 3827499"/>
              <a:gd name="connsiteX9" fmla="*/ 1997095 w 2793512"/>
              <a:gd name="connsiteY9" fmla="*/ 747710 h 3827499"/>
              <a:gd name="connsiteX10" fmla="*/ 1946606 w 2793512"/>
              <a:gd name="connsiteY10" fmla="*/ 708441 h 3827499"/>
              <a:gd name="connsiteX11" fmla="*/ 1772702 w 2793512"/>
              <a:gd name="connsiteY11" fmla="*/ 758929 h 3827499"/>
              <a:gd name="connsiteX12" fmla="*/ 1402454 w 2793512"/>
              <a:gd name="connsiteY12" fmla="*/ 618684 h 3827499"/>
              <a:gd name="connsiteX13" fmla="*/ 1705384 w 2793512"/>
              <a:gd name="connsiteY13" fmla="*/ 1190885 h 3827499"/>
              <a:gd name="connsiteX14" fmla="*/ 1800751 w 2793512"/>
              <a:gd name="connsiteY14" fmla="*/ 1263813 h 3827499"/>
              <a:gd name="connsiteX15" fmla="*/ 1649286 w 2793512"/>
              <a:gd name="connsiteY15" fmla="*/ 1488205 h 3827499"/>
              <a:gd name="connsiteX16" fmla="*/ 1727824 w 2793512"/>
              <a:gd name="connsiteY16" fmla="*/ 1706988 h 3827499"/>
              <a:gd name="connsiteX17" fmla="*/ 1817581 w 2793512"/>
              <a:gd name="connsiteY17" fmla="*/ 1701379 h 3827499"/>
              <a:gd name="connsiteX18" fmla="*/ 1671725 w 2793512"/>
              <a:gd name="connsiteY18" fmla="*/ 1869673 h 3827499"/>
              <a:gd name="connsiteX19" fmla="*/ 914400 w 2793512"/>
              <a:gd name="connsiteY19" fmla="*/ 1617231 h 3827499"/>
              <a:gd name="connsiteX20" fmla="*/ 460005 w 2793512"/>
              <a:gd name="connsiteY20" fmla="*/ 2643828 h 3827499"/>
              <a:gd name="connsiteX21" fmla="*/ 263662 w 2793512"/>
              <a:gd name="connsiteY21" fmla="*/ 2851391 h 3827499"/>
              <a:gd name="connsiteX22" fmla="*/ 44879 w 2793512"/>
              <a:gd name="connsiteY22" fmla="*/ 2896269 h 3827499"/>
              <a:gd name="connsiteX23" fmla="*/ 0 w 2793512"/>
              <a:gd name="connsiteY23" fmla="*/ 3002856 h 3827499"/>
              <a:gd name="connsiteX24" fmla="*/ 274881 w 2793512"/>
              <a:gd name="connsiteY24" fmla="*/ 3126272 h 3827499"/>
              <a:gd name="connsiteX25" fmla="*/ 504884 w 2793512"/>
              <a:gd name="connsiteY25" fmla="*/ 3025295 h 3827499"/>
              <a:gd name="connsiteX26" fmla="*/ 471225 w 2793512"/>
              <a:gd name="connsiteY26" fmla="*/ 3154321 h 3827499"/>
              <a:gd name="connsiteX27" fmla="*/ 572201 w 2793512"/>
              <a:gd name="connsiteY27" fmla="*/ 3199199 h 3827499"/>
              <a:gd name="connsiteX28" fmla="*/ 381468 w 2793512"/>
              <a:gd name="connsiteY28" fmla="*/ 3659204 h 3827499"/>
              <a:gd name="connsiteX29" fmla="*/ 196344 w 2793512"/>
              <a:gd name="connsiteY29" fmla="*/ 3704083 h 3827499"/>
              <a:gd name="connsiteX30" fmla="*/ 263662 w 2793512"/>
              <a:gd name="connsiteY30" fmla="*/ 3805059 h 3827499"/>
              <a:gd name="connsiteX31" fmla="*/ 555372 w 2793512"/>
              <a:gd name="connsiteY31" fmla="*/ 3827499 h 3827499"/>
              <a:gd name="connsiteX32" fmla="*/ 589031 w 2793512"/>
              <a:gd name="connsiteY32" fmla="*/ 3619936 h 3827499"/>
              <a:gd name="connsiteX33" fmla="*/ 645129 w 2793512"/>
              <a:gd name="connsiteY33" fmla="*/ 3614326 h 3827499"/>
              <a:gd name="connsiteX34" fmla="*/ 690008 w 2793512"/>
              <a:gd name="connsiteY34" fmla="*/ 3737742 h 3827499"/>
              <a:gd name="connsiteX35" fmla="*/ 774155 w 2793512"/>
              <a:gd name="connsiteY35" fmla="*/ 3743352 h 3827499"/>
              <a:gd name="connsiteX36" fmla="*/ 779765 w 2793512"/>
              <a:gd name="connsiteY36" fmla="*/ 3513349 h 3827499"/>
              <a:gd name="connsiteX37" fmla="*/ 746106 w 2793512"/>
              <a:gd name="connsiteY37" fmla="*/ 3244078 h 3827499"/>
              <a:gd name="connsiteX38" fmla="*/ 903181 w 2793512"/>
              <a:gd name="connsiteY38" fmla="*/ 2666267 h 3827499"/>
              <a:gd name="connsiteX39" fmla="*/ 1166842 w 2793512"/>
              <a:gd name="connsiteY39" fmla="*/ 2559680 h 3827499"/>
              <a:gd name="connsiteX40" fmla="*/ 1531480 w 2793512"/>
              <a:gd name="connsiteY40" fmla="*/ 2666267 h 3827499"/>
              <a:gd name="connsiteX41" fmla="*/ 1593188 w 2793512"/>
              <a:gd name="connsiteY41" fmla="*/ 2666267 h 3827499"/>
              <a:gd name="connsiteX42" fmla="*/ 1649286 w 2793512"/>
              <a:gd name="connsiteY42" fmla="*/ 2767244 h 3827499"/>
              <a:gd name="connsiteX43" fmla="*/ 1800751 w 2793512"/>
              <a:gd name="connsiteY43" fmla="*/ 2800902 h 3827499"/>
              <a:gd name="connsiteX44" fmla="*/ 1811971 w 2793512"/>
              <a:gd name="connsiteY44" fmla="*/ 2834561 h 3827499"/>
              <a:gd name="connsiteX45" fmla="*/ 1772702 w 2793512"/>
              <a:gd name="connsiteY45" fmla="*/ 3036515 h 3827499"/>
              <a:gd name="connsiteX46" fmla="*/ 1750263 w 2793512"/>
              <a:gd name="connsiteY46" fmla="*/ 3361884 h 3827499"/>
              <a:gd name="connsiteX47" fmla="*/ 1542700 w 2793512"/>
              <a:gd name="connsiteY47" fmla="*/ 3384323 h 3827499"/>
              <a:gd name="connsiteX48" fmla="*/ 1206111 w 2793512"/>
              <a:gd name="connsiteY48" fmla="*/ 3434812 h 3827499"/>
              <a:gd name="connsiteX49" fmla="*/ 1178062 w 2793512"/>
              <a:gd name="connsiteY49" fmla="*/ 3507739 h 3827499"/>
              <a:gd name="connsiteX50" fmla="*/ 1116354 w 2793512"/>
              <a:gd name="connsiteY50" fmla="*/ 3535788 h 3827499"/>
              <a:gd name="connsiteX51" fmla="*/ 1144403 w 2793512"/>
              <a:gd name="connsiteY51" fmla="*/ 3670424 h 3827499"/>
              <a:gd name="connsiteX52" fmla="*/ 1284648 w 2793512"/>
              <a:gd name="connsiteY52" fmla="*/ 3676034 h 3827499"/>
              <a:gd name="connsiteX53" fmla="*/ 1279038 w 2793512"/>
              <a:gd name="connsiteY53" fmla="*/ 3524569 h 3827499"/>
              <a:gd name="connsiteX54" fmla="*/ 1458552 w 2793512"/>
              <a:gd name="connsiteY54" fmla="*/ 3535788 h 3827499"/>
              <a:gd name="connsiteX55" fmla="*/ 1430503 w 2793512"/>
              <a:gd name="connsiteY55" fmla="*/ 3614326 h 3827499"/>
              <a:gd name="connsiteX56" fmla="*/ 1402454 w 2793512"/>
              <a:gd name="connsiteY56" fmla="*/ 3676034 h 3827499"/>
              <a:gd name="connsiteX57" fmla="*/ 1318307 w 2793512"/>
              <a:gd name="connsiteY57" fmla="*/ 3692863 h 3827499"/>
              <a:gd name="connsiteX58" fmla="*/ 1452943 w 2793512"/>
              <a:gd name="connsiteY58" fmla="*/ 3816279 h 3827499"/>
              <a:gd name="connsiteX59" fmla="*/ 1520260 w 2793512"/>
              <a:gd name="connsiteY59" fmla="*/ 3681644 h 3827499"/>
              <a:gd name="connsiteX60" fmla="*/ 1823190 w 2793512"/>
              <a:gd name="connsiteY60" fmla="*/ 3580667 h 3827499"/>
              <a:gd name="connsiteX61" fmla="*/ 2159779 w 2793512"/>
              <a:gd name="connsiteY61" fmla="*/ 3653594 h 3827499"/>
              <a:gd name="connsiteX62" fmla="*/ 2114901 w 2793512"/>
              <a:gd name="connsiteY62" fmla="*/ 3754571 h 3827499"/>
              <a:gd name="connsiteX63" fmla="*/ 2210268 w 2793512"/>
              <a:gd name="connsiteY63" fmla="*/ 3821889 h 3827499"/>
              <a:gd name="connsiteX64" fmla="*/ 2283195 w 2793512"/>
              <a:gd name="connsiteY64" fmla="*/ 3771401 h 3827499"/>
              <a:gd name="connsiteX65" fmla="*/ 2271976 w 2793512"/>
              <a:gd name="connsiteY65" fmla="*/ 3676034 h 3827499"/>
              <a:gd name="connsiteX66" fmla="*/ 2451490 w 2793512"/>
              <a:gd name="connsiteY66" fmla="*/ 3597496 h 3827499"/>
              <a:gd name="connsiteX67" fmla="*/ 2434660 w 2793512"/>
              <a:gd name="connsiteY67" fmla="*/ 3423592 h 3827499"/>
              <a:gd name="connsiteX68" fmla="*/ 1929777 w 2793512"/>
              <a:gd name="connsiteY68" fmla="*/ 3395543 h 3827499"/>
              <a:gd name="connsiteX69" fmla="*/ 1918557 w 2793512"/>
              <a:gd name="connsiteY69" fmla="*/ 3070174 h 3827499"/>
              <a:gd name="connsiteX70" fmla="*/ 1884898 w 2793512"/>
              <a:gd name="connsiteY70" fmla="*/ 3053344 h 3827499"/>
              <a:gd name="connsiteX71" fmla="*/ 1907338 w 2793512"/>
              <a:gd name="connsiteY71" fmla="*/ 2873830 h 3827499"/>
              <a:gd name="connsiteX72" fmla="*/ 1862459 w 2793512"/>
              <a:gd name="connsiteY72" fmla="*/ 2812122 h 3827499"/>
              <a:gd name="connsiteX73" fmla="*/ 2109291 w 2793512"/>
              <a:gd name="connsiteY73" fmla="*/ 2756024 h 3827499"/>
              <a:gd name="connsiteX74" fmla="*/ 2131730 w 2793512"/>
              <a:gd name="connsiteY74" fmla="*/ 2626998 h 3827499"/>
              <a:gd name="connsiteX75" fmla="*/ 2372952 w 2793512"/>
              <a:gd name="connsiteY75" fmla="*/ 2660657 h 3827499"/>
              <a:gd name="connsiteX76" fmla="*/ 2597345 w 2793512"/>
              <a:gd name="connsiteY76" fmla="*/ 2071626 h 3827499"/>
              <a:gd name="connsiteX77" fmla="*/ 2552466 w 2793512"/>
              <a:gd name="connsiteY77" fmla="*/ 1987479 h 3827499"/>
              <a:gd name="connsiteX78" fmla="*/ 2698322 w 2793512"/>
              <a:gd name="connsiteY78" fmla="*/ 1499425 h 3827499"/>
              <a:gd name="connsiteX79" fmla="*/ 2642224 w 2793512"/>
              <a:gd name="connsiteY79" fmla="*/ 1392839 h 3827499"/>
              <a:gd name="connsiteX80" fmla="*/ 2501978 w 2793512"/>
              <a:gd name="connsiteY80" fmla="*/ 809418 h 3827499"/>
              <a:gd name="connsiteX81" fmla="*/ 2765640 w 2793512"/>
              <a:gd name="connsiteY81" fmla="*/ 674782 h 3827499"/>
              <a:gd name="connsiteX82" fmla="*/ 2715151 w 2793512"/>
              <a:gd name="connsiteY82" fmla="*/ 472829 h 3827499"/>
              <a:gd name="connsiteX83" fmla="*/ 2647833 w 2793512"/>
              <a:gd name="connsiteY83" fmla="*/ 80143 h 3827499"/>
              <a:gd name="connsiteX0" fmla="*/ 2647833 w 2814039"/>
              <a:gd name="connsiteY0" fmla="*/ 80143 h 3827499"/>
              <a:gd name="connsiteX1" fmla="*/ 2395391 w 2814039"/>
              <a:gd name="connsiteY1" fmla="*/ 1604 h 3827499"/>
              <a:gd name="connsiteX2" fmla="*/ 2193438 w 2814039"/>
              <a:gd name="connsiteY2" fmla="*/ 197948 h 3827499"/>
              <a:gd name="connsiteX3" fmla="*/ 2114901 w 2814039"/>
              <a:gd name="connsiteY3" fmla="*/ 214777 h 3827499"/>
              <a:gd name="connsiteX4" fmla="*/ 2142950 w 2814039"/>
              <a:gd name="connsiteY4" fmla="*/ 326974 h 3827499"/>
              <a:gd name="connsiteX5" fmla="*/ 2047583 w 2814039"/>
              <a:gd name="connsiteY5" fmla="*/ 495268 h 3827499"/>
              <a:gd name="connsiteX6" fmla="*/ 2159779 w 2814039"/>
              <a:gd name="connsiteY6" fmla="*/ 747710 h 3827499"/>
              <a:gd name="connsiteX7" fmla="*/ 2030754 w 2814039"/>
              <a:gd name="connsiteY7" fmla="*/ 792588 h 3827499"/>
              <a:gd name="connsiteX8" fmla="*/ 1997095 w 2814039"/>
              <a:gd name="connsiteY8" fmla="*/ 859906 h 3827499"/>
              <a:gd name="connsiteX9" fmla="*/ 1997095 w 2814039"/>
              <a:gd name="connsiteY9" fmla="*/ 747710 h 3827499"/>
              <a:gd name="connsiteX10" fmla="*/ 1946606 w 2814039"/>
              <a:gd name="connsiteY10" fmla="*/ 708441 h 3827499"/>
              <a:gd name="connsiteX11" fmla="*/ 1772702 w 2814039"/>
              <a:gd name="connsiteY11" fmla="*/ 758929 h 3827499"/>
              <a:gd name="connsiteX12" fmla="*/ 1402454 w 2814039"/>
              <a:gd name="connsiteY12" fmla="*/ 618684 h 3827499"/>
              <a:gd name="connsiteX13" fmla="*/ 1705384 w 2814039"/>
              <a:gd name="connsiteY13" fmla="*/ 1190885 h 3827499"/>
              <a:gd name="connsiteX14" fmla="*/ 1800751 w 2814039"/>
              <a:gd name="connsiteY14" fmla="*/ 1263813 h 3827499"/>
              <a:gd name="connsiteX15" fmla="*/ 1649286 w 2814039"/>
              <a:gd name="connsiteY15" fmla="*/ 1488205 h 3827499"/>
              <a:gd name="connsiteX16" fmla="*/ 1727824 w 2814039"/>
              <a:gd name="connsiteY16" fmla="*/ 1706988 h 3827499"/>
              <a:gd name="connsiteX17" fmla="*/ 1817581 w 2814039"/>
              <a:gd name="connsiteY17" fmla="*/ 1701379 h 3827499"/>
              <a:gd name="connsiteX18" fmla="*/ 1671725 w 2814039"/>
              <a:gd name="connsiteY18" fmla="*/ 1869673 h 3827499"/>
              <a:gd name="connsiteX19" fmla="*/ 914400 w 2814039"/>
              <a:gd name="connsiteY19" fmla="*/ 1617231 h 3827499"/>
              <a:gd name="connsiteX20" fmla="*/ 460005 w 2814039"/>
              <a:gd name="connsiteY20" fmla="*/ 2643828 h 3827499"/>
              <a:gd name="connsiteX21" fmla="*/ 263662 w 2814039"/>
              <a:gd name="connsiteY21" fmla="*/ 2851391 h 3827499"/>
              <a:gd name="connsiteX22" fmla="*/ 44879 w 2814039"/>
              <a:gd name="connsiteY22" fmla="*/ 2896269 h 3827499"/>
              <a:gd name="connsiteX23" fmla="*/ 0 w 2814039"/>
              <a:gd name="connsiteY23" fmla="*/ 3002856 h 3827499"/>
              <a:gd name="connsiteX24" fmla="*/ 274881 w 2814039"/>
              <a:gd name="connsiteY24" fmla="*/ 3126272 h 3827499"/>
              <a:gd name="connsiteX25" fmla="*/ 504884 w 2814039"/>
              <a:gd name="connsiteY25" fmla="*/ 3025295 h 3827499"/>
              <a:gd name="connsiteX26" fmla="*/ 471225 w 2814039"/>
              <a:gd name="connsiteY26" fmla="*/ 3154321 h 3827499"/>
              <a:gd name="connsiteX27" fmla="*/ 572201 w 2814039"/>
              <a:gd name="connsiteY27" fmla="*/ 3199199 h 3827499"/>
              <a:gd name="connsiteX28" fmla="*/ 381468 w 2814039"/>
              <a:gd name="connsiteY28" fmla="*/ 3659204 h 3827499"/>
              <a:gd name="connsiteX29" fmla="*/ 196344 w 2814039"/>
              <a:gd name="connsiteY29" fmla="*/ 3704083 h 3827499"/>
              <a:gd name="connsiteX30" fmla="*/ 263662 w 2814039"/>
              <a:gd name="connsiteY30" fmla="*/ 3805059 h 3827499"/>
              <a:gd name="connsiteX31" fmla="*/ 555372 w 2814039"/>
              <a:gd name="connsiteY31" fmla="*/ 3827499 h 3827499"/>
              <a:gd name="connsiteX32" fmla="*/ 589031 w 2814039"/>
              <a:gd name="connsiteY32" fmla="*/ 3619936 h 3827499"/>
              <a:gd name="connsiteX33" fmla="*/ 645129 w 2814039"/>
              <a:gd name="connsiteY33" fmla="*/ 3614326 h 3827499"/>
              <a:gd name="connsiteX34" fmla="*/ 690008 w 2814039"/>
              <a:gd name="connsiteY34" fmla="*/ 3737742 h 3827499"/>
              <a:gd name="connsiteX35" fmla="*/ 774155 w 2814039"/>
              <a:gd name="connsiteY35" fmla="*/ 3743352 h 3827499"/>
              <a:gd name="connsiteX36" fmla="*/ 779765 w 2814039"/>
              <a:gd name="connsiteY36" fmla="*/ 3513349 h 3827499"/>
              <a:gd name="connsiteX37" fmla="*/ 746106 w 2814039"/>
              <a:gd name="connsiteY37" fmla="*/ 3244078 h 3827499"/>
              <a:gd name="connsiteX38" fmla="*/ 903181 w 2814039"/>
              <a:gd name="connsiteY38" fmla="*/ 2666267 h 3827499"/>
              <a:gd name="connsiteX39" fmla="*/ 1166842 w 2814039"/>
              <a:gd name="connsiteY39" fmla="*/ 2559680 h 3827499"/>
              <a:gd name="connsiteX40" fmla="*/ 1531480 w 2814039"/>
              <a:gd name="connsiteY40" fmla="*/ 2666267 h 3827499"/>
              <a:gd name="connsiteX41" fmla="*/ 1593188 w 2814039"/>
              <a:gd name="connsiteY41" fmla="*/ 2666267 h 3827499"/>
              <a:gd name="connsiteX42" fmla="*/ 1649286 w 2814039"/>
              <a:gd name="connsiteY42" fmla="*/ 2767244 h 3827499"/>
              <a:gd name="connsiteX43" fmla="*/ 1800751 w 2814039"/>
              <a:gd name="connsiteY43" fmla="*/ 2800902 h 3827499"/>
              <a:gd name="connsiteX44" fmla="*/ 1811971 w 2814039"/>
              <a:gd name="connsiteY44" fmla="*/ 2834561 h 3827499"/>
              <a:gd name="connsiteX45" fmla="*/ 1772702 w 2814039"/>
              <a:gd name="connsiteY45" fmla="*/ 3036515 h 3827499"/>
              <a:gd name="connsiteX46" fmla="*/ 1750263 w 2814039"/>
              <a:gd name="connsiteY46" fmla="*/ 3361884 h 3827499"/>
              <a:gd name="connsiteX47" fmla="*/ 1542700 w 2814039"/>
              <a:gd name="connsiteY47" fmla="*/ 3384323 h 3827499"/>
              <a:gd name="connsiteX48" fmla="*/ 1206111 w 2814039"/>
              <a:gd name="connsiteY48" fmla="*/ 3434812 h 3827499"/>
              <a:gd name="connsiteX49" fmla="*/ 1178062 w 2814039"/>
              <a:gd name="connsiteY49" fmla="*/ 3507739 h 3827499"/>
              <a:gd name="connsiteX50" fmla="*/ 1116354 w 2814039"/>
              <a:gd name="connsiteY50" fmla="*/ 3535788 h 3827499"/>
              <a:gd name="connsiteX51" fmla="*/ 1144403 w 2814039"/>
              <a:gd name="connsiteY51" fmla="*/ 3670424 h 3827499"/>
              <a:gd name="connsiteX52" fmla="*/ 1284648 w 2814039"/>
              <a:gd name="connsiteY52" fmla="*/ 3676034 h 3827499"/>
              <a:gd name="connsiteX53" fmla="*/ 1279038 w 2814039"/>
              <a:gd name="connsiteY53" fmla="*/ 3524569 h 3827499"/>
              <a:gd name="connsiteX54" fmla="*/ 1458552 w 2814039"/>
              <a:gd name="connsiteY54" fmla="*/ 3535788 h 3827499"/>
              <a:gd name="connsiteX55" fmla="*/ 1430503 w 2814039"/>
              <a:gd name="connsiteY55" fmla="*/ 3614326 h 3827499"/>
              <a:gd name="connsiteX56" fmla="*/ 1402454 w 2814039"/>
              <a:gd name="connsiteY56" fmla="*/ 3676034 h 3827499"/>
              <a:gd name="connsiteX57" fmla="*/ 1318307 w 2814039"/>
              <a:gd name="connsiteY57" fmla="*/ 3692863 h 3827499"/>
              <a:gd name="connsiteX58" fmla="*/ 1452943 w 2814039"/>
              <a:gd name="connsiteY58" fmla="*/ 3816279 h 3827499"/>
              <a:gd name="connsiteX59" fmla="*/ 1520260 w 2814039"/>
              <a:gd name="connsiteY59" fmla="*/ 3681644 h 3827499"/>
              <a:gd name="connsiteX60" fmla="*/ 1823190 w 2814039"/>
              <a:gd name="connsiteY60" fmla="*/ 3580667 h 3827499"/>
              <a:gd name="connsiteX61" fmla="*/ 2159779 w 2814039"/>
              <a:gd name="connsiteY61" fmla="*/ 3653594 h 3827499"/>
              <a:gd name="connsiteX62" fmla="*/ 2114901 w 2814039"/>
              <a:gd name="connsiteY62" fmla="*/ 3754571 h 3827499"/>
              <a:gd name="connsiteX63" fmla="*/ 2210268 w 2814039"/>
              <a:gd name="connsiteY63" fmla="*/ 3821889 h 3827499"/>
              <a:gd name="connsiteX64" fmla="*/ 2283195 w 2814039"/>
              <a:gd name="connsiteY64" fmla="*/ 3771401 h 3827499"/>
              <a:gd name="connsiteX65" fmla="*/ 2271976 w 2814039"/>
              <a:gd name="connsiteY65" fmla="*/ 3676034 h 3827499"/>
              <a:gd name="connsiteX66" fmla="*/ 2451490 w 2814039"/>
              <a:gd name="connsiteY66" fmla="*/ 3597496 h 3827499"/>
              <a:gd name="connsiteX67" fmla="*/ 2434660 w 2814039"/>
              <a:gd name="connsiteY67" fmla="*/ 3423592 h 3827499"/>
              <a:gd name="connsiteX68" fmla="*/ 1929777 w 2814039"/>
              <a:gd name="connsiteY68" fmla="*/ 3395543 h 3827499"/>
              <a:gd name="connsiteX69" fmla="*/ 1918557 w 2814039"/>
              <a:gd name="connsiteY69" fmla="*/ 3070174 h 3827499"/>
              <a:gd name="connsiteX70" fmla="*/ 1884898 w 2814039"/>
              <a:gd name="connsiteY70" fmla="*/ 3053344 h 3827499"/>
              <a:gd name="connsiteX71" fmla="*/ 1907338 w 2814039"/>
              <a:gd name="connsiteY71" fmla="*/ 2873830 h 3827499"/>
              <a:gd name="connsiteX72" fmla="*/ 1862459 w 2814039"/>
              <a:gd name="connsiteY72" fmla="*/ 2812122 h 3827499"/>
              <a:gd name="connsiteX73" fmla="*/ 2109291 w 2814039"/>
              <a:gd name="connsiteY73" fmla="*/ 2756024 h 3827499"/>
              <a:gd name="connsiteX74" fmla="*/ 2131730 w 2814039"/>
              <a:gd name="connsiteY74" fmla="*/ 2626998 h 3827499"/>
              <a:gd name="connsiteX75" fmla="*/ 2372952 w 2814039"/>
              <a:gd name="connsiteY75" fmla="*/ 2660657 h 3827499"/>
              <a:gd name="connsiteX76" fmla="*/ 2597345 w 2814039"/>
              <a:gd name="connsiteY76" fmla="*/ 2071626 h 3827499"/>
              <a:gd name="connsiteX77" fmla="*/ 2552466 w 2814039"/>
              <a:gd name="connsiteY77" fmla="*/ 1987479 h 3827499"/>
              <a:gd name="connsiteX78" fmla="*/ 2698322 w 2814039"/>
              <a:gd name="connsiteY78" fmla="*/ 1499425 h 3827499"/>
              <a:gd name="connsiteX79" fmla="*/ 2642224 w 2814039"/>
              <a:gd name="connsiteY79" fmla="*/ 1392839 h 3827499"/>
              <a:gd name="connsiteX80" fmla="*/ 2501978 w 2814039"/>
              <a:gd name="connsiteY80" fmla="*/ 809418 h 3827499"/>
              <a:gd name="connsiteX81" fmla="*/ 2765640 w 2814039"/>
              <a:gd name="connsiteY81" fmla="*/ 674782 h 3827499"/>
              <a:gd name="connsiteX82" fmla="*/ 2715151 w 2814039"/>
              <a:gd name="connsiteY82" fmla="*/ 472829 h 3827499"/>
              <a:gd name="connsiteX83" fmla="*/ 2647833 w 2814039"/>
              <a:gd name="connsiteY83" fmla="*/ 80143 h 3827499"/>
              <a:gd name="connsiteX0" fmla="*/ 2647833 w 2822824"/>
              <a:gd name="connsiteY0" fmla="*/ 80143 h 3827499"/>
              <a:gd name="connsiteX1" fmla="*/ 2395391 w 2822824"/>
              <a:gd name="connsiteY1" fmla="*/ 1604 h 3827499"/>
              <a:gd name="connsiteX2" fmla="*/ 2193438 w 2822824"/>
              <a:gd name="connsiteY2" fmla="*/ 197948 h 3827499"/>
              <a:gd name="connsiteX3" fmla="*/ 2114901 w 2822824"/>
              <a:gd name="connsiteY3" fmla="*/ 214777 h 3827499"/>
              <a:gd name="connsiteX4" fmla="*/ 2142950 w 2822824"/>
              <a:gd name="connsiteY4" fmla="*/ 326974 h 3827499"/>
              <a:gd name="connsiteX5" fmla="*/ 2047583 w 2822824"/>
              <a:gd name="connsiteY5" fmla="*/ 495268 h 3827499"/>
              <a:gd name="connsiteX6" fmla="*/ 2159779 w 2822824"/>
              <a:gd name="connsiteY6" fmla="*/ 747710 h 3827499"/>
              <a:gd name="connsiteX7" fmla="*/ 2030754 w 2822824"/>
              <a:gd name="connsiteY7" fmla="*/ 792588 h 3827499"/>
              <a:gd name="connsiteX8" fmla="*/ 1997095 w 2822824"/>
              <a:gd name="connsiteY8" fmla="*/ 859906 h 3827499"/>
              <a:gd name="connsiteX9" fmla="*/ 1997095 w 2822824"/>
              <a:gd name="connsiteY9" fmla="*/ 747710 h 3827499"/>
              <a:gd name="connsiteX10" fmla="*/ 1946606 w 2822824"/>
              <a:gd name="connsiteY10" fmla="*/ 708441 h 3827499"/>
              <a:gd name="connsiteX11" fmla="*/ 1772702 w 2822824"/>
              <a:gd name="connsiteY11" fmla="*/ 758929 h 3827499"/>
              <a:gd name="connsiteX12" fmla="*/ 1402454 w 2822824"/>
              <a:gd name="connsiteY12" fmla="*/ 618684 h 3827499"/>
              <a:gd name="connsiteX13" fmla="*/ 1705384 w 2822824"/>
              <a:gd name="connsiteY13" fmla="*/ 1190885 h 3827499"/>
              <a:gd name="connsiteX14" fmla="*/ 1800751 w 2822824"/>
              <a:gd name="connsiteY14" fmla="*/ 1263813 h 3827499"/>
              <a:gd name="connsiteX15" fmla="*/ 1649286 w 2822824"/>
              <a:gd name="connsiteY15" fmla="*/ 1488205 h 3827499"/>
              <a:gd name="connsiteX16" fmla="*/ 1727824 w 2822824"/>
              <a:gd name="connsiteY16" fmla="*/ 1706988 h 3827499"/>
              <a:gd name="connsiteX17" fmla="*/ 1817581 w 2822824"/>
              <a:gd name="connsiteY17" fmla="*/ 1701379 h 3827499"/>
              <a:gd name="connsiteX18" fmla="*/ 1671725 w 2822824"/>
              <a:gd name="connsiteY18" fmla="*/ 1869673 h 3827499"/>
              <a:gd name="connsiteX19" fmla="*/ 914400 w 2822824"/>
              <a:gd name="connsiteY19" fmla="*/ 1617231 h 3827499"/>
              <a:gd name="connsiteX20" fmla="*/ 460005 w 2822824"/>
              <a:gd name="connsiteY20" fmla="*/ 2643828 h 3827499"/>
              <a:gd name="connsiteX21" fmla="*/ 263662 w 2822824"/>
              <a:gd name="connsiteY21" fmla="*/ 2851391 h 3827499"/>
              <a:gd name="connsiteX22" fmla="*/ 44879 w 2822824"/>
              <a:gd name="connsiteY22" fmla="*/ 2896269 h 3827499"/>
              <a:gd name="connsiteX23" fmla="*/ 0 w 2822824"/>
              <a:gd name="connsiteY23" fmla="*/ 3002856 h 3827499"/>
              <a:gd name="connsiteX24" fmla="*/ 274881 w 2822824"/>
              <a:gd name="connsiteY24" fmla="*/ 3126272 h 3827499"/>
              <a:gd name="connsiteX25" fmla="*/ 504884 w 2822824"/>
              <a:gd name="connsiteY25" fmla="*/ 3025295 h 3827499"/>
              <a:gd name="connsiteX26" fmla="*/ 471225 w 2822824"/>
              <a:gd name="connsiteY26" fmla="*/ 3154321 h 3827499"/>
              <a:gd name="connsiteX27" fmla="*/ 572201 w 2822824"/>
              <a:gd name="connsiteY27" fmla="*/ 3199199 h 3827499"/>
              <a:gd name="connsiteX28" fmla="*/ 381468 w 2822824"/>
              <a:gd name="connsiteY28" fmla="*/ 3659204 h 3827499"/>
              <a:gd name="connsiteX29" fmla="*/ 196344 w 2822824"/>
              <a:gd name="connsiteY29" fmla="*/ 3704083 h 3827499"/>
              <a:gd name="connsiteX30" fmla="*/ 263662 w 2822824"/>
              <a:gd name="connsiteY30" fmla="*/ 3805059 h 3827499"/>
              <a:gd name="connsiteX31" fmla="*/ 555372 w 2822824"/>
              <a:gd name="connsiteY31" fmla="*/ 3827499 h 3827499"/>
              <a:gd name="connsiteX32" fmla="*/ 589031 w 2822824"/>
              <a:gd name="connsiteY32" fmla="*/ 3619936 h 3827499"/>
              <a:gd name="connsiteX33" fmla="*/ 645129 w 2822824"/>
              <a:gd name="connsiteY33" fmla="*/ 3614326 h 3827499"/>
              <a:gd name="connsiteX34" fmla="*/ 690008 w 2822824"/>
              <a:gd name="connsiteY34" fmla="*/ 3737742 h 3827499"/>
              <a:gd name="connsiteX35" fmla="*/ 774155 w 2822824"/>
              <a:gd name="connsiteY35" fmla="*/ 3743352 h 3827499"/>
              <a:gd name="connsiteX36" fmla="*/ 779765 w 2822824"/>
              <a:gd name="connsiteY36" fmla="*/ 3513349 h 3827499"/>
              <a:gd name="connsiteX37" fmla="*/ 746106 w 2822824"/>
              <a:gd name="connsiteY37" fmla="*/ 3244078 h 3827499"/>
              <a:gd name="connsiteX38" fmla="*/ 903181 w 2822824"/>
              <a:gd name="connsiteY38" fmla="*/ 2666267 h 3827499"/>
              <a:gd name="connsiteX39" fmla="*/ 1166842 w 2822824"/>
              <a:gd name="connsiteY39" fmla="*/ 2559680 h 3827499"/>
              <a:gd name="connsiteX40" fmla="*/ 1531480 w 2822824"/>
              <a:gd name="connsiteY40" fmla="*/ 2666267 h 3827499"/>
              <a:gd name="connsiteX41" fmla="*/ 1593188 w 2822824"/>
              <a:gd name="connsiteY41" fmla="*/ 2666267 h 3827499"/>
              <a:gd name="connsiteX42" fmla="*/ 1649286 w 2822824"/>
              <a:gd name="connsiteY42" fmla="*/ 2767244 h 3827499"/>
              <a:gd name="connsiteX43" fmla="*/ 1800751 w 2822824"/>
              <a:gd name="connsiteY43" fmla="*/ 2800902 h 3827499"/>
              <a:gd name="connsiteX44" fmla="*/ 1811971 w 2822824"/>
              <a:gd name="connsiteY44" fmla="*/ 2834561 h 3827499"/>
              <a:gd name="connsiteX45" fmla="*/ 1772702 w 2822824"/>
              <a:gd name="connsiteY45" fmla="*/ 3036515 h 3827499"/>
              <a:gd name="connsiteX46" fmla="*/ 1750263 w 2822824"/>
              <a:gd name="connsiteY46" fmla="*/ 3361884 h 3827499"/>
              <a:gd name="connsiteX47" fmla="*/ 1542700 w 2822824"/>
              <a:gd name="connsiteY47" fmla="*/ 3384323 h 3827499"/>
              <a:gd name="connsiteX48" fmla="*/ 1206111 w 2822824"/>
              <a:gd name="connsiteY48" fmla="*/ 3434812 h 3827499"/>
              <a:gd name="connsiteX49" fmla="*/ 1178062 w 2822824"/>
              <a:gd name="connsiteY49" fmla="*/ 3507739 h 3827499"/>
              <a:gd name="connsiteX50" fmla="*/ 1116354 w 2822824"/>
              <a:gd name="connsiteY50" fmla="*/ 3535788 h 3827499"/>
              <a:gd name="connsiteX51" fmla="*/ 1144403 w 2822824"/>
              <a:gd name="connsiteY51" fmla="*/ 3670424 h 3827499"/>
              <a:gd name="connsiteX52" fmla="*/ 1284648 w 2822824"/>
              <a:gd name="connsiteY52" fmla="*/ 3676034 h 3827499"/>
              <a:gd name="connsiteX53" fmla="*/ 1279038 w 2822824"/>
              <a:gd name="connsiteY53" fmla="*/ 3524569 h 3827499"/>
              <a:gd name="connsiteX54" fmla="*/ 1458552 w 2822824"/>
              <a:gd name="connsiteY54" fmla="*/ 3535788 h 3827499"/>
              <a:gd name="connsiteX55" fmla="*/ 1430503 w 2822824"/>
              <a:gd name="connsiteY55" fmla="*/ 3614326 h 3827499"/>
              <a:gd name="connsiteX56" fmla="*/ 1402454 w 2822824"/>
              <a:gd name="connsiteY56" fmla="*/ 3676034 h 3827499"/>
              <a:gd name="connsiteX57" fmla="*/ 1318307 w 2822824"/>
              <a:gd name="connsiteY57" fmla="*/ 3692863 h 3827499"/>
              <a:gd name="connsiteX58" fmla="*/ 1452943 w 2822824"/>
              <a:gd name="connsiteY58" fmla="*/ 3816279 h 3827499"/>
              <a:gd name="connsiteX59" fmla="*/ 1520260 w 2822824"/>
              <a:gd name="connsiteY59" fmla="*/ 3681644 h 3827499"/>
              <a:gd name="connsiteX60" fmla="*/ 1823190 w 2822824"/>
              <a:gd name="connsiteY60" fmla="*/ 3580667 h 3827499"/>
              <a:gd name="connsiteX61" fmla="*/ 2159779 w 2822824"/>
              <a:gd name="connsiteY61" fmla="*/ 3653594 h 3827499"/>
              <a:gd name="connsiteX62" fmla="*/ 2114901 w 2822824"/>
              <a:gd name="connsiteY62" fmla="*/ 3754571 h 3827499"/>
              <a:gd name="connsiteX63" fmla="*/ 2210268 w 2822824"/>
              <a:gd name="connsiteY63" fmla="*/ 3821889 h 3827499"/>
              <a:gd name="connsiteX64" fmla="*/ 2283195 w 2822824"/>
              <a:gd name="connsiteY64" fmla="*/ 3771401 h 3827499"/>
              <a:gd name="connsiteX65" fmla="*/ 2271976 w 2822824"/>
              <a:gd name="connsiteY65" fmla="*/ 3676034 h 3827499"/>
              <a:gd name="connsiteX66" fmla="*/ 2451490 w 2822824"/>
              <a:gd name="connsiteY66" fmla="*/ 3597496 h 3827499"/>
              <a:gd name="connsiteX67" fmla="*/ 2434660 w 2822824"/>
              <a:gd name="connsiteY67" fmla="*/ 3423592 h 3827499"/>
              <a:gd name="connsiteX68" fmla="*/ 1929777 w 2822824"/>
              <a:gd name="connsiteY68" fmla="*/ 3395543 h 3827499"/>
              <a:gd name="connsiteX69" fmla="*/ 1918557 w 2822824"/>
              <a:gd name="connsiteY69" fmla="*/ 3070174 h 3827499"/>
              <a:gd name="connsiteX70" fmla="*/ 1884898 w 2822824"/>
              <a:gd name="connsiteY70" fmla="*/ 3053344 h 3827499"/>
              <a:gd name="connsiteX71" fmla="*/ 1907338 w 2822824"/>
              <a:gd name="connsiteY71" fmla="*/ 2873830 h 3827499"/>
              <a:gd name="connsiteX72" fmla="*/ 1862459 w 2822824"/>
              <a:gd name="connsiteY72" fmla="*/ 2812122 h 3827499"/>
              <a:gd name="connsiteX73" fmla="*/ 2109291 w 2822824"/>
              <a:gd name="connsiteY73" fmla="*/ 2756024 h 3827499"/>
              <a:gd name="connsiteX74" fmla="*/ 2131730 w 2822824"/>
              <a:gd name="connsiteY74" fmla="*/ 2626998 h 3827499"/>
              <a:gd name="connsiteX75" fmla="*/ 2372952 w 2822824"/>
              <a:gd name="connsiteY75" fmla="*/ 2660657 h 3827499"/>
              <a:gd name="connsiteX76" fmla="*/ 2597345 w 2822824"/>
              <a:gd name="connsiteY76" fmla="*/ 2071626 h 3827499"/>
              <a:gd name="connsiteX77" fmla="*/ 2552466 w 2822824"/>
              <a:gd name="connsiteY77" fmla="*/ 1987479 h 3827499"/>
              <a:gd name="connsiteX78" fmla="*/ 2698322 w 2822824"/>
              <a:gd name="connsiteY78" fmla="*/ 1499425 h 3827499"/>
              <a:gd name="connsiteX79" fmla="*/ 2642224 w 2822824"/>
              <a:gd name="connsiteY79" fmla="*/ 1392839 h 3827499"/>
              <a:gd name="connsiteX80" fmla="*/ 2501978 w 2822824"/>
              <a:gd name="connsiteY80" fmla="*/ 809418 h 3827499"/>
              <a:gd name="connsiteX81" fmla="*/ 2782470 w 2822824"/>
              <a:gd name="connsiteY81" fmla="*/ 714051 h 3827499"/>
              <a:gd name="connsiteX82" fmla="*/ 2715151 w 2822824"/>
              <a:gd name="connsiteY82" fmla="*/ 472829 h 3827499"/>
              <a:gd name="connsiteX83" fmla="*/ 2647833 w 2822824"/>
              <a:gd name="connsiteY83" fmla="*/ 80143 h 3827499"/>
              <a:gd name="connsiteX0" fmla="*/ 2647833 w 2822824"/>
              <a:gd name="connsiteY0" fmla="*/ 80143 h 3827499"/>
              <a:gd name="connsiteX1" fmla="*/ 2395391 w 2822824"/>
              <a:gd name="connsiteY1" fmla="*/ 1604 h 3827499"/>
              <a:gd name="connsiteX2" fmla="*/ 2193438 w 2822824"/>
              <a:gd name="connsiteY2" fmla="*/ 197948 h 3827499"/>
              <a:gd name="connsiteX3" fmla="*/ 2114901 w 2822824"/>
              <a:gd name="connsiteY3" fmla="*/ 214777 h 3827499"/>
              <a:gd name="connsiteX4" fmla="*/ 2142950 w 2822824"/>
              <a:gd name="connsiteY4" fmla="*/ 326974 h 3827499"/>
              <a:gd name="connsiteX5" fmla="*/ 2047583 w 2822824"/>
              <a:gd name="connsiteY5" fmla="*/ 495268 h 3827499"/>
              <a:gd name="connsiteX6" fmla="*/ 2159779 w 2822824"/>
              <a:gd name="connsiteY6" fmla="*/ 747710 h 3827499"/>
              <a:gd name="connsiteX7" fmla="*/ 2030754 w 2822824"/>
              <a:gd name="connsiteY7" fmla="*/ 792588 h 3827499"/>
              <a:gd name="connsiteX8" fmla="*/ 1997095 w 2822824"/>
              <a:gd name="connsiteY8" fmla="*/ 859906 h 3827499"/>
              <a:gd name="connsiteX9" fmla="*/ 1997095 w 2822824"/>
              <a:gd name="connsiteY9" fmla="*/ 747710 h 3827499"/>
              <a:gd name="connsiteX10" fmla="*/ 1946606 w 2822824"/>
              <a:gd name="connsiteY10" fmla="*/ 708441 h 3827499"/>
              <a:gd name="connsiteX11" fmla="*/ 1772702 w 2822824"/>
              <a:gd name="connsiteY11" fmla="*/ 758929 h 3827499"/>
              <a:gd name="connsiteX12" fmla="*/ 1402454 w 2822824"/>
              <a:gd name="connsiteY12" fmla="*/ 618684 h 3827499"/>
              <a:gd name="connsiteX13" fmla="*/ 1705384 w 2822824"/>
              <a:gd name="connsiteY13" fmla="*/ 1190885 h 3827499"/>
              <a:gd name="connsiteX14" fmla="*/ 1800751 w 2822824"/>
              <a:gd name="connsiteY14" fmla="*/ 1263813 h 3827499"/>
              <a:gd name="connsiteX15" fmla="*/ 1649286 w 2822824"/>
              <a:gd name="connsiteY15" fmla="*/ 1488205 h 3827499"/>
              <a:gd name="connsiteX16" fmla="*/ 1727824 w 2822824"/>
              <a:gd name="connsiteY16" fmla="*/ 1706988 h 3827499"/>
              <a:gd name="connsiteX17" fmla="*/ 1817581 w 2822824"/>
              <a:gd name="connsiteY17" fmla="*/ 1701379 h 3827499"/>
              <a:gd name="connsiteX18" fmla="*/ 1671725 w 2822824"/>
              <a:gd name="connsiteY18" fmla="*/ 1869673 h 3827499"/>
              <a:gd name="connsiteX19" fmla="*/ 914400 w 2822824"/>
              <a:gd name="connsiteY19" fmla="*/ 1617231 h 3827499"/>
              <a:gd name="connsiteX20" fmla="*/ 460005 w 2822824"/>
              <a:gd name="connsiteY20" fmla="*/ 2643828 h 3827499"/>
              <a:gd name="connsiteX21" fmla="*/ 263662 w 2822824"/>
              <a:gd name="connsiteY21" fmla="*/ 2851391 h 3827499"/>
              <a:gd name="connsiteX22" fmla="*/ 44879 w 2822824"/>
              <a:gd name="connsiteY22" fmla="*/ 2896269 h 3827499"/>
              <a:gd name="connsiteX23" fmla="*/ 0 w 2822824"/>
              <a:gd name="connsiteY23" fmla="*/ 3002856 h 3827499"/>
              <a:gd name="connsiteX24" fmla="*/ 274881 w 2822824"/>
              <a:gd name="connsiteY24" fmla="*/ 3126272 h 3827499"/>
              <a:gd name="connsiteX25" fmla="*/ 504884 w 2822824"/>
              <a:gd name="connsiteY25" fmla="*/ 3025295 h 3827499"/>
              <a:gd name="connsiteX26" fmla="*/ 471225 w 2822824"/>
              <a:gd name="connsiteY26" fmla="*/ 3154321 h 3827499"/>
              <a:gd name="connsiteX27" fmla="*/ 572201 w 2822824"/>
              <a:gd name="connsiteY27" fmla="*/ 3199199 h 3827499"/>
              <a:gd name="connsiteX28" fmla="*/ 381468 w 2822824"/>
              <a:gd name="connsiteY28" fmla="*/ 3659204 h 3827499"/>
              <a:gd name="connsiteX29" fmla="*/ 196344 w 2822824"/>
              <a:gd name="connsiteY29" fmla="*/ 3704083 h 3827499"/>
              <a:gd name="connsiteX30" fmla="*/ 263662 w 2822824"/>
              <a:gd name="connsiteY30" fmla="*/ 3805059 h 3827499"/>
              <a:gd name="connsiteX31" fmla="*/ 555372 w 2822824"/>
              <a:gd name="connsiteY31" fmla="*/ 3827499 h 3827499"/>
              <a:gd name="connsiteX32" fmla="*/ 589031 w 2822824"/>
              <a:gd name="connsiteY32" fmla="*/ 3619936 h 3827499"/>
              <a:gd name="connsiteX33" fmla="*/ 645129 w 2822824"/>
              <a:gd name="connsiteY33" fmla="*/ 3614326 h 3827499"/>
              <a:gd name="connsiteX34" fmla="*/ 690008 w 2822824"/>
              <a:gd name="connsiteY34" fmla="*/ 3737742 h 3827499"/>
              <a:gd name="connsiteX35" fmla="*/ 774155 w 2822824"/>
              <a:gd name="connsiteY35" fmla="*/ 3743352 h 3827499"/>
              <a:gd name="connsiteX36" fmla="*/ 779765 w 2822824"/>
              <a:gd name="connsiteY36" fmla="*/ 3513349 h 3827499"/>
              <a:gd name="connsiteX37" fmla="*/ 746106 w 2822824"/>
              <a:gd name="connsiteY37" fmla="*/ 3244078 h 3827499"/>
              <a:gd name="connsiteX38" fmla="*/ 903181 w 2822824"/>
              <a:gd name="connsiteY38" fmla="*/ 2666267 h 3827499"/>
              <a:gd name="connsiteX39" fmla="*/ 1166842 w 2822824"/>
              <a:gd name="connsiteY39" fmla="*/ 2559680 h 3827499"/>
              <a:gd name="connsiteX40" fmla="*/ 1531480 w 2822824"/>
              <a:gd name="connsiteY40" fmla="*/ 2666267 h 3827499"/>
              <a:gd name="connsiteX41" fmla="*/ 1593188 w 2822824"/>
              <a:gd name="connsiteY41" fmla="*/ 2666267 h 3827499"/>
              <a:gd name="connsiteX42" fmla="*/ 1649286 w 2822824"/>
              <a:gd name="connsiteY42" fmla="*/ 2767244 h 3827499"/>
              <a:gd name="connsiteX43" fmla="*/ 1800751 w 2822824"/>
              <a:gd name="connsiteY43" fmla="*/ 2800902 h 3827499"/>
              <a:gd name="connsiteX44" fmla="*/ 1811971 w 2822824"/>
              <a:gd name="connsiteY44" fmla="*/ 2834561 h 3827499"/>
              <a:gd name="connsiteX45" fmla="*/ 1772702 w 2822824"/>
              <a:gd name="connsiteY45" fmla="*/ 3036515 h 3827499"/>
              <a:gd name="connsiteX46" fmla="*/ 1750263 w 2822824"/>
              <a:gd name="connsiteY46" fmla="*/ 3361884 h 3827499"/>
              <a:gd name="connsiteX47" fmla="*/ 1542700 w 2822824"/>
              <a:gd name="connsiteY47" fmla="*/ 3384323 h 3827499"/>
              <a:gd name="connsiteX48" fmla="*/ 1206111 w 2822824"/>
              <a:gd name="connsiteY48" fmla="*/ 3434812 h 3827499"/>
              <a:gd name="connsiteX49" fmla="*/ 1178062 w 2822824"/>
              <a:gd name="connsiteY49" fmla="*/ 3507739 h 3827499"/>
              <a:gd name="connsiteX50" fmla="*/ 1116354 w 2822824"/>
              <a:gd name="connsiteY50" fmla="*/ 3535788 h 3827499"/>
              <a:gd name="connsiteX51" fmla="*/ 1144403 w 2822824"/>
              <a:gd name="connsiteY51" fmla="*/ 3670424 h 3827499"/>
              <a:gd name="connsiteX52" fmla="*/ 1284648 w 2822824"/>
              <a:gd name="connsiteY52" fmla="*/ 3676034 h 3827499"/>
              <a:gd name="connsiteX53" fmla="*/ 1279038 w 2822824"/>
              <a:gd name="connsiteY53" fmla="*/ 3524569 h 3827499"/>
              <a:gd name="connsiteX54" fmla="*/ 1458552 w 2822824"/>
              <a:gd name="connsiteY54" fmla="*/ 3535788 h 3827499"/>
              <a:gd name="connsiteX55" fmla="*/ 1430503 w 2822824"/>
              <a:gd name="connsiteY55" fmla="*/ 3614326 h 3827499"/>
              <a:gd name="connsiteX56" fmla="*/ 1402454 w 2822824"/>
              <a:gd name="connsiteY56" fmla="*/ 3676034 h 3827499"/>
              <a:gd name="connsiteX57" fmla="*/ 1318307 w 2822824"/>
              <a:gd name="connsiteY57" fmla="*/ 3692863 h 3827499"/>
              <a:gd name="connsiteX58" fmla="*/ 1452943 w 2822824"/>
              <a:gd name="connsiteY58" fmla="*/ 3816279 h 3827499"/>
              <a:gd name="connsiteX59" fmla="*/ 1520260 w 2822824"/>
              <a:gd name="connsiteY59" fmla="*/ 3681644 h 3827499"/>
              <a:gd name="connsiteX60" fmla="*/ 1823190 w 2822824"/>
              <a:gd name="connsiteY60" fmla="*/ 3580667 h 3827499"/>
              <a:gd name="connsiteX61" fmla="*/ 2159779 w 2822824"/>
              <a:gd name="connsiteY61" fmla="*/ 3653594 h 3827499"/>
              <a:gd name="connsiteX62" fmla="*/ 2114901 w 2822824"/>
              <a:gd name="connsiteY62" fmla="*/ 3754571 h 3827499"/>
              <a:gd name="connsiteX63" fmla="*/ 2210268 w 2822824"/>
              <a:gd name="connsiteY63" fmla="*/ 3821889 h 3827499"/>
              <a:gd name="connsiteX64" fmla="*/ 2283195 w 2822824"/>
              <a:gd name="connsiteY64" fmla="*/ 3771401 h 3827499"/>
              <a:gd name="connsiteX65" fmla="*/ 2271976 w 2822824"/>
              <a:gd name="connsiteY65" fmla="*/ 3676034 h 3827499"/>
              <a:gd name="connsiteX66" fmla="*/ 2451490 w 2822824"/>
              <a:gd name="connsiteY66" fmla="*/ 3597496 h 3827499"/>
              <a:gd name="connsiteX67" fmla="*/ 2434660 w 2822824"/>
              <a:gd name="connsiteY67" fmla="*/ 3423592 h 3827499"/>
              <a:gd name="connsiteX68" fmla="*/ 1929777 w 2822824"/>
              <a:gd name="connsiteY68" fmla="*/ 3395543 h 3827499"/>
              <a:gd name="connsiteX69" fmla="*/ 1918557 w 2822824"/>
              <a:gd name="connsiteY69" fmla="*/ 3070174 h 3827499"/>
              <a:gd name="connsiteX70" fmla="*/ 1884898 w 2822824"/>
              <a:gd name="connsiteY70" fmla="*/ 3053344 h 3827499"/>
              <a:gd name="connsiteX71" fmla="*/ 1907338 w 2822824"/>
              <a:gd name="connsiteY71" fmla="*/ 2873830 h 3827499"/>
              <a:gd name="connsiteX72" fmla="*/ 1862459 w 2822824"/>
              <a:gd name="connsiteY72" fmla="*/ 2812122 h 3827499"/>
              <a:gd name="connsiteX73" fmla="*/ 2109291 w 2822824"/>
              <a:gd name="connsiteY73" fmla="*/ 2756024 h 3827499"/>
              <a:gd name="connsiteX74" fmla="*/ 2131730 w 2822824"/>
              <a:gd name="connsiteY74" fmla="*/ 2626998 h 3827499"/>
              <a:gd name="connsiteX75" fmla="*/ 2372952 w 2822824"/>
              <a:gd name="connsiteY75" fmla="*/ 2660657 h 3827499"/>
              <a:gd name="connsiteX76" fmla="*/ 2597345 w 2822824"/>
              <a:gd name="connsiteY76" fmla="*/ 2071626 h 3827499"/>
              <a:gd name="connsiteX77" fmla="*/ 2552466 w 2822824"/>
              <a:gd name="connsiteY77" fmla="*/ 1987479 h 3827499"/>
              <a:gd name="connsiteX78" fmla="*/ 2698322 w 2822824"/>
              <a:gd name="connsiteY78" fmla="*/ 1499425 h 3827499"/>
              <a:gd name="connsiteX79" fmla="*/ 2642224 w 2822824"/>
              <a:gd name="connsiteY79" fmla="*/ 1392839 h 3827499"/>
              <a:gd name="connsiteX80" fmla="*/ 2501978 w 2822824"/>
              <a:gd name="connsiteY80" fmla="*/ 809418 h 3827499"/>
              <a:gd name="connsiteX81" fmla="*/ 2782470 w 2822824"/>
              <a:gd name="connsiteY81" fmla="*/ 714051 h 3827499"/>
              <a:gd name="connsiteX82" fmla="*/ 2715151 w 2822824"/>
              <a:gd name="connsiteY82" fmla="*/ 472829 h 3827499"/>
              <a:gd name="connsiteX83" fmla="*/ 2647833 w 2822824"/>
              <a:gd name="connsiteY83" fmla="*/ 80143 h 3827499"/>
              <a:gd name="connsiteX0" fmla="*/ 2647833 w 2822824"/>
              <a:gd name="connsiteY0" fmla="*/ 80143 h 3827499"/>
              <a:gd name="connsiteX1" fmla="*/ 2395391 w 2822824"/>
              <a:gd name="connsiteY1" fmla="*/ 1604 h 3827499"/>
              <a:gd name="connsiteX2" fmla="*/ 2193438 w 2822824"/>
              <a:gd name="connsiteY2" fmla="*/ 197948 h 3827499"/>
              <a:gd name="connsiteX3" fmla="*/ 2114901 w 2822824"/>
              <a:gd name="connsiteY3" fmla="*/ 214777 h 3827499"/>
              <a:gd name="connsiteX4" fmla="*/ 2142950 w 2822824"/>
              <a:gd name="connsiteY4" fmla="*/ 326974 h 3827499"/>
              <a:gd name="connsiteX5" fmla="*/ 2047583 w 2822824"/>
              <a:gd name="connsiteY5" fmla="*/ 495268 h 3827499"/>
              <a:gd name="connsiteX6" fmla="*/ 2159779 w 2822824"/>
              <a:gd name="connsiteY6" fmla="*/ 747710 h 3827499"/>
              <a:gd name="connsiteX7" fmla="*/ 2030754 w 2822824"/>
              <a:gd name="connsiteY7" fmla="*/ 792588 h 3827499"/>
              <a:gd name="connsiteX8" fmla="*/ 1997095 w 2822824"/>
              <a:gd name="connsiteY8" fmla="*/ 859906 h 3827499"/>
              <a:gd name="connsiteX9" fmla="*/ 1997095 w 2822824"/>
              <a:gd name="connsiteY9" fmla="*/ 747710 h 3827499"/>
              <a:gd name="connsiteX10" fmla="*/ 1946606 w 2822824"/>
              <a:gd name="connsiteY10" fmla="*/ 708441 h 3827499"/>
              <a:gd name="connsiteX11" fmla="*/ 1772702 w 2822824"/>
              <a:gd name="connsiteY11" fmla="*/ 758929 h 3827499"/>
              <a:gd name="connsiteX12" fmla="*/ 1402454 w 2822824"/>
              <a:gd name="connsiteY12" fmla="*/ 618684 h 3827499"/>
              <a:gd name="connsiteX13" fmla="*/ 1705384 w 2822824"/>
              <a:gd name="connsiteY13" fmla="*/ 1190885 h 3827499"/>
              <a:gd name="connsiteX14" fmla="*/ 1800751 w 2822824"/>
              <a:gd name="connsiteY14" fmla="*/ 1263813 h 3827499"/>
              <a:gd name="connsiteX15" fmla="*/ 1649286 w 2822824"/>
              <a:gd name="connsiteY15" fmla="*/ 1488205 h 3827499"/>
              <a:gd name="connsiteX16" fmla="*/ 1727824 w 2822824"/>
              <a:gd name="connsiteY16" fmla="*/ 1706988 h 3827499"/>
              <a:gd name="connsiteX17" fmla="*/ 1817581 w 2822824"/>
              <a:gd name="connsiteY17" fmla="*/ 1701379 h 3827499"/>
              <a:gd name="connsiteX18" fmla="*/ 1671725 w 2822824"/>
              <a:gd name="connsiteY18" fmla="*/ 1869673 h 3827499"/>
              <a:gd name="connsiteX19" fmla="*/ 914400 w 2822824"/>
              <a:gd name="connsiteY19" fmla="*/ 1617231 h 3827499"/>
              <a:gd name="connsiteX20" fmla="*/ 460005 w 2822824"/>
              <a:gd name="connsiteY20" fmla="*/ 2643828 h 3827499"/>
              <a:gd name="connsiteX21" fmla="*/ 263662 w 2822824"/>
              <a:gd name="connsiteY21" fmla="*/ 2851391 h 3827499"/>
              <a:gd name="connsiteX22" fmla="*/ 44879 w 2822824"/>
              <a:gd name="connsiteY22" fmla="*/ 2896269 h 3827499"/>
              <a:gd name="connsiteX23" fmla="*/ 0 w 2822824"/>
              <a:gd name="connsiteY23" fmla="*/ 3002856 h 3827499"/>
              <a:gd name="connsiteX24" fmla="*/ 274881 w 2822824"/>
              <a:gd name="connsiteY24" fmla="*/ 3126272 h 3827499"/>
              <a:gd name="connsiteX25" fmla="*/ 504884 w 2822824"/>
              <a:gd name="connsiteY25" fmla="*/ 3025295 h 3827499"/>
              <a:gd name="connsiteX26" fmla="*/ 471225 w 2822824"/>
              <a:gd name="connsiteY26" fmla="*/ 3154321 h 3827499"/>
              <a:gd name="connsiteX27" fmla="*/ 572201 w 2822824"/>
              <a:gd name="connsiteY27" fmla="*/ 3199199 h 3827499"/>
              <a:gd name="connsiteX28" fmla="*/ 381468 w 2822824"/>
              <a:gd name="connsiteY28" fmla="*/ 3659204 h 3827499"/>
              <a:gd name="connsiteX29" fmla="*/ 196344 w 2822824"/>
              <a:gd name="connsiteY29" fmla="*/ 3704083 h 3827499"/>
              <a:gd name="connsiteX30" fmla="*/ 263662 w 2822824"/>
              <a:gd name="connsiteY30" fmla="*/ 3805059 h 3827499"/>
              <a:gd name="connsiteX31" fmla="*/ 555372 w 2822824"/>
              <a:gd name="connsiteY31" fmla="*/ 3827499 h 3827499"/>
              <a:gd name="connsiteX32" fmla="*/ 589031 w 2822824"/>
              <a:gd name="connsiteY32" fmla="*/ 3619936 h 3827499"/>
              <a:gd name="connsiteX33" fmla="*/ 645129 w 2822824"/>
              <a:gd name="connsiteY33" fmla="*/ 3614326 h 3827499"/>
              <a:gd name="connsiteX34" fmla="*/ 690008 w 2822824"/>
              <a:gd name="connsiteY34" fmla="*/ 3737742 h 3827499"/>
              <a:gd name="connsiteX35" fmla="*/ 774155 w 2822824"/>
              <a:gd name="connsiteY35" fmla="*/ 3743352 h 3827499"/>
              <a:gd name="connsiteX36" fmla="*/ 779765 w 2822824"/>
              <a:gd name="connsiteY36" fmla="*/ 3513349 h 3827499"/>
              <a:gd name="connsiteX37" fmla="*/ 746106 w 2822824"/>
              <a:gd name="connsiteY37" fmla="*/ 3244078 h 3827499"/>
              <a:gd name="connsiteX38" fmla="*/ 903181 w 2822824"/>
              <a:gd name="connsiteY38" fmla="*/ 2666267 h 3827499"/>
              <a:gd name="connsiteX39" fmla="*/ 1166842 w 2822824"/>
              <a:gd name="connsiteY39" fmla="*/ 2559680 h 3827499"/>
              <a:gd name="connsiteX40" fmla="*/ 1531480 w 2822824"/>
              <a:gd name="connsiteY40" fmla="*/ 2666267 h 3827499"/>
              <a:gd name="connsiteX41" fmla="*/ 1593188 w 2822824"/>
              <a:gd name="connsiteY41" fmla="*/ 2666267 h 3827499"/>
              <a:gd name="connsiteX42" fmla="*/ 1649286 w 2822824"/>
              <a:gd name="connsiteY42" fmla="*/ 2767244 h 3827499"/>
              <a:gd name="connsiteX43" fmla="*/ 1800751 w 2822824"/>
              <a:gd name="connsiteY43" fmla="*/ 2800902 h 3827499"/>
              <a:gd name="connsiteX44" fmla="*/ 1811971 w 2822824"/>
              <a:gd name="connsiteY44" fmla="*/ 2834561 h 3827499"/>
              <a:gd name="connsiteX45" fmla="*/ 1772702 w 2822824"/>
              <a:gd name="connsiteY45" fmla="*/ 3036515 h 3827499"/>
              <a:gd name="connsiteX46" fmla="*/ 1750263 w 2822824"/>
              <a:gd name="connsiteY46" fmla="*/ 3361884 h 3827499"/>
              <a:gd name="connsiteX47" fmla="*/ 1542700 w 2822824"/>
              <a:gd name="connsiteY47" fmla="*/ 3384323 h 3827499"/>
              <a:gd name="connsiteX48" fmla="*/ 1206111 w 2822824"/>
              <a:gd name="connsiteY48" fmla="*/ 3434812 h 3827499"/>
              <a:gd name="connsiteX49" fmla="*/ 1178062 w 2822824"/>
              <a:gd name="connsiteY49" fmla="*/ 3507739 h 3827499"/>
              <a:gd name="connsiteX50" fmla="*/ 1116354 w 2822824"/>
              <a:gd name="connsiteY50" fmla="*/ 3535788 h 3827499"/>
              <a:gd name="connsiteX51" fmla="*/ 1144403 w 2822824"/>
              <a:gd name="connsiteY51" fmla="*/ 3670424 h 3827499"/>
              <a:gd name="connsiteX52" fmla="*/ 1284648 w 2822824"/>
              <a:gd name="connsiteY52" fmla="*/ 3676034 h 3827499"/>
              <a:gd name="connsiteX53" fmla="*/ 1279038 w 2822824"/>
              <a:gd name="connsiteY53" fmla="*/ 3524569 h 3827499"/>
              <a:gd name="connsiteX54" fmla="*/ 1458552 w 2822824"/>
              <a:gd name="connsiteY54" fmla="*/ 3535788 h 3827499"/>
              <a:gd name="connsiteX55" fmla="*/ 1430503 w 2822824"/>
              <a:gd name="connsiteY55" fmla="*/ 3614326 h 3827499"/>
              <a:gd name="connsiteX56" fmla="*/ 1402454 w 2822824"/>
              <a:gd name="connsiteY56" fmla="*/ 3676034 h 3827499"/>
              <a:gd name="connsiteX57" fmla="*/ 1318307 w 2822824"/>
              <a:gd name="connsiteY57" fmla="*/ 3692863 h 3827499"/>
              <a:gd name="connsiteX58" fmla="*/ 1452943 w 2822824"/>
              <a:gd name="connsiteY58" fmla="*/ 3816279 h 3827499"/>
              <a:gd name="connsiteX59" fmla="*/ 1520260 w 2822824"/>
              <a:gd name="connsiteY59" fmla="*/ 3681644 h 3827499"/>
              <a:gd name="connsiteX60" fmla="*/ 1823190 w 2822824"/>
              <a:gd name="connsiteY60" fmla="*/ 3580667 h 3827499"/>
              <a:gd name="connsiteX61" fmla="*/ 2159779 w 2822824"/>
              <a:gd name="connsiteY61" fmla="*/ 3653594 h 3827499"/>
              <a:gd name="connsiteX62" fmla="*/ 2114901 w 2822824"/>
              <a:gd name="connsiteY62" fmla="*/ 3754571 h 3827499"/>
              <a:gd name="connsiteX63" fmla="*/ 2210268 w 2822824"/>
              <a:gd name="connsiteY63" fmla="*/ 3821889 h 3827499"/>
              <a:gd name="connsiteX64" fmla="*/ 2283195 w 2822824"/>
              <a:gd name="connsiteY64" fmla="*/ 3771401 h 3827499"/>
              <a:gd name="connsiteX65" fmla="*/ 2271976 w 2822824"/>
              <a:gd name="connsiteY65" fmla="*/ 3676034 h 3827499"/>
              <a:gd name="connsiteX66" fmla="*/ 2451490 w 2822824"/>
              <a:gd name="connsiteY66" fmla="*/ 3597496 h 3827499"/>
              <a:gd name="connsiteX67" fmla="*/ 2434660 w 2822824"/>
              <a:gd name="connsiteY67" fmla="*/ 3423592 h 3827499"/>
              <a:gd name="connsiteX68" fmla="*/ 1929777 w 2822824"/>
              <a:gd name="connsiteY68" fmla="*/ 3395543 h 3827499"/>
              <a:gd name="connsiteX69" fmla="*/ 1918557 w 2822824"/>
              <a:gd name="connsiteY69" fmla="*/ 3070174 h 3827499"/>
              <a:gd name="connsiteX70" fmla="*/ 1884898 w 2822824"/>
              <a:gd name="connsiteY70" fmla="*/ 3053344 h 3827499"/>
              <a:gd name="connsiteX71" fmla="*/ 1907338 w 2822824"/>
              <a:gd name="connsiteY71" fmla="*/ 2873830 h 3827499"/>
              <a:gd name="connsiteX72" fmla="*/ 1862459 w 2822824"/>
              <a:gd name="connsiteY72" fmla="*/ 2812122 h 3827499"/>
              <a:gd name="connsiteX73" fmla="*/ 2109291 w 2822824"/>
              <a:gd name="connsiteY73" fmla="*/ 2756024 h 3827499"/>
              <a:gd name="connsiteX74" fmla="*/ 2131730 w 2822824"/>
              <a:gd name="connsiteY74" fmla="*/ 2626998 h 3827499"/>
              <a:gd name="connsiteX75" fmla="*/ 2372952 w 2822824"/>
              <a:gd name="connsiteY75" fmla="*/ 2660657 h 3827499"/>
              <a:gd name="connsiteX76" fmla="*/ 2597345 w 2822824"/>
              <a:gd name="connsiteY76" fmla="*/ 2071626 h 3827499"/>
              <a:gd name="connsiteX77" fmla="*/ 2552466 w 2822824"/>
              <a:gd name="connsiteY77" fmla="*/ 1987479 h 3827499"/>
              <a:gd name="connsiteX78" fmla="*/ 2698322 w 2822824"/>
              <a:gd name="connsiteY78" fmla="*/ 1499425 h 3827499"/>
              <a:gd name="connsiteX79" fmla="*/ 2642224 w 2822824"/>
              <a:gd name="connsiteY79" fmla="*/ 1392839 h 3827499"/>
              <a:gd name="connsiteX80" fmla="*/ 2490758 w 2822824"/>
              <a:gd name="connsiteY80" fmla="*/ 848687 h 3827499"/>
              <a:gd name="connsiteX81" fmla="*/ 2782470 w 2822824"/>
              <a:gd name="connsiteY81" fmla="*/ 714051 h 3827499"/>
              <a:gd name="connsiteX82" fmla="*/ 2715151 w 2822824"/>
              <a:gd name="connsiteY82" fmla="*/ 472829 h 3827499"/>
              <a:gd name="connsiteX83" fmla="*/ 2647833 w 2822824"/>
              <a:gd name="connsiteY83" fmla="*/ 80143 h 3827499"/>
              <a:gd name="connsiteX0" fmla="*/ 2647833 w 2822824"/>
              <a:gd name="connsiteY0" fmla="*/ 80143 h 3827499"/>
              <a:gd name="connsiteX1" fmla="*/ 2395391 w 2822824"/>
              <a:gd name="connsiteY1" fmla="*/ 1604 h 3827499"/>
              <a:gd name="connsiteX2" fmla="*/ 2193438 w 2822824"/>
              <a:gd name="connsiteY2" fmla="*/ 197948 h 3827499"/>
              <a:gd name="connsiteX3" fmla="*/ 2114901 w 2822824"/>
              <a:gd name="connsiteY3" fmla="*/ 214777 h 3827499"/>
              <a:gd name="connsiteX4" fmla="*/ 2142950 w 2822824"/>
              <a:gd name="connsiteY4" fmla="*/ 326974 h 3827499"/>
              <a:gd name="connsiteX5" fmla="*/ 2047583 w 2822824"/>
              <a:gd name="connsiteY5" fmla="*/ 495268 h 3827499"/>
              <a:gd name="connsiteX6" fmla="*/ 2159779 w 2822824"/>
              <a:gd name="connsiteY6" fmla="*/ 747710 h 3827499"/>
              <a:gd name="connsiteX7" fmla="*/ 2030754 w 2822824"/>
              <a:gd name="connsiteY7" fmla="*/ 792588 h 3827499"/>
              <a:gd name="connsiteX8" fmla="*/ 1997095 w 2822824"/>
              <a:gd name="connsiteY8" fmla="*/ 859906 h 3827499"/>
              <a:gd name="connsiteX9" fmla="*/ 1997095 w 2822824"/>
              <a:gd name="connsiteY9" fmla="*/ 747710 h 3827499"/>
              <a:gd name="connsiteX10" fmla="*/ 1946606 w 2822824"/>
              <a:gd name="connsiteY10" fmla="*/ 708441 h 3827499"/>
              <a:gd name="connsiteX11" fmla="*/ 1772702 w 2822824"/>
              <a:gd name="connsiteY11" fmla="*/ 758929 h 3827499"/>
              <a:gd name="connsiteX12" fmla="*/ 1402454 w 2822824"/>
              <a:gd name="connsiteY12" fmla="*/ 618684 h 3827499"/>
              <a:gd name="connsiteX13" fmla="*/ 1705384 w 2822824"/>
              <a:gd name="connsiteY13" fmla="*/ 1190885 h 3827499"/>
              <a:gd name="connsiteX14" fmla="*/ 1800751 w 2822824"/>
              <a:gd name="connsiteY14" fmla="*/ 1263813 h 3827499"/>
              <a:gd name="connsiteX15" fmla="*/ 1649286 w 2822824"/>
              <a:gd name="connsiteY15" fmla="*/ 1488205 h 3827499"/>
              <a:gd name="connsiteX16" fmla="*/ 1727824 w 2822824"/>
              <a:gd name="connsiteY16" fmla="*/ 1706988 h 3827499"/>
              <a:gd name="connsiteX17" fmla="*/ 1817581 w 2822824"/>
              <a:gd name="connsiteY17" fmla="*/ 1701379 h 3827499"/>
              <a:gd name="connsiteX18" fmla="*/ 1671725 w 2822824"/>
              <a:gd name="connsiteY18" fmla="*/ 1869673 h 3827499"/>
              <a:gd name="connsiteX19" fmla="*/ 914400 w 2822824"/>
              <a:gd name="connsiteY19" fmla="*/ 1617231 h 3827499"/>
              <a:gd name="connsiteX20" fmla="*/ 460005 w 2822824"/>
              <a:gd name="connsiteY20" fmla="*/ 2643828 h 3827499"/>
              <a:gd name="connsiteX21" fmla="*/ 263662 w 2822824"/>
              <a:gd name="connsiteY21" fmla="*/ 2851391 h 3827499"/>
              <a:gd name="connsiteX22" fmla="*/ 44879 w 2822824"/>
              <a:gd name="connsiteY22" fmla="*/ 2896269 h 3827499"/>
              <a:gd name="connsiteX23" fmla="*/ 0 w 2822824"/>
              <a:gd name="connsiteY23" fmla="*/ 3002856 h 3827499"/>
              <a:gd name="connsiteX24" fmla="*/ 274881 w 2822824"/>
              <a:gd name="connsiteY24" fmla="*/ 3126272 h 3827499"/>
              <a:gd name="connsiteX25" fmla="*/ 504884 w 2822824"/>
              <a:gd name="connsiteY25" fmla="*/ 3025295 h 3827499"/>
              <a:gd name="connsiteX26" fmla="*/ 471225 w 2822824"/>
              <a:gd name="connsiteY26" fmla="*/ 3154321 h 3827499"/>
              <a:gd name="connsiteX27" fmla="*/ 572201 w 2822824"/>
              <a:gd name="connsiteY27" fmla="*/ 3199199 h 3827499"/>
              <a:gd name="connsiteX28" fmla="*/ 381468 w 2822824"/>
              <a:gd name="connsiteY28" fmla="*/ 3659204 h 3827499"/>
              <a:gd name="connsiteX29" fmla="*/ 196344 w 2822824"/>
              <a:gd name="connsiteY29" fmla="*/ 3704083 h 3827499"/>
              <a:gd name="connsiteX30" fmla="*/ 263662 w 2822824"/>
              <a:gd name="connsiteY30" fmla="*/ 3805059 h 3827499"/>
              <a:gd name="connsiteX31" fmla="*/ 555372 w 2822824"/>
              <a:gd name="connsiteY31" fmla="*/ 3827499 h 3827499"/>
              <a:gd name="connsiteX32" fmla="*/ 589031 w 2822824"/>
              <a:gd name="connsiteY32" fmla="*/ 3619936 h 3827499"/>
              <a:gd name="connsiteX33" fmla="*/ 645129 w 2822824"/>
              <a:gd name="connsiteY33" fmla="*/ 3614326 h 3827499"/>
              <a:gd name="connsiteX34" fmla="*/ 690008 w 2822824"/>
              <a:gd name="connsiteY34" fmla="*/ 3737742 h 3827499"/>
              <a:gd name="connsiteX35" fmla="*/ 774155 w 2822824"/>
              <a:gd name="connsiteY35" fmla="*/ 3743352 h 3827499"/>
              <a:gd name="connsiteX36" fmla="*/ 779765 w 2822824"/>
              <a:gd name="connsiteY36" fmla="*/ 3513349 h 3827499"/>
              <a:gd name="connsiteX37" fmla="*/ 746106 w 2822824"/>
              <a:gd name="connsiteY37" fmla="*/ 3244078 h 3827499"/>
              <a:gd name="connsiteX38" fmla="*/ 903181 w 2822824"/>
              <a:gd name="connsiteY38" fmla="*/ 2666267 h 3827499"/>
              <a:gd name="connsiteX39" fmla="*/ 1166842 w 2822824"/>
              <a:gd name="connsiteY39" fmla="*/ 2559680 h 3827499"/>
              <a:gd name="connsiteX40" fmla="*/ 1531480 w 2822824"/>
              <a:gd name="connsiteY40" fmla="*/ 2666267 h 3827499"/>
              <a:gd name="connsiteX41" fmla="*/ 1593188 w 2822824"/>
              <a:gd name="connsiteY41" fmla="*/ 2666267 h 3827499"/>
              <a:gd name="connsiteX42" fmla="*/ 1649286 w 2822824"/>
              <a:gd name="connsiteY42" fmla="*/ 2767244 h 3827499"/>
              <a:gd name="connsiteX43" fmla="*/ 1800751 w 2822824"/>
              <a:gd name="connsiteY43" fmla="*/ 2800902 h 3827499"/>
              <a:gd name="connsiteX44" fmla="*/ 1811971 w 2822824"/>
              <a:gd name="connsiteY44" fmla="*/ 2834561 h 3827499"/>
              <a:gd name="connsiteX45" fmla="*/ 1772702 w 2822824"/>
              <a:gd name="connsiteY45" fmla="*/ 3036515 h 3827499"/>
              <a:gd name="connsiteX46" fmla="*/ 1750263 w 2822824"/>
              <a:gd name="connsiteY46" fmla="*/ 3361884 h 3827499"/>
              <a:gd name="connsiteX47" fmla="*/ 1542700 w 2822824"/>
              <a:gd name="connsiteY47" fmla="*/ 3384323 h 3827499"/>
              <a:gd name="connsiteX48" fmla="*/ 1206111 w 2822824"/>
              <a:gd name="connsiteY48" fmla="*/ 3434812 h 3827499"/>
              <a:gd name="connsiteX49" fmla="*/ 1178062 w 2822824"/>
              <a:gd name="connsiteY49" fmla="*/ 3507739 h 3827499"/>
              <a:gd name="connsiteX50" fmla="*/ 1116354 w 2822824"/>
              <a:gd name="connsiteY50" fmla="*/ 3535788 h 3827499"/>
              <a:gd name="connsiteX51" fmla="*/ 1144403 w 2822824"/>
              <a:gd name="connsiteY51" fmla="*/ 3670424 h 3827499"/>
              <a:gd name="connsiteX52" fmla="*/ 1284648 w 2822824"/>
              <a:gd name="connsiteY52" fmla="*/ 3676034 h 3827499"/>
              <a:gd name="connsiteX53" fmla="*/ 1279038 w 2822824"/>
              <a:gd name="connsiteY53" fmla="*/ 3524569 h 3827499"/>
              <a:gd name="connsiteX54" fmla="*/ 1458552 w 2822824"/>
              <a:gd name="connsiteY54" fmla="*/ 3535788 h 3827499"/>
              <a:gd name="connsiteX55" fmla="*/ 1430503 w 2822824"/>
              <a:gd name="connsiteY55" fmla="*/ 3614326 h 3827499"/>
              <a:gd name="connsiteX56" fmla="*/ 1402454 w 2822824"/>
              <a:gd name="connsiteY56" fmla="*/ 3676034 h 3827499"/>
              <a:gd name="connsiteX57" fmla="*/ 1318307 w 2822824"/>
              <a:gd name="connsiteY57" fmla="*/ 3692863 h 3827499"/>
              <a:gd name="connsiteX58" fmla="*/ 1452943 w 2822824"/>
              <a:gd name="connsiteY58" fmla="*/ 3816279 h 3827499"/>
              <a:gd name="connsiteX59" fmla="*/ 1520260 w 2822824"/>
              <a:gd name="connsiteY59" fmla="*/ 3681644 h 3827499"/>
              <a:gd name="connsiteX60" fmla="*/ 1823190 w 2822824"/>
              <a:gd name="connsiteY60" fmla="*/ 3580667 h 3827499"/>
              <a:gd name="connsiteX61" fmla="*/ 2159779 w 2822824"/>
              <a:gd name="connsiteY61" fmla="*/ 3653594 h 3827499"/>
              <a:gd name="connsiteX62" fmla="*/ 2114901 w 2822824"/>
              <a:gd name="connsiteY62" fmla="*/ 3754571 h 3827499"/>
              <a:gd name="connsiteX63" fmla="*/ 2210268 w 2822824"/>
              <a:gd name="connsiteY63" fmla="*/ 3821889 h 3827499"/>
              <a:gd name="connsiteX64" fmla="*/ 2283195 w 2822824"/>
              <a:gd name="connsiteY64" fmla="*/ 3771401 h 3827499"/>
              <a:gd name="connsiteX65" fmla="*/ 2271976 w 2822824"/>
              <a:gd name="connsiteY65" fmla="*/ 3676034 h 3827499"/>
              <a:gd name="connsiteX66" fmla="*/ 2451490 w 2822824"/>
              <a:gd name="connsiteY66" fmla="*/ 3597496 h 3827499"/>
              <a:gd name="connsiteX67" fmla="*/ 2434660 w 2822824"/>
              <a:gd name="connsiteY67" fmla="*/ 3423592 h 3827499"/>
              <a:gd name="connsiteX68" fmla="*/ 1929777 w 2822824"/>
              <a:gd name="connsiteY68" fmla="*/ 3395543 h 3827499"/>
              <a:gd name="connsiteX69" fmla="*/ 1918557 w 2822824"/>
              <a:gd name="connsiteY69" fmla="*/ 3070174 h 3827499"/>
              <a:gd name="connsiteX70" fmla="*/ 1884898 w 2822824"/>
              <a:gd name="connsiteY70" fmla="*/ 3053344 h 3827499"/>
              <a:gd name="connsiteX71" fmla="*/ 1907338 w 2822824"/>
              <a:gd name="connsiteY71" fmla="*/ 2873830 h 3827499"/>
              <a:gd name="connsiteX72" fmla="*/ 1862459 w 2822824"/>
              <a:gd name="connsiteY72" fmla="*/ 2812122 h 3827499"/>
              <a:gd name="connsiteX73" fmla="*/ 2109291 w 2822824"/>
              <a:gd name="connsiteY73" fmla="*/ 2756024 h 3827499"/>
              <a:gd name="connsiteX74" fmla="*/ 2131730 w 2822824"/>
              <a:gd name="connsiteY74" fmla="*/ 2626998 h 3827499"/>
              <a:gd name="connsiteX75" fmla="*/ 2372952 w 2822824"/>
              <a:gd name="connsiteY75" fmla="*/ 2660657 h 3827499"/>
              <a:gd name="connsiteX76" fmla="*/ 2597345 w 2822824"/>
              <a:gd name="connsiteY76" fmla="*/ 2071626 h 3827499"/>
              <a:gd name="connsiteX77" fmla="*/ 2552466 w 2822824"/>
              <a:gd name="connsiteY77" fmla="*/ 1987479 h 3827499"/>
              <a:gd name="connsiteX78" fmla="*/ 2698322 w 2822824"/>
              <a:gd name="connsiteY78" fmla="*/ 1499425 h 3827499"/>
              <a:gd name="connsiteX79" fmla="*/ 2642224 w 2822824"/>
              <a:gd name="connsiteY79" fmla="*/ 1392839 h 3827499"/>
              <a:gd name="connsiteX80" fmla="*/ 2490758 w 2822824"/>
              <a:gd name="connsiteY80" fmla="*/ 848687 h 3827499"/>
              <a:gd name="connsiteX81" fmla="*/ 2782470 w 2822824"/>
              <a:gd name="connsiteY81" fmla="*/ 714051 h 3827499"/>
              <a:gd name="connsiteX82" fmla="*/ 2715151 w 2822824"/>
              <a:gd name="connsiteY82" fmla="*/ 472829 h 3827499"/>
              <a:gd name="connsiteX83" fmla="*/ 2647833 w 2822824"/>
              <a:gd name="connsiteY83" fmla="*/ 80143 h 3827499"/>
              <a:gd name="connsiteX0" fmla="*/ 2647833 w 2803959"/>
              <a:gd name="connsiteY0" fmla="*/ 80143 h 3827499"/>
              <a:gd name="connsiteX1" fmla="*/ 2395391 w 2803959"/>
              <a:gd name="connsiteY1" fmla="*/ 1604 h 3827499"/>
              <a:gd name="connsiteX2" fmla="*/ 2193438 w 2803959"/>
              <a:gd name="connsiteY2" fmla="*/ 197948 h 3827499"/>
              <a:gd name="connsiteX3" fmla="*/ 2114901 w 2803959"/>
              <a:gd name="connsiteY3" fmla="*/ 214777 h 3827499"/>
              <a:gd name="connsiteX4" fmla="*/ 2142950 w 2803959"/>
              <a:gd name="connsiteY4" fmla="*/ 326974 h 3827499"/>
              <a:gd name="connsiteX5" fmla="*/ 2047583 w 2803959"/>
              <a:gd name="connsiteY5" fmla="*/ 495268 h 3827499"/>
              <a:gd name="connsiteX6" fmla="*/ 2159779 w 2803959"/>
              <a:gd name="connsiteY6" fmla="*/ 747710 h 3827499"/>
              <a:gd name="connsiteX7" fmla="*/ 2030754 w 2803959"/>
              <a:gd name="connsiteY7" fmla="*/ 792588 h 3827499"/>
              <a:gd name="connsiteX8" fmla="*/ 1997095 w 2803959"/>
              <a:gd name="connsiteY8" fmla="*/ 859906 h 3827499"/>
              <a:gd name="connsiteX9" fmla="*/ 1997095 w 2803959"/>
              <a:gd name="connsiteY9" fmla="*/ 747710 h 3827499"/>
              <a:gd name="connsiteX10" fmla="*/ 1946606 w 2803959"/>
              <a:gd name="connsiteY10" fmla="*/ 708441 h 3827499"/>
              <a:gd name="connsiteX11" fmla="*/ 1772702 w 2803959"/>
              <a:gd name="connsiteY11" fmla="*/ 758929 h 3827499"/>
              <a:gd name="connsiteX12" fmla="*/ 1402454 w 2803959"/>
              <a:gd name="connsiteY12" fmla="*/ 618684 h 3827499"/>
              <a:gd name="connsiteX13" fmla="*/ 1705384 w 2803959"/>
              <a:gd name="connsiteY13" fmla="*/ 1190885 h 3827499"/>
              <a:gd name="connsiteX14" fmla="*/ 1800751 w 2803959"/>
              <a:gd name="connsiteY14" fmla="*/ 1263813 h 3827499"/>
              <a:gd name="connsiteX15" fmla="*/ 1649286 w 2803959"/>
              <a:gd name="connsiteY15" fmla="*/ 1488205 h 3827499"/>
              <a:gd name="connsiteX16" fmla="*/ 1727824 w 2803959"/>
              <a:gd name="connsiteY16" fmla="*/ 1706988 h 3827499"/>
              <a:gd name="connsiteX17" fmla="*/ 1817581 w 2803959"/>
              <a:gd name="connsiteY17" fmla="*/ 1701379 h 3827499"/>
              <a:gd name="connsiteX18" fmla="*/ 1671725 w 2803959"/>
              <a:gd name="connsiteY18" fmla="*/ 1869673 h 3827499"/>
              <a:gd name="connsiteX19" fmla="*/ 914400 w 2803959"/>
              <a:gd name="connsiteY19" fmla="*/ 1617231 h 3827499"/>
              <a:gd name="connsiteX20" fmla="*/ 460005 w 2803959"/>
              <a:gd name="connsiteY20" fmla="*/ 2643828 h 3827499"/>
              <a:gd name="connsiteX21" fmla="*/ 263662 w 2803959"/>
              <a:gd name="connsiteY21" fmla="*/ 2851391 h 3827499"/>
              <a:gd name="connsiteX22" fmla="*/ 44879 w 2803959"/>
              <a:gd name="connsiteY22" fmla="*/ 2896269 h 3827499"/>
              <a:gd name="connsiteX23" fmla="*/ 0 w 2803959"/>
              <a:gd name="connsiteY23" fmla="*/ 3002856 h 3827499"/>
              <a:gd name="connsiteX24" fmla="*/ 274881 w 2803959"/>
              <a:gd name="connsiteY24" fmla="*/ 3126272 h 3827499"/>
              <a:gd name="connsiteX25" fmla="*/ 504884 w 2803959"/>
              <a:gd name="connsiteY25" fmla="*/ 3025295 h 3827499"/>
              <a:gd name="connsiteX26" fmla="*/ 471225 w 2803959"/>
              <a:gd name="connsiteY26" fmla="*/ 3154321 h 3827499"/>
              <a:gd name="connsiteX27" fmla="*/ 572201 w 2803959"/>
              <a:gd name="connsiteY27" fmla="*/ 3199199 h 3827499"/>
              <a:gd name="connsiteX28" fmla="*/ 381468 w 2803959"/>
              <a:gd name="connsiteY28" fmla="*/ 3659204 h 3827499"/>
              <a:gd name="connsiteX29" fmla="*/ 196344 w 2803959"/>
              <a:gd name="connsiteY29" fmla="*/ 3704083 h 3827499"/>
              <a:gd name="connsiteX30" fmla="*/ 263662 w 2803959"/>
              <a:gd name="connsiteY30" fmla="*/ 3805059 h 3827499"/>
              <a:gd name="connsiteX31" fmla="*/ 555372 w 2803959"/>
              <a:gd name="connsiteY31" fmla="*/ 3827499 h 3827499"/>
              <a:gd name="connsiteX32" fmla="*/ 589031 w 2803959"/>
              <a:gd name="connsiteY32" fmla="*/ 3619936 h 3827499"/>
              <a:gd name="connsiteX33" fmla="*/ 645129 w 2803959"/>
              <a:gd name="connsiteY33" fmla="*/ 3614326 h 3827499"/>
              <a:gd name="connsiteX34" fmla="*/ 690008 w 2803959"/>
              <a:gd name="connsiteY34" fmla="*/ 3737742 h 3827499"/>
              <a:gd name="connsiteX35" fmla="*/ 774155 w 2803959"/>
              <a:gd name="connsiteY35" fmla="*/ 3743352 h 3827499"/>
              <a:gd name="connsiteX36" fmla="*/ 779765 w 2803959"/>
              <a:gd name="connsiteY36" fmla="*/ 3513349 h 3827499"/>
              <a:gd name="connsiteX37" fmla="*/ 746106 w 2803959"/>
              <a:gd name="connsiteY37" fmla="*/ 3244078 h 3827499"/>
              <a:gd name="connsiteX38" fmla="*/ 903181 w 2803959"/>
              <a:gd name="connsiteY38" fmla="*/ 2666267 h 3827499"/>
              <a:gd name="connsiteX39" fmla="*/ 1166842 w 2803959"/>
              <a:gd name="connsiteY39" fmla="*/ 2559680 h 3827499"/>
              <a:gd name="connsiteX40" fmla="*/ 1531480 w 2803959"/>
              <a:gd name="connsiteY40" fmla="*/ 2666267 h 3827499"/>
              <a:gd name="connsiteX41" fmla="*/ 1593188 w 2803959"/>
              <a:gd name="connsiteY41" fmla="*/ 2666267 h 3827499"/>
              <a:gd name="connsiteX42" fmla="*/ 1649286 w 2803959"/>
              <a:gd name="connsiteY42" fmla="*/ 2767244 h 3827499"/>
              <a:gd name="connsiteX43" fmla="*/ 1800751 w 2803959"/>
              <a:gd name="connsiteY43" fmla="*/ 2800902 h 3827499"/>
              <a:gd name="connsiteX44" fmla="*/ 1811971 w 2803959"/>
              <a:gd name="connsiteY44" fmla="*/ 2834561 h 3827499"/>
              <a:gd name="connsiteX45" fmla="*/ 1772702 w 2803959"/>
              <a:gd name="connsiteY45" fmla="*/ 3036515 h 3827499"/>
              <a:gd name="connsiteX46" fmla="*/ 1750263 w 2803959"/>
              <a:gd name="connsiteY46" fmla="*/ 3361884 h 3827499"/>
              <a:gd name="connsiteX47" fmla="*/ 1542700 w 2803959"/>
              <a:gd name="connsiteY47" fmla="*/ 3384323 h 3827499"/>
              <a:gd name="connsiteX48" fmla="*/ 1206111 w 2803959"/>
              <a:gd name="connsiteY48" fmla="*/ 3434812 h 3827499"/>
              <a:gd name="connsiteX49" fmla="*/ 1178062 w 2803959"/>
              <a:gd name="connsiteY49" fmla="*/ 3507739 h 3827499"/>
              <a:gd name="connsiteX50" fmla="*/ 1116354 w 2803959"/>
              <a:gd name="connsiteY50" fmla="*/ 3535788 h 3827499"/>
              <a:gd name="connsiteX51" fmla="*/ 1144403 w 2803959"/>
              <a:gd name="connsiteY51" fmla="*/ 3670424 h 3827499"/>
              <a:gd name="connsiteX52" fmla="*/ 1284648 w 2803959"/>
              <a:gd name="connsiteY52" fmla="*/ 3676034 h 3827499"/>
              <a:gd name="connsiteX53" fmla="*/ 1279038 w 2803959"/>
              <a:gd name="connsiteY53" fmla="*/ 3524569 h 3827499"/>
              <a:gd name="connsiteX54" fmla="*/ 1458552 w 2803959"/>
              <a:gd name="connsiteY54" fmla="*/ 3535788 h 3827499"/>
              <a:gd name="connsiteX55" fmla="*/ 1430503 w 2803959"/>
              <a:gd name="connsiteY55" fmla="*/ 3614326 h 3827499"/>
              <a:gd name="connsiteX56" fmla="*/ 1402454 w 2803959"/>
              <a:gd name="connsiteY56" fmla="*/ 3676034 h 3827499"/>
              <a:gd name="connsiteX57" fmla="*/ 1318307 w 2803959"/>
              <a:gd name="connsiteY57" fmla="*/ 3692863 h 3827499"/>
              <a:gd name="connsiteX58" fmla="*/ 1452943 w 2803959"/>
              <a:gd name="connsiteY58" fmla="*/ 3816279 h 3827499"/>
              <a:gd name="connsiteX59" fmla="*/ 1520260 w 2803959"/>
              <a:gd name="connsiteY59" fmla="*/ 3681644 h 3827499"/>
              <a:gd name="connsiteX60" fmla="*/ 1823190 w 2803959"/>
              <a:gd name="connsiteY60" fmla="*/ 3580667 h 3827499"/>
              <a:gd name="connsiteX61" fmla="*/ 2159779 w 2803959"/>
              <a:gd name="connsiteY61" fmla="*/ 3653594 h 3827499"/>
              <a:gd name="connsiteX62" fmla="*/ 2114901 w 2803959"/>
              <a:gd name="connsiteY62" fmla="*/ 3754571 h 3827499"/>
              <a:gd name="connsiteX63" fmla="*/ 2210268 w 2803959"/>
              <a:gd name="connsiteY63" fmla="*/ 3821889 h 3827499"/>
              <a:gd name="connsiteX64" fmla="*/ 2283195 w 2803959"/>
              <a:gd name="connsiteY64" fmla="*/ 3771401 h 3827499"/>
              <a:gd name="connsiteX65" fmla="*/ 2271976 w 2803959"/>
              <a:gd name="connsiteY65" fmla="*/ 3676034 h 3827499"/>
              <a:gd name="connsiteX66" fmla="*/ 2451490 w 2803959"/>
              <a:gd name="connsiteY66" fmla="*/ 3597496 h 3827499"/>
              <a:gd name="connsiteX67" fmla="*/ 2434660 w 2803959"/>
              <a:gd name="connsiteY67" fmla="*/ 3423592 h 3827499"/>
              <a:gd name="connsiteX68" fmla="*/ 1929777 w 2803959"/>
              <a:gd name="connsiteY68" fmla="*/ 3395543 h 3827499"/>
              <a:gd name="connsiteX69" fmla="*/ 1918557 w 2803959"/>
              <a:gd name="connsiteY69" fmla="*/ 3070174 h 3827499"/>
              <a:gd name="connsiteX70" fmla="*/ 1884898 w 2803959"/>
              <a:gd name="connsiteY70" fmla="*/ 3053344 h 3827499"/>
              <a:gd name="connsiteX71" fmla="*/ 1907338 w 2803959"/>
              <a:gd name="connsiteY71" fmla="*/ 2873830 h 3827499"/>
              <a:gd name="connsiteX72" fmla="*/ 1862459 w 2803959"/>
              <a:gd name="connsiteY72" fmla="*/ 2812122 h 3827499"/>
              <a:gd name="connsiteX73" fmla="*/ 2109291 w 2803959"/>
              <a:gd name="connsiteY73" fmla="*/ 2756024 h 3827499"/>
              <a:gd name="connsiteX74" fmla="*/ 2131730 w 2803959"/>
              <a:gd name="connsiteY74" fmla="*/ 2626998 h 3827499"/>
              <a:gd name="connsiteX75" fmla="*/ 2372952 w 2803959"/>
              <a:gd name="connsiteY75" fmla="*/ 2660657 h 3827499"/>
              <a:gd name="connsiteX76" fmla="*/ 2597345 w 2803959"/>
              <a:gd name="connsiteY76" fmla="*/ 2071626 h 3827499"/>
              <a:gd name="connsiteX77" fmla="*/ 2552466 w 2803959"/>
              <a:gd name="connsiteY77" fmla="*/ 1987479 h 3827499"/>
              <a:gd name="connsiteX78" fmla="*/ 2698322 w 2803959"/>
              <a:gd name="connsiteY78" fmla="*/ 1499425 h 3827499"/>
              <a:gd name="connsiteX79" fmla="*/ 2642224 w 2803959"/>
              <a:gd name="connsiteY79" fmla="*/ 1392839 h 3827499"/>
              <a:gd name="connsiteX80" fmla="*/ 2490758 w 2803959"/>
              <a:gd name="connsiteY80" fmla="*/ 848687 h 3827499"/>
              <a:gd name="connsiteX81" fmla="*/ 2743201 w 2803959"/>
              <a:gd name="connsiteY81" fmla="*/ 714051 h 3827499"/>
              <a:gd name="connsiteX82" fmla="*/ 2715151 w 2803959"/>
              <a:gd name="connsiteY82" fmla="*/ 472829 h 3827499"/>
              <a:gd name="connsiteX83" fmla="*/ 2647833 w 2803959"/>
              <a:gd name="connsiteY83" fmla="*/ 80143 h 3827499"/>
              <a:gd name="connsiteX0" fmla="*/ 2647833 w 2798650"/>
              <a:gd name="connsiteY0" fmla="*/ 80143 h 3827499"/>
              <a:gd name="connsiteX1" fmla="*/ 2395391 w 2798650"/>
              <a:gd name="connsiteY1" fmla="*/ 1604 h 3827499"/>
              <a:gd name="connsiteX2" fmla="*/ 2193438 w 2798650"/>
              <a:gd name="connsiteY2" fmla="*/ 197948 h 3827499"/>
              <a:gd name="connsiteX3" fmla="*/ 2114901 w 2798650"/>
              <a:gd name="connsiteY3" fmla="*/ 214777 h 3827499"/>
              <a:gd name="connsiteX4" fmla="*/ 2142950 w 2798650"/>
              <a:gd name="connsiteY4" fmla="*/ 326974 h 3827499"/>
              <a:gd name="connsiteX5" fmla="*/ 2047583 w 2798650"/>
              <a:gd name="connsiteY5" fmla="*/ 495268 h 3827499"/>
              <a:gd name="connsiteX6" fmla="*/ 2159779 w 2798650"/>
              <a:gd name="connsiteY6" fmla="*/ 747710 h 3827499"/>
              <a:gd name="connsiteX7" fmla="*/ 2030754 w 2798650"/>
              <a:gd name="connsiteY7" fmla="*/ 792588 h 3827499"/>
              <a:gd name="connsiteX8" fmla="*/ 1997095 w 2798650"/>
              <a:gd name="connsiteY8" fmla="*/ 859906 h 3827499"/>
              <a:gd name="connsiteX9" fmla="*/ 1997095 w 2798650"/>
              <a:gd name="connsiteY9" fmla="*/ 747710 h 3827499"/>
              <a:gd name="connsiteX10" fmla="*/ 1946606 w 2798650"/>
              <a:gd name="connsiteY10" fmla="*/ 708441 h 3827499"/>
              <a:gd name="connsiteX11" fmla="*/ 1772702 w 2798650"/>
              <a:gd name="connsiteY11" fmla="*/ 758929 h 3827499"/>
              <a:gd name="connsiteX12" fmla="*/ 1402454 w 2798650"/>
              <a:gd name="connsiteY12" fmla="*/ 618684 h 3827499"/>
              <a:gd name="connsiteX13" fmla="*/ 1705384 w 2798650"/>
              <a:gd name="connsiteY13" fmla="*/ 1190885 h 3827499"/>
              <a:gd name="connsiteX14" fmla="*/ 1800751 w 2798650"/>
              <a:gd name="connsiteY14" fmla="*/ 1263813 h 3827499"/>
              <a:gd name="connsiteX15" fmla="*/ 1649286 w 2798650"/>
              <a:gd name="connsiteY15" fmla="*/ 1488205 h 3827499"/>
              <a:gd name="connsiteX16" fmla="*/ 1727824 w 2798650"/>
              <a:gd name="connsiteY16" fmla="*/ 1706988 h 3827499"/>
              <a:gd name="connsiteX17" fmla="*/ 1817581 w 2798650"/>
              <a:gd name="connsiteY17" fmla="*/ 1701379 h 3827499"/>
              <a:gd name="connsiteX18" fmla="*/ 1671725 w 2798650"/>
              <a:gd name="connsiteY18" fmla="*/ 1869673 h 3827499"/>
              <a:gd name="connsiteX19" fmla="*/ 914400 w 2798650"/>
              <a:gd name="connsiteY19" fmla="*/ 1617231 h 3827499"/>
              <a:gd name="connsiteX20" fmla="*/ 460005 w 2798650"/>
              <a:gd name="connsiteY20" fmla="*/ 2643828 h 3827499"/>
              <a:gd name="connsiteX21" fmla="*/ 263662 w 2798650"/>
              <a:gd name="connsiteY21" fmla="*/ 2851391 h 3827499"/>
              <a:gd name="connsiteX22" fmla="*/ 44879 w 2798650"/>
              <a:gd name="connsiteY22" fmla="*/ 2896269 h 3827499"/>
              <a:gd name="connsiteX23" fmla="*/ 0 w 2798650"/>
              <a:gd name="connsiteY23" fmla="*/ 3002856 h 3827499"/>
              <a:gd name="connsiteX24" fmla="*/ 274881 w 2798650"/>
              <a:gd name="connsiteY24" fmla="*/ 3126272 h 3827499"/>
              <a:gd name="connsiteX25" fmla="*/ 504884 w 2798650"/>
              <a:gd name="connsiteY25" fmla="*/ 3025295 h 3827499"/>
              <a:gd name="connsiteX26" fmla="*/ 471225 w 2798650"/>
              <a:gd name="connsiteY26" fmla="*/ 3154321 h 3827499"/>
              <a:gd name="connsiteX27" fmla="*/ 572201 w 2798650"/>
              <a:gd name="connsiteY27" fmla="*/ 3199199 h 3827499"/>
              <a:gd name="connsiteX28" fmla="*/ 381468 w 2798650"/>
              <a:gd name="connsiteY28" fmla="*/ 3659204 h 3827499"/>
              <a:gd name="connsiteX29" fmla="*/ 196344 w 2798650"/>
              <a:gd name="connsiteY29" fmla="*/ 3704083 h 3827499"/>
              <a:gd name="connsiteX30" fmla="*/ 263662 w 2798650"/>
              <a:gd name="connsiteY30" fmla="*/ 3805059 h 3827499"/>
              <a:gd name="connsiteX31" fmla="*/ 555372 w 2798650"/>
              <a:gd name="connsiteY31" fmla="*/ 3827499 h 3827499"/>
              <a:gd name="connsiteX32" fmla="*/ 589031 w 2798650"/>
              <a:gd name="connsiteY32" fmla="*/ 3619936 h 3827499"/>
              <a:gd name="connsiteX33" fmla="*/ 645129 w 2798650"/>
              <a:gd name="connsiteY33" fmla="*/ 3614326 h 3827499"/>
              <a:gd name="connsiteX34" fmla="*/ 690008 w 2798650"/>
              <a:gd name="connsiteY34" fmla="*/ 3737742 h 3827499"/>
              <a:gd name="connsiteX35" fmla="*/ 774155 w 2798650"/>
              <a:gd name="connsiteY35" fmla="*/ 3743352 h 3827499"/>
              <a:gd name="connsiteX36" fmla="*/ 779765 w 2798650"/>
              <a:gd name="connsiteY36" fmla="*/ 3513349 h 3827499"/>
              <a:gd name="connsiteX37" fmla="*/ 746106 w 2798650"/>
              <a:gd name="connsiteY37" fmla="*/ 3244078 h 3827499"/>
              <a:gd name="connsiteX38" fmla="*/ 903181 w 2798650"/>
              <a:gd name="connsiteY38" fmla="*/ 2666267 h 3827499"/>
              <a:gd name="connsiteX39" fmla="*/ 1166842 w 2798650"/>
              <a:gd name="connsiteY39" fmla="*/ 2559680 h 3827499"/>
              <a:gd name="connsiteX40" fmla="*/ 1531480 w 2798650"/>
              <a:gd name="connsiteY40" fmla="*/ 2666267 h 3827499"/>
              <a:gd name="connsiteX41" fmla="*/ 1593188 w 2798650"/>
              <a:gd name="connsiteY41" fmla="*/ 2666267 h 3827499"/>
              <a:gd name="connsiteX42" fmla="*/ 1649286 w 2798650"/>
              <a:gd name="connsiteY42" fmla="*/ 2767244 h 3827499"/>
              <a:gd name="connsiteX43" fmla="*/ 1800751 w 2798650"/>
              <a:gd name="connsiteY43" fmla="*/ 2800902 h 3827499"/>
              <a:gd name="connsiteX44" fmla="*/ 1811971 w 2798650"/>
              <a:gd name="connsiteY44" fmla="*/ 2834561 h 3827499"/>
              <a:gd name="connsiteX45" fmla="*/ 1772702 w 2798650"/>
              <a:gd name="connsiteY45" fmla="*/ 3036515 h 3827499"/>
              <a:gd name="connsiteX46" fmla="*/ 1750263 w 2798650"/>
              <a:gd name="connsiteY46" fmla="*/ 3361884 h 3827499"/>
              <a:gd name="connsiteX47" fmla="*/ 1542700 w 2798650"/>
              <a:gd name="connsiteY47" fmla="*/ 3384323 h 3827499"/>
              <a:gd name="connsiteX48" fmla="*/ 1206111 w 2798650"/>
              <a:gd name="connsiteY48" fmla="*/ 3434812 h 3827499"/>
              <a:gd name="connsiteX49" fmla="*/ 1178062 w 2798650"/>
              <a:gd name="connsiteY49" fmla="*/ 3507739 h 3827499"/>
              <a:gd name="connsiteX50" fmla="*/ 1116354 w 2798650"/>
              <a:gd name="connsiteY50" fmla="*/ 3535788 h 3827499"/>
              <a:gd name="connsiteX51" fmla="*/ 1144403 w 2798650"/>
              <a:gd name="connsiteY51" fmla="*/ 3670424 h 3827499"/>
              <a:gd name="connsiteX52" fmla="*/ 1284648 w 2798650"/>
              <a:gd name="connsiteY52" fmla="*/ 3676034 h 3827499"/>
              <a:gd name="connsiteX53" fmla="*/ 1279038 w 2798650"/>
              <a:gd name="connsiteY53" fmla="*/ 3524569 h 3827499"/>
              <a:gd name="connsiteX54" fmla="*/ 1458552 w 2798650"/>
              <a:gd name="connsiteY54" fmla="*/ 3535788 h 3827499"/>
              <a:gd name="connsiteX55" fmla="*/ 1430503 w 2798650"/>
              <a:gd name="connsiteY55" fmla="*/ 3614326 h 3827499"/>
              <a:gd name="connsiteX56" fmla="*/ 1402454 w 2798650"/>
              <a:gd name="connsiteY56" fmla="*/ 3676034 h 3827499"/>
              <a:gd name="connsiteX57" fmla="*/ 1318307 w 2798650"/>
              <a:gd name="connsiteY57" fmla="*/ 3692863 h 3827499"/>
              <a:gd name="connsiteX58" fmla="*/ 1452943 w 2798650"/>
              <a:gd name="connsiteY58" fmla="*/ 3816279 h 3827499"/>
              <a:gd name="connsiteX59" fmla="*/ 1520260 w 2798650"/>
              <a:gd name="connsiteY59" fmla="*/ 3681644 h 3827499"/>
              <a:gd name="connsiteX60" fmla="*/ 1823190 w 2798650"/>
              <a:gd name="connsiteY60" fmla="*/ 3580667 h 3827499"/>
              <a:gd name="connsiteX61" fmla="*/ 2159779 w 2798650"/>
              <a:gd name="connsiteY61" fmla="*/ 3653594 h 3827499"/>
              <a:gd name="connsiteX62" fmla="*/ 2114901 w 2798650"/>
              <a:gd name="connsiteY62" fmla="*/ 3754571 h 3827499"/>
              <a:gd name="connsiteX63" fmla="*/ 2210268 w 2798650"/>
              <a:gd name="connsiteY63" fmla="*/ 3821889 h 3827499"/>
              <a:gd name="connsiteX64" fmla="*/ 2283195 w 2798650"/>
              <a:gd name="connsiteY64" fmla="*/ 3771401 h 3827499"/>
              <a:gd name="connsiteX65" fmla="*/ 2271976 w 2798650"/>
              <a:gd name="connsiteY65" fmla="*/ 3676034 h 3827499"/>
              <a:gd name="connsiteX66" fmla="*/ 2451490 w 2798650"/>
              <a:gd name="connsiteY66" fmla="*/ 3597496 h 3827499"/>
              <a:gd name="connsiteX67" fmla="*/ 2434660 w 2798650"/>
              <a:gd name="connsiteY67" fmla="*/ 3423592 h 3827499"/>
              <a:gd name="connsiteX68" fmla="*/ 1929777 w 2798650"/>
              <a:gd name="connsiteY68" fmla="*/ 3395543 h 3827499"/>
              <a:gd name="connsiteX69" fmla="*/ 1918557 w 2798650"/>
              <a:gd name="connsiteY69" fmla="*/ 3070174 h 3827499"/>
              <a:gd name="connsiteX70" fmla="*/ 1884898 w 2798650"/>
              <a:gd name="connsiteY70" fmla="*/ 3053344 h 3827499"/>
              <a:gd name="connsiteX71" fmla="*/ 1907338 w 2798650"/>
              <a:gd name="connsiteY71" fmla="*/ 2873830 h 3827499"/>
              <a:gd name="connsiteX72" fmla="*/ 1862459 w 2798650"/>
              <a:gd name="connsiteY72" fmla="*/ 2812122 h 3827499"/>
              <a:gd name="connsiteX73" fmla="*/ 2109291 w 2798650"/>
              <a:gd name="connsiteY73" fmla="*/ 2756024 h 3827499"/>
              <a:gd name="connsiteX74" fmla="*/ 2131730 w 2798650"/>
              <a:gd name="connsiteY74" fmla="*/ 2626998 h 3827499"/>
              <a:gd name="connsiteX75" fmla="*/ 2372952 w 2798650"/>
              <a:gd name="connsiteY75" fmla="*/ 2660657 h 3827499"/>
              <a:gd name="connsiteX76" fmla="*/ 2597345 w 2798650"/>
              <a:gd name="connsiteY76" fmla="*/ 2071626 h 3827499"/>
              <a:gd name="connsiteX77" fmla="*/ 2552466 w 2798650"/>
              <a:gd name="connsiteY77" fmla="*/ 1987479 h 3827499"/>
              <a:gd name="connsiteX78" fmla="*/ 2698322 w 2798650"/>
              <a:gd name="connsiteY78" fmla="*/ 1499425 h 3827499"/>
              <a:gd name="connsiteX79" fmla="*/ 2642224 w 2798650"/>
              <a:gd name="connsiteY79" fmla="*/ 1392839 h 3827499"/>
              <a:gd name="connsiteX80" fmla="*/ 2490758 w 2798650"/>
              <a:gd name="connsiteY80" fmla="*/ 848687 h 3827499"/>
              <a:gd name="connsiteX81" fmla="*/ 2743201 w 2798650"/>
              <a:gd name="connsiteY81" fmla="*/ 714051 h 3827499"/>
              <a:gd name="connsiteX82" fmla="*/ 2715151 w 2798650"/>
              <a:gd name="connsiteY82" fmla="*/ 472829 h 3827499"/>
              <a:gd name="connsiteX83" fmla="*/ 2647833 w 2798650"/>
              <a:gd name="connsiteY83" fmla="*/ 80143 h 3827499"/>
              <a:gd name="connsiteX0" fmla="*/ 2647833 w 2777761"/>
              <a:gd name="connsiteY0" fmla="*/ 8014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90758 w 2777761"/>
              <a:gd name="connsiteY80" fmla="*/ 84868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647833 w 2777761"/>
              <a:gd name="connsiteY83" fmla="*/ 80143 h 3827499"/>
              <a:gd name="connsiteX0" fmla="*/ 2647833 w 2777761"/>
              <a:gd name="connsiteY0" fmla="*/ 8014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90758 w 2777761"/>
              <a:gd name="connsiteY80" fmla="*/ 84868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647833 w 2777761"/>
              <a:gd name="connsiteY83" fmla="*/ 80143 h 3827499"/>
              <a:gd name="connsiteX0" fmla="*/ 2647833 w 2777761"/>
              <a:gd name="connsiteY0" fmla="*/ 8014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501977 w 2777761"/>
              <a:gd name="connsiteY80" fmla="*/ 815028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647833 w 2777761"/>
              <a:gd name="connsiteY83" fmla="*/ 80143 h 3827499"/>
              <a:gd name="connsiteX0" fmla="*/ 2647833 w 2777761"/>
              <a:gd name="connsiteY0" fmla="*/ 8014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647833 w 2777761"/>
              <a:gd name="connsiteY83" fmla="*/ 80143 h 3827499"/>
              <a:gd name="connsiteX0" fmla="*/ 2647833 w 2777761"/>
              <a:gd name="connsiteY0" fmla="*/ 8014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647833 w 2777761"/>
              <a:gd name="connsiteY83" fmla="*/ 80143 h 3827499"/>
              <a:gd name="connsiteX0" fmla="*/ 2597345 w 2777761"/>
              <a:gd name="connsiteY0" fmla="*/ 9136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597345 w 2777761"/>
              <a:gd name="connsiteY83" fmla="*/ 91363 h 3827499"/>
              <a:gd name="connsiteX0" fmla="*/ 2597345 w 2777761"/>
              <a:gd name="connsiteY0" fmla="*/ 9136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597345 w 2777761"/>
              <a:gd name="connsiteY83" fmla="*/ 91363 h 3827499"/>
              <a:gd name="connsiteX0" fmla="*/ 2597345 w 2777761"/>
              <a:gd name="connsiteY0" fmla="*/ 9136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597345 w 2777761"/>
              <a:gd name="connsiteY83" fmla="*/ 91363 h 3827499"/>
              <a:gd name="connsiteX0" fmla="*/ 2597345 w 2777761"/>
              <a:gd name="connsiteY0" fmla="*/ 130631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597345 w 2777761"/>
              <a:gd name="connsiteY83" fmla="*/ 130631 h 3827499"/>
              <a:gd name="connsiteX0" fmla="*/ 2597345 w 2777761"/>
              <a:gd name="connsiteY0" fmla="*/ 9186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114901 w 2777761"/>
              <a:gd name="connsiteY3" fmla="*/ 176009 h 3788731"/>
              <a:gd name="connsiteX4" fmla="*/ 2142950 w 2777761"/>
              <a:gd name="connsiteY4" fmla="*/ 288206 h 3788731"/>
              <a:gd name="connsiteX5" fmla="*/ 2047583 w 2777761"/>
              <a:gd name="connsiteY5" fmla="*/ 456500 h 3788731"/>
              <a:gd name="connsiteX6" fmla="*/ 2159779 w 2777761"/>
              <a:gd name="connsiteY6" fmla="*/ 708942 h 3788731"/>
              <a:gd name="connsiteX7" fmla="*/ 2030754 w 2777761"/>
              <a:gd name="connsiteY7" fmla="*/ 753820 h 3788731"/>
              <a:gd name="connsiteX8" fmla="*/ 1997095 w 2777761"/>
              <a:gd name="connsiteY8" fmla="*/ 821138 h 3788731"/>
              <a:gd name="connsiteX9" fmla="*/ 1997095 w 2777761"/>
              <a:gd name="connsiteY9" fmla="*/ 708942 h 3788731"/>
              <a:gd name="connsiteX10" fmla="*/ 1946606 w 2777761"/>
              <a:gd name="connsiteY10" fmla="*/ 669673 h 3788731"/>
              <a:gd name="connsiteX11" fmla="*/ 1772702 w 2777761"/>
              <a:gd name="connsiteY11" fmla="*/ 720161 h 3788731"/>
              <a:gd name="connsiteX12" fmla="*/ 1402454 w 2777761"/>
              <a:gd name="connsiteY12" fmla="*/ 579916 h 3788731"/>
              <a:gd name="connsiteX13" fmla="*/ 1705384 w 2777761"/>
              <a:gd name="connsiteY13" fmla="*/ 1152117 h 3788731"/>
              <a:gd name="connsiteX14" fmla="*/ 1800751 w 2777761"/>
              <a:gd name="connsiteY14" fmla="*/ 1225045 h 3788731"/>
              <a:gd name="connsiteX15" fmla="*/ 1649286 w 2777761"/>
              <a:gd name="connsiteY15" fmla="*/ 1449437 h 3788731"/>
              <a:gd name="connsiteX16" fmla="*/ 1727824 w 2777761"/>
              <a:gd name="connsiteY16" fmla="*/ 1668220 h 3788731"/>
              <a:gd name="connsiteX17" fmla="*/ 1817581 w 2777761"/>
              <a:gd name="connsiteY17" fmla="*/ 1662611 h 3788731"/>
              <a:gd name="connsiteX18" fmla="*/ 1671725 w 2777761"/>
              <a:gd name="connsiteY18" fmla="*/ 1830905 h 3788731"/>
              <a:gd name="connsiteX19" fmla="*/ 914400 w 2777761"/>
              <a:gd name="connsiteY19" fmla="*/ 1578463 h 3788731"/>
              <a:gd name="connsiteX20" fmla="*/ 460005 w 2777761"/>
              <a:gd name="connsiteY20" fmla="*/ 2605060 h 3788731"/>
              <a:gd name="connsiteX21" fmla="*/ 263662 w 2777761"/>
              <a:gd name="connsiteY21" fmla="*/ 2812623 h 3788731"/>
              <a:gd name="connsiteX22" fmla="*/ 44879 w 2777761"/>
              <a:gd name="connsiteY22" fmla="*/ 2857501 h 3788731"/>
              <a:gd name="connsiteX23" fmla="*/ 0 w 2777761"/>
              <a:gd name="connsiteY23" fmla="*/ 2964088 h 3788731"/>
              <a:gd name="connsiteX24" fmla="*/ 274881 w 2777761"/>
              <a:gd name="connsiteY24" fmla="*/ 3087504 h 3788731"/>
              <a:gd name="connsiteX25" fmla="*/ 504884 w 2777761"/>
              <a:gd name="connsiteY25" fmla="*/ 2986527 h 3788731"/>
              <a:gd name="connsiteX26" fmla="*/ 471225 w 2777761"/>
              <a:gd name="connsiteY26" fmla="*/ 3115553 h 3788731"/>
              <a:gd name="connsiteX27" fmla="*/ 572201 w 2777761"/>
              <a:gd name="connsiteY27" fmla="*/ 3160431 h 3788731"/>
              <a:gd name="connsiteX28" fmla="*/ 381468 w 2777761"/>
              <a:gd name="connsiteY28" fmla="*/ 3620436 h 3788731"/>
              <a:gd name="connsiteX29" fmla="*/ 196344 w 2777761"/>
              <a:gd name="connsiteY29" fmla="*/ 3665315 h 3788731"/>
              <a:gd name="connsiteX30" fmla="*/ 263662 w 2777761"/>
              <a:gd name="connsiteY30" fmla="*/ 3766291 h 3788731"/>
              <a:gd name="connsiteX31" fmla="*/ 555372 w 2777761"/>
              <a:gd name="connsiteY31" fmla="*/ 3788731 h 3788731"/>
              <a:gd name="connsiteX32" fmla="*/ 589031 w 2777761"/>
              <a:gd name="connsiteY32" fmla="*/ 3581168 h 3788731"/>
              <a:gd name="connsiteX33" fmla="*/ 645129 w 2777761"/>
              <a:gd name="connsiteY33" fmla="*/ 3575558 h 3788731"/>
              <a:gd name="connsiteX34" fmla="*/ 690008 w 2777761"/>
              <a:gd name="connsiteY34" fmla="*/ 3698974 h 3788731"/>
              <a:gd name="connsiteX35" fmla="*/ 774155 w 2777761"/>
              <a:gd name="connsiteY35" fmla="*/ 3704584 h 3788731"/>
              <a:gd name="connsiteX36" fmla="*/ 779765 w 2777761"/>
              <a:gd name="connsiteY36" fmla="*/ 3474581 h 3788731"/>
              <a:gd name="connsiteX37" fmla="*/ 746106 w 2777761"/>
              <a:gd name="connsiteY37" fmla="*/ 3205310 h 3788731"/>
              <a:gd name="connsiteX38" fmla="*/ 903181 w 2777761"/>
              <a:gd name="connsiteY38" fmla="*/ 2627499 h 3788731"/>
              <a:gd name="connsiteX39" fmla="*/ 1166842 w 2777761"/>
              <a:gd name="connsiteY39" fmla="*/ 2520912 h 3788731"/>
              <a:gd name="connsiteX40" fmla="*/ 1531480 w 2777761"/>
              <a:gd name="connsiteY40" fmla="*/ 2627499 h 3788731"/>
              <a:gd name="connsiteX41" fmla="*/ 1593188 w 2777761"/>
              <a:gd name="connsiteY41" fmla="*/ 2627499 h 3788731"/>
              <a:gd name="connsiteX42" fmla="*/ 1649286 w 2777761"/>
              <a:gd name="connsiteY42" fmla="*/ 2728476 h 3788731"/>
              <a:gd name="connsiteX43" fmla="*/ 1800751 w 2777761"/>
              <a:gd name="connsiteY43" fmla="*/ 2762134 h 3788731"/>
              <a:gd name="connsiteX44" fmla="*/ 1811971 w 2777761"/>
              <a:gd name="connsiteY44" fmla="*/ 2795793 h 3788731"/>
              <a:gd name="connsiteX45" fmla="*/ 1772702 w 2777761"/>
              <a:gd name="connsiteY45" fmla="*/ 2997747 h 3788731"/>
              <a:gd name="connsiteX46" fmla="*/ 1750263 w 2777761"/>
              <a:gd name="connsiteY46" fmla="*/ 3323116 h 3788731"/>
              <a:gd name="connsiteX47" fmla="*/ 1542700 w 2777761"/>
              <a:gd name="connsiteY47" fmla="*/ 3345555 h 3788731"/>
              <a:gd name="connsiteX48" fmla="*/ 1206111 w 2777761"/>
              <a:gd name="connsiteY48" fmla="*/ 3396044 h 3788731"/>
              <a:gd name="connsiteX49" fmla="*/ 1178062 w 2777761"/>
              <a:gd name="connsiteY49" fmla="*/ 3468971 h 3788731"/>
              <a:gd name="connsiteX50" fmla="*/ 1116354 w 2777761"/>
              <a:gd name="connsiteY50" fmla="*/ 3497020 h 3788731"/>
              <a:gd name="connsiteX51" fmla="*/ 1144403 w 2777761"/>
              <a:gd name="connsiteY51" fmla="*/ 3631656 h 3788731"/>
              <a:gd name="connsiteX52" fmla="*/ 1284648 w 2777761"/>
              <a:gd name="connsiteY52" fmla="*/ 3637266 h 3788731"/>
              <a:gd name="connsiteX53" fmla="*/ 1279038 w 2777761"/>
              <a:gd name="connsiteY53" fmla="*/ 3485801 h 3788731"/>
              <a:gd name="connsiteX54" fmla="*/ 1458552 w 2777761"/>
              <a:gd name="connsiteY54" fmla="*/ 3497020 h 3788731"/>
              <a:gd name="connsiteX55" fmla="*/ 1430503 w 2777761"/>
              <a:gd name="connsiteY55" fmla="*/ 3575558 h 3788731"/>
              <a:gd name="connsiteX56" fmla="*/ 1402454 w 2777761"/>
              <a:gd name="connsiteY56" fmla="*/ 3637266 h 3788731"/>
              <a:gd name="connsiteX57" fmla="*/ 1318307 w 2777761"/>
              <a:gd name="connsiteY57" fmla="*/ 3654095 h 3788731"/>
              <a:gd name="connsiteX58" fmla="*/ 1452943 w 2777761"/>
              <a:gd name="connsiteY58" fmla="*/ 3777511 h 3788731"/>
              <a:gd name="connsiteX59" fmla="*/ 1520260 w 2777761"/>
              <a:gd name="connsiteY59" fmla="*/ 3642876 h 3788731"/>
              <a:gd name="connsiteX60" fmla="*/ 1823190 w 2777761"/>
              <a:gd name="connsiteY60" fmla="*/ 3541899 h 3788731"/>
              <a:gd name="connsiteX61" fmla="*/ 2159779 w 2777761"/>
              <a:gd name="connsiteY61" fmla="*/ 3614826 h 3788731"/>
              <a:gd name="connsiteX62" fmla="*/ 2114901 w 2777761"/>
              <a:gd name="connsiteY62" fmla="*/ 3715803 h 3788731"/>
              <a:gd name="connsiteX63" fmla="*/ 2210268 w 2777761"/>
              <a:gd name="connsiteY63" fmla="*/ 3783121 h 3788731"/>
              <a:gd name="connsiteX64" fmla="*/ 2283195 w 2777761"/>
              <a:gd name="connsiteY64" fmla="*/ 3732633 h 3788731"/>
              <a:gd name="connsiteX65" fmla="*/ 2271976 w 2777761"/>
              <a:gd name="connsiteY65" fmla="*/ 3637266 h 3788731"/>
              <a:gd name="connsiteX66" fmla="*/ 2451490 w 2777761"/>
              <a:gd name="connsiteY66" fmla="*/ 3558728 h 3788731"/>
              <a:gd name="connsiteX67" fmla="*/ 2434660 w 2777761"/>
              <a:gd name="connsiteY67" fmla="*/ 3384824 h 3788731"/>
              <a:gd name="connsiteX68" fmla="*/ 1929777 w 2777761"/>
              <a:gd name="connsiteY68" fmla="*/ 3356775 h 3788731"/>
              <a:gd name="connsiteX69" fmla="*/ 1918557 w 2777761"/>
              <a:gd name="connsiteY69" fmla="*/ 3031406 h 3788731"/>
              <a:gd name="connsiteX70" fmla="*/ 1884898 w 2777761"/>
              <a:gd name="connsiteY70" fmla="*/ 3014576 h 3788731"/>
              <a:gd name="connsiteX71" fmla="*/ 1907338 w 2777761"/>
              <a:gd name="connsiteY71" fmla="*/ 2835062 h 3788731"/>
              <a:gd name="connsiteX72" fmla="*/ 1862459 w 2777761"/>
              <a:gd name="connsiteY72" fmla="*/ 2773354 h 3788731"/>
              <a:gd name="connsiteX73" fmla="*/ 2109291 w 2777761"/>
              <a:gd name="connsiteY73" fmla="*/ 2717256 h 3788731"/>
              <a:gd name="connsiteX74" fmla="*/ 2131730 w 2777761"/>
              <a:gd name="connsiteY74" fmla="*/ 2588230 h 3788731"/>
              <a:gd name="connsiteX75" fmla="*/ 2372952 w 2777761"/>
              <a:gd name="connsiteY75" fmla="*/ 2621889 h 3788731"/>
              <a:gd name="connsiteX76" fmla="*/ 2597345 w 2777761"/>
              <a:gd name="connsiteY76" fmla="*/ 2032858 h 3788731"/>
              <a:gd name="connsiteX77" fmla="*/ 2552466 w 2777761"/>
              <a:gd name="connsiteY77" fmla="*/ 1948711 h 3788731"/>
              <a:gd name="connsiteX78" fmla="*/ 2698322 w 2777761"/>
              <a:gd name="connsiteY78" fmla="*/ 1460657 h 3788731"/>
              <a:gd name="connsiteX79" fmla="*/ 2642224 w 2777761"/>
              <a:gd name="connsiteY79" fmla="*/ 1354071 h 3788731"/>
              <a:gd name="connsiteX80" fmla="*/ 2485148 w 2777761"/>
              <a:gd name="connsiteY80" fmla="*/ 798699 h 3788731"/>
              <a:gd name="connsiteX81" fmla="*/ 2743201 w 2777761"/>
              <a:gd name="connsiteY81" fmla="*/ 675283 h 3788731"/>
              <a:gd name="connsiteX82" fmla="*/ 2715151 w 2777761"/>
              <a:gd name="connsiteY82" fmla="*/ 434061 h 3788731"/>
              <a:gd name="connsiteX83" fmla="*/ 2597345 w 2777761"/>
              <a:gd name="connsiteY83" fmla="*/ 9186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114901 w 2777761"/>
              <a:gd name="connsiteY3" fmla="*/ 176009 h 3788731"/>
              <a:gd name="connsiteX4" fmla="*/ 2142950 w 2777761"/>
              <a:gd name="connsiteY4" fmla="*/ 288206 h 3788731"/>
              <a:gd name="connsiteX5" fmla="*/ 2047583 w 2777761"/>
              <a:gd name="connsiteY5" fmla="*/ 456500 h 3788731"/>
              <a:gd name="connsiteX6" fmla="*/ 2159779 w 2777761"/>
              <a:gd name="connsiteY6" fmla="*/ 708942 h 3788731"/>
              <a:gd name="connsiteX7" fmla="*/ 2030754 w 2777761"/>
              <a:gd name="connsiteY7" fmla="*/ 753820 h 3788731"/>
              <a:gd name="connsiteX8" fmla="*/ 1997095 w 2777761"/>
              <a:gd name="connsiteY8" fmla="*/ 821138 h 3788731"/>
              <a:gd name="connsiteX9" fmla="*/ 1997095 w 2777761"/>
              <a:gd name="connsiteY9" fmla="*/ 708942 h 3788731"/>
              <a:gd name="connsiteX10" fmla="*/ 1946606 w 2777761"/>
              <a:gd name="connsiteY10" fmla="*/ 669673 h 3788731"/>
              <a:gd name="connsiteX11" fmla="*/ 1772702 w 2777761"/>
              <a:gd name="connsiteY11" fmla="*/ 720161 h 3788731"/>
              <a:gd name="connsiteX12" fmla="*/ 1402454 w 2777761"/>
              <a:gd name="connsiteY12" fmla="*/ 579916 h 3788731"/>
              <a:gd name="connsiteX13" fmla="*/ 1705384 w 2777761"/>
              <a:gd name="connsiteY13" fmla="*/ 1152117 h 3788731"/>
              <a:gd name="connsiteX14" fmla="*/ 1800751 w 2777761"/>
              <a:gd name="connsiteY14" fmla="*/ 1225045 h 3788731"/>
              <a:gd name="connsiteX15" fmla="*/ 1649286 w 2777761"/>
              <a:gd name="connsiteY15" fmla="*/ 1449437 h 3788731"/>
              <a:gd name="connsiteX16" fmla="*/ 1727824 w 2777761"/>
              <a:gd name="connsiteY16" fmla="*/ 1668220 h 3788731"/>
              <a:gd name="connsiteX17" fmla="*/ 1817581 w 2777761"/>
              <a:gd name="connsiteY17" fmla="*/ 1662611 h 3788731"/>
              <a:gd name="connsiteX18" fmla="*/ 1671725 w 2777761"/>
              <a:gd name="connsiteY18" fmla="*/ 1830905 h 3788731"/>
              <a:gd name="connsiteX19" fmla="*/ 914400 w 2777761"/>
              <a:gd name="connsiteY19" fmla="*/ 1578463 h 3788731"/>
              <a:gd name="connsiteX20" fmla="*/ 460005 w 2777761"/>
              <a:gd name="connsiteY20" fmla="*/ 2605060 h 3788731"/>
              <a:gd name="connsiteX21" fmla="*/ 263662 w 2777761"/>
              <a:gd name="connsiteY21" fmla="*/ 2812623 h 3788731"/>
              <a:gd name="connsiteX22" fmla="*/ 44879 w 2777761"/>
              <a:gd name="connsiteY22" fmla="*/ 2857501 h 3788731"/>
              <a:gd name="connsiteX23" fmla="*/ 0 w 2777761"/>
              <a:gd name="connsiteY23" fmla="*/ 2964088 h 3788731"/>
              <a:gd name="connsiteX24" fmla="*/ 274881 w 2777761"/>
              <a:gd name="connsiteY24" fmla="*/ 3087504 h 3788731"/>
              <a:gd name="connsiteX25" fmla="*/ 504884 w 2777761"/>
              <a:gd name="connsiteY25" fmla="*/ 2986527 h 3788731"/>
              <a:gd name="connsiteX26" fmla="*/ 471225 w 2777761"/>
              <a:gd name="connsiteY26" fmla="*/ 3115553 h 3788731"/>
              <a:gd name="connsiteX27" fmla="*/ 572201 w 2777761"/>
              <a:gd name="connsiteY27" fmla="*/ 3160431 h 3788731"/>
              <a:gd name="connsiteX28" fmla="*/ 381468 w 2777761"/>
              <a:gd name="connsiteY28" fmla="*/ 3620436 h 3788731"/>
              <a:gd name="connsiteX29" fmla="*/ 196344 w 2777761"/>
              <a:gd name="connsiteY29" fmla="*/ 3665315 h 3788731"/>
              <a:gd name="connsiteX30" fmla="*/ 263662 w 2777761"/>
              <a:gd name="connsiteY30" fmla="*/ 3766291 h 3788731"/>
              <a:gd name="connsiteX31" fmla="*/ 555372 w 2777761"/>
              <a:gd name="connsiteY31" fmla="*/ 3788731 h 3788731"/>
              <a:gd name="connsiteX32" fmla="*/ 589031 w 2777761"/>
              <a:gd name="connsiteY32" fmla="*/ 3581168 h 3788731"/>
              <a:gd name="connsiteX33" fmla="*/ 645129 w 2777761"/>
              <a:gd name="connsiteY33" fmla="*/ 3575558 h 3788731"/>
              <a:gd name="connsiteX34" fmla="*/ 690008 w 2777761"/>
              <a:gd name="connsiteY34" fmla="*/ 3698974 h 3788731"/>
              <a:gd name="connsiteX35" fmla="*/ 774155 w 2777761"/>
              <a:gd name="connsiteY35" fmla="*/ 3704584 h 3788731"/>
              <a:gd name="connsiteX36" fmla="*/ 779765 w 2777761"/>
              <a:gd name="connsiteY36" fmla="*/ 3474581 h 3788731"/>
              <a:gd name="connsiteX37" fmla="*/ 746106 w 2777761"/>
              <a:gd name="connsiteY37" fmla="*/ 3205310 h 3788731"/>
              <a:gd name="connsiteX38" fmla="*/ 903181 w 2777761"/>
              <a:gd name="connsiteY38" fmla="*/ 2627499 h 3788731"/>
              <a:gd name="connsiteX39" fmla="*/ 1166842 w 2777761"/>
              <a:gd name="connsiteY39" fmla="*/ 2520912 h 3788731"/>
              <a:gd name="connsiteX40" fmla="*/ 1531480 w 2777761"/>
              <a:gd name="connsiteY40" fmla="*/ 2627499 h 3788731"/>
              <a:gd name="connsiteX41" fmla="*/ 1593188 w 2777761"/>
              <a:gd name="connsiteY41" fmla="*/ 2627499 h 3788731"/>
              <a:gd name="connsiteX42" fmla="*/ 1649286 w 2777761"/>
              <a:gd name="connsiteY42" fmla="*/ 2728476 h 3788731"/>
              <a:gd name="connsiteX43" fmla="*/ 1800751 w 2777761"/>
              <a:gd name="connsiteY43" fmla="*/ 2762134 h 3788731"/>
              <a:gd name="connsiteX44" fmla="*/ 1811971 w 2777761"/>
              <a:gd name="connsiteY44" fmla="*/ 2795793 h 3788731"/>
              <a:gd name="connsiteX45" fmla="*/ 1772702 w 2777761"/>
              <a:gd name="connsiteY45" fmla="*/ 2997747 h 3788731"/>
              <a:gd name="connsiteX46" fmla="*/ 1750263 w 2777761"/>
              <a:gd name="connsiteY46" fmla="*/ 3323116 h 3788731"/>
              <a:gd name="connsiteX47" fmla="*/ 1542700 w 2777761"/>
              <a:gd name="connsiteY47" fmla="*/ 3345555 h 3788731"/>
              <a:gd name="connsiteX48" fmla="*/ 1206111 w 2777761"/>
              <a:gd name="connsiteY48" fmla="*/ 3396044 h 3788731"/>
              <a:gd name="connsiteX49" fmla="*/ 1178062 w 2777761"/>
              <a:gd name="connsiteY49" fmla="*/ 3468971 h 3788731"/>
              <a:gd name="connsiteX50" fmla="*/ 1116354 w 2777761"/>
              <a:gd name="connsiteY50" fmla="*/ 3497020 h 3788731"/>
              <a:gd name="connsiteX51" fmla="*/ 1144403 w 2777761"/>
              <a:gd name="connsiteY51" fmla="*/ 3631656 h 3788731"/>
              <a:gd name="connsiteX52" fmla="*/ 1284648 w 2777761"/>
              <a:gd name="connsiteY52" fmla="*/ 3637266 h 3788731"/>
              <a:gd name="connsiteX53" fmla="*/ 1279038 w 2777761"/>
              <a:gd name="connsiteY53" fmla="*/ 3485801 h 3788731"/>
              <a:gd name="connsiteX54" fmla="*/ 1458552 w 2777761"/>
              <a:gd name="connsiteY54" fmla="*/ 3497020 h 3788731"/>
              <a:gd name="connsiteX55" fmla="*/ 1430503 w 2777761"/>
              <a:gd name="connsiteY55" fmla="*/ 3575558 h 3788731"/>
              <a:gd name="connsiteX56" fmla="*/ 1402454 w 2777761"/>
              <a:gd name="connsiteY56" fmla="*/ 3637266 h 3788731"/>
              <a:gd name="connsiteX57" fmla="*/ 1318307 w 2777761"/>
              <a:gd name="connsiteY57" fmla="*/ 3654095 h 3788731"/>
              <a:gd name="connsiteX58" fmla="*/ 1452943 w 2777761"/>
              <a:gd name="connsiteY58" fmla="*/ 3777511 h 3788731"/>
              <a:gd name="connsiteX59" fmla="*/ 1520260 w 2777761"/>
              <a:gd name="connsiteY59" fmla="*/ 3642876 h 3788731"/>
              <a:gd name="connsiteX60" fmla="*/ 1823190 w 2777761"/>
              <a:gd name="connsiteY60" fmla="*/ 3541899 h 3788731"/>
              <a:gd name="connsiteX61" fmla="*/ 2159779 w 2777761"/>
              <a:gd name="connsiteY61" fmla="*/ 3614826 h 3788731"/>
              <a:gd name="connsiteX62" fmla="*/ 2114901 w 2777761"/>
              <a:gd name="connsiteY62" fmla="*/ 3715803 h 3788731"/>
              <a:gd name="connsiteX63" fmla="*/ 2210268 w 2777761"/>
              <a:gd name="connsiteY63" fmla="*/ 3783121 h 3788731"/>
              <a:gd name="connsiteX64" fmla="*/ 2283195 w 2777761"/>
              <a:gd name="connsiteY64" fmla="*/ 3732633 h 3788731"/>
              <a:gd name="connsiteX65" fmla="*/ 2271976 w 2777761"/>
              <a:gd name="connsiteY65" fmla="*/ 3637266 h 3788731"/>
              <a:gd name="connsiteX66" fmla="*/ 2451490 w 2777761"/>
              <a:gd name="connsiteY66" fmla="*/ 3558728 h 3788731"/>
              <a:gd name="connsiteX67" fmla="*/ 2434660 w 2777761"/>
              <a:gd name="connsiteY67" fmla="*/ 3384824 h 3788731"/>
              <a:gd name="connsiteX68" fmla="*/ 1929777 w 2777761"/>
              <a:gd name="connsiteY68" fmla="*/ 3356775 h 3788731"/>
              <a:gd name="connsiteX69" fmla="*/ 1918557 w 2777761"/>
              <a:gd name="connsiteY69" fmla="*/ 3031406 h 3788731"/>
              <a:gd name="connsiteX70" fmla="*/ 1884898 w 2777761"/>
              <a:gd name="connsiteY70" fmla="*/ 3014576 h 3788731"/>
              <a:gd name="connsiteX71" fmla="*/ 1907338 w 2777761"/>
              <a:gd name="connsiteY71" fmla="*/ 2835062 h 3788731"/>
              <a:gd name="connsiteX72" fmla="*/ 1862459 w 2777761"/>
              <a:gd name="connsiteY72" fmla="*/ 2773354 h 3788731"/>
              <a:gd name="connsiteX73" fmla="*/ 2109291 w 2777761"/>
              <a:gd name="connsiteY73" fmla="*/ 2717256 h 3788731"/>
              <a:gd name="connsiteX74" fmla="*/ 2131730 w 2777761"/>
              <a:gd name="connsiteY74" fmla="*/ 2588230 h 3788731"/>
              <a:gd name="connsiteX75" fmla="*/ 2372952 w 2777761"/>
              <a:gd name="connsiteY75" fmla="*/ 2621889 h 3788731"/>
              <a:gd name="connsiteX76" fmla="*/ 2597345 w 2777761"/>
              <a:gd name="connsiteY76" fmla="*/ 2032858 h 3788731"/>
              <a:gd name="connsiteX77" fmla="*/ 2552466 w 2777761"/>
              <a:gd name="connsiteY77" fmla="*/ 1948711 h 3788731"/>
              <a:gd name="connsiteX78" fmla="*/ 2698322 w 2777761"/>
              <a:gd name="connsiteY78" fmla="*/ 1460657 h 3788731"/>
              <a:gd name="connsiteX79" fmla="*/ 2642224 w 2777761"/>
              <a:gd name="connsiteY79" fmla="*/ 1354071 h 3788731"/>
              <a:gd name="connsiteX80" fmla="*/ 2485148 w 2777761"/>
              <a:gd name="connsiteY80" fmla="*/ 798699 h 3788731"/>
              <a:gd name="connsiteX81" fmla="*/ 2743201 w 2777761"/>
              <a:gd name="connsiteY81" fmla="*/ 675283 h 3788731"/>
              <a:gd name="connsiteX82" fmla="*/ 2715151 w 2777761"/>
              <a:gd name="connsiteY82" fmla="*/ 434061 h 3788731"/>
              <a:gd name="connsiteX83" fmla="*/ 2631004 w 2777761"/>
              <a:gd name="connsiteY83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47583 w 2777761"/>
              <a:gd name="connsiteY5" fmla="*/ 456500 h 3788731"/>
              <a:gd name="connsiteX6" fmla="*/ 2159779 w 2777761"/>
              <a:gd name="connsiteY6" fmla="*/ 708942 h 3788731"/>
              <a:gd name="connsiteX7" fmla="*/ 2030754 w 2777761"/>
              <a:gd name="connsiteY7" fmla="*/ 753820 h 3788731"/>
              <a:gd name="connsiteX8" fmla="*/ 1997095 w 2777761"/>
              <a:gd name="connsiteY8" fmla="*/ 821138 h 3788731"/>
              <a:gd name="connsiteX9" fmla="*/ 1997095 w 2777761"/>
              <a:gd name="connsiteY9" fmla="*/ 708942 h 3788731"/>
              <a:gd name="connsiteX10" fmla="*/ 1946606 w 2777761"/>
              <a:gd name="connsiteY10" fmla="*/ 669673 h 3788731"/>
              <a:gd name="connsiteX11" fmla="*/ 1772702 w 2777761"/>
              <a:gd name="connsiteY11" fmla="*/ 720161 h 3788731"/>
              <a:gd name="connsiteX12" fmla="*/ 1402454 w 2777761"/>
              <a:gd name="connsiteY12" fmla="*/ 579916 h 3788731"/>
              <a:gd name="connsiteX13" fmla="*/ 1705384 w 2777761"/>
              <a:gd name="connsiteY13" fmla="*/ 1152117 h 3788731"/>
              <a:gd name="connsiteX14" fmla="*/ 1800751 w 2777761"/>
              <a:gd name="connsiteY14" fmla="*/ 1225045 h 3788731"/>
              <a:gd name="connsiteX15" fmla="*/ 1649286 w 2777761"/>
              <a:gd name="connsiteY15" fmla="*/ 1449437 h 3788731"/>
              <a:gd name="connsiteX16" fmla="*/ 1727824 w 2777761"/>
              <a:gd name="connsiteY16" fmla="*/ 1668220 h 3788731"/>
              <a:gd name="connsiteX17" fmla="*/ 1817581 w 2777761"/>
              <a:gd name="connsiteY17" fmla="*/ 1662611 h 3788731"/>
              <a:gd name="connsiteX18" fmla="*/ 1671725 w 2777761"/>
              <a:gd name="connsiteY18" fmla="*/ 1830905 h 3788731"/>
              <a:gd name="connsiteX19" fmla="*/ 914400 w 2777761"/>
              <a:gd name="connsiteY19" fmla="*/ 1578463 h 3788731"/>
              <a:gd name="connsiteX20" fmla="*/ 460005 w 2777761"/>
              <a:gd name="connsiteY20" fmla="*/ 2605060 h 3788731"/>
              <a:gd name="connsiteX21" fmla="*/ 263662 w 2777761"/>
              <a:gd name="connsiteY21" fmla="*/ 2812623 h 3788731"/>
              <a:gd name="connsiteX22" fmla="*/ 44879 w 2777761"/>
              <a:gd name="connsiteY22" fmla="*/ 2857501 h 3788731"/>
              <a:gd name="connsiteX23" fmla="*/ 0 w 2777761"/>
              <a:gd name="connsiteY23" fmla="*/ 2964088 h 3788731"/>
              <a:gd name="connsiteX24" fmla="*/ 274881 w 2777761"/>
              <a:gd name="connsiteY24" fmla="*/ 3087504 h 3788731"/>
              <a:gd name="connsiteX25" fmla="*/ 504884 w 2777761"/>
              <a:gd name="connsiteY25" fmla="*/ 2986527 h 3788731"/>
              <a:gd name="connsiteX26" fmla="*/ 471225 w 2777761"/>
              <a:gd name="connsiteY26" fmla="*/ 3115553 h 3788731"/>
              <a:gd name="connsiteX27" fmla="*/ 572201 w 2777761"/>
              <a:gd name="connsiteY27" fmla="*/ 3160431 h 3788731"/>
              <a:gd name="connsiteX28" fmla="*/ 381468 w 2777761"/>
              <a:gd name="connsiteY28" fmla="*/ 3620436 h 3788731"/>
              <a:gd name="connsiteX29" fmla="*/ 196344 w 2777761"/>
              <a:gd name="connsiteY29" fmla="*/ 3665315 h 3788731"/>
              <a:gd name="connsiteX30" fmla="*/ 263662 w 2777761"/>
              <a:gd name="connsiteY30" fmla="*/ 3766291 h 3788731"/>
              <a:gd name="connsiteX31" fmla="*/ 555372 w 2777761"/>
              <a:gd name="connsiteY31" fmla="*/ 3788731 h 3788731"/>
              <a:gd name="connsiteX32" fmla="*/ 589031 w 2777761"/>
              <a:gd name="connsiteY32" fmla="*/ 3581168 h 3788731"/>
              <a:gd name="connsiteX33" fmla="*/ 645129 w 2777761"/>
              <a:gd name="connsiteY33" fmla="*/ 3575558 h 3788731"/>
              <a:gd name="connsiteX34" fmla="*/ 690008 w 2777761"/>
              <a:gd name="connsiteY34" fmla="*/ 3698974 h 3788731"/>
              <a:gd name="connsiteX35" fmla="*/ 774155 w 2777761"/>
              <a:gd name="connsiteY35" fmla="*/ 3704584 h 3788731"/>
              <a:gd name="connsiteX36" fmla="*/ 779765 w 2777761"/>
              <a:gd name="connsiteY36" fmla="*/ 3474581 h 3788731"/>
              <a:gd name="connsiteX37" fmla="*/ 746106 w 2777761"/>
              <a:gd name="connsiteY37" fmla="*/ 3205310 h 3788731"/>
              <a:gd name="connsiteX38" fmla="*/ 903181 w 2777761"/>
              <a:gd name="connsiteY38" fmla="*/ 2627499 h 3788731"/>
              <a:gd name="connsiteX39" fmla="*/ 1166842 w 2777761"/>
              <a:gd name="connsiteY39" fmla="*/ 2520912 h 3788731"/>
              <a:gd name="connsiteX40" fmla="*/ 1531480 w 2777761"/>
              <a:gd name="connsiteY40" fmla="*/ 2627499 h 3788731"/>
              <a:gd name="connsiteX41" fmla="*/ 1593188 w 2777761"/>
              <a:gd name="connsiteY41" fmla="*/ 2627499 h 3788731"/>
              <a:gd name="connsiteX42" fmla="*/ 1649286 w 2777761"/>
              <a:gd name="connsiteY42" fmla="*/ 2728476 h 3788731"/>
              <a:gd name="connsiteX43" fmla="*/ 1800751 w 2777761"/>
              <a:gd name="connsiteY43" fmla="*/ 2762134 h 3788731"/>
              <a:gd name="connsiteX44" fmla="*/ 1811971 w 2777761"/>
              <a:gd name="connsiteY44" fmla="*/ 2795793 h 3788731"/>
              <a:gd name="connsiteX45" fmla="*/ 1772702 w 2777761"/>
              <a:gd name="connsiteY45" fmla="*/ 2997747 h 3788731"/>
              <a:gd name="connsiteX46" fmla="*/ 1750263 w 2777761"/>
              <a:gd name="connsiteY46" fmla="*/ 3323116 h 3788731"/>
              <a:gd name="connsiteX47" fmla="*/ 1542700 w 2777761"/>
              <a:gd name="connsiteY47" fmla="*/ 3345555 h 3788731"/>
              <a:gd name="connsiteX48" fmla="*/ 1206111 w 2777761"/>
              <a:gd name="connsiteY48" fmla="*/ 3396044 h 3788731"/>
              <a:gd name="connsiteX49" fmla="*/ 1178062 w 2777761"/>
              <a:gd name="connsiteY49" fmla="*/ 3468971 h 3788731"/>
              <a:gd name="connsiteX50" fmla="*/ 1116354 w 2777761"/>
              <a:gd name="connsiteY50" fmla="*/ 3497020 h 3788731"/>
              <a:gd name="connsiteX51" fmla="*/ 1144403 w 2777761"/>
              <a:gd name="connsiteY51" fmla="*/ 3631656 h 3788731"/>
              <a:gd name="connsiteX52" fmla="*/ 1284648 w 2777761"/>
              <a:gd name="connsiteY52" fmla="*/ 3637266 h 3788731"/>
              <a:gd name="connsiteX53" fmla="*/ 1279038 w 2777761"/>
              <a:gd name="connsiteY53" fmla="*/ 3485801 h 3788731"/>
              <a:gd name="connsiteX54" fmla="*/ 1458552 w 2777761"/>
              <a:gd name="connsiteY54" fmla="*/ 3497020 h 3788731"/>
              <a:gd name="connsiteX55" fmla="*/ 1430503 w 2777761"/>
              <a:gd name="connsiteY55" fmla="*/ 3575558 h 3788731"/>
              <a:gd name="connsiteX56" fmla="*/ 1402454 w 2777761"/>
              <a:gd name="connsiteY56" fmla="*/ 3637266 h 3788731"/>
              <a:gd name="connsiteX57" fmla="*/ 1318307 w 2777761"/>
              <a:gd name="connsiteY57" fmla="*/ 3654095 h 3788731"/>
              <a:gd name="connsiteX58" fmla="*/ 1452943 w 2777761"/>
              <a:gd name="connsiteY58" fmla="*/ 3777511 h 3788731"/>
              <a:gd name="connsiteX59" fmla="*/ 1520260 w 2777761"/>
              <a:gd name="connsiteY59" fmla="*/ 3642876 h 3788731"/>
              <a:gd name="connsiteX60" fmla="*/ 1823190 w 2777761"/>
              <a:gd name="connsiteY60" fmla="*/ 3541899 h 3788731"/>
              <a:gd name="connsiteX61" fmla="*/ 2159779 w 2777761"/>
              <a:gd name="connsiteY61" fmla="*/ 3614826 h 3788731"/>
              <a:gd name="connsiteX62" fmla="*/ 2114901 w 2777761"/>
              <a:gd name="connsiteY62" fmla="*/ 3715803 h 3788731"/>
              <a:gd name="connsiteX63" fmla="*/ 2210268 w 2777761"/>
              <a:gd name="connsiteY63" fmla="*/ 3783121 h 3788731"/>
              <a:gd name="connsiteX64" fmla="*/ 2283195 w 2777761"/>
              <a:gd name="connsiteY64" fmla="*/ 3732633 h 3788731"/>
              <a:gd name="connsiteX65" fmla="*/ 2271976 w 2777761"/>
              <a:gd name="connsiteY65" fmla="*/ 3637266 h 3788731"/>
              <a:gd name="connsiteX66" fmla="*/ 2451490 w 2777761"/>
              <a:gd name="connsiteY66" fmla="*/ 3558728 h 3788731"/>
              <a:gd name="connsiteX67" fmla="*/ 2434660 w 2777761"/>
              <a:gd name="connsiteY67" fmla="*/ 3384824 h 3788731"/>
              <a:gd name="connsiteX68" fmla="*/ 1929777 w 2777761"/>
              <a:gd name="connsiteY68" fmla="*/ 3356775 h 3788731"/>
              <a:gd name="connsiteX69" fmla="*/ 1918557 w 2777761"/>
              <a:gd name="connsiteY69" fmla="*/ 3031406 h 3788731"/>
              <a:gd name="connsiteX70" fmla="*/ 1884898 w 2777761"/>
              <a:gd name="connsiteY70" fmla="*/ 3014576 h 3788731"/>
              <a:gd name="connsiteX71" fmla="*/ 1907338 w 2777761"/>
              <a:gd name="connsiteY71" fmla="*/ 2835062 h 3788731"/>
              <a:gd name="connsiteX72" fmla="*/ 1862459 w 2777761"/>
              <a:gd name="connsiteY72" fmla="*/ 2773354 h 3788731"/>
              <a:gd name="connsiteX73" fmla="*/ 2109291 w 2777761"/>
              <a:gd name="connsiteY73" fmla="*/ 2717256 h 3788731"/>
              <a:gd name="connsiteX74" fmla="*/ 2131730 w 2777761"/>
              <a:gd name="connsiteY74" fmla="*/ 2588230 h 3788731"/>
              <a:gd name="connsiteX75" fmla="*/ 2372952 w 2777761"/>
              <a:gd name="connsiteY75" fmla="*/ 2621889 h 3788731"/>
              <a:gd name="connsiteX76" fmla="*/ 2597345 w 2777761"/>
              <a:gd name="connsiteY76" fmla="*/ 2032858 h 3788731"/>
              <a:gd name="connsiteX77" fmla="*/ 2552466 w 2777761"/>
              <a:gd name="connsiteY77" fmla="*/ 1948711 h 3788731"/>
              <a:gd name="connsiteX78" fmla="*/ 2698322 w 2777761"/>
              <a:gd name="connsiteY78" fmla="*/ 1460657 h 3788731"/>
              <a:gd name="connsiteX79" fmla="*/ 2642224 w 2777761"/>
              <a:gd name="connsiteY79" fmla="*/ 1354071 h 3788731"/>
              <a:gd name="connsiteX80" fmla="*/ 2485148 w 2777761"/>
              <a:gd name="connsiteY80" fmla="*/ 798699 h 3788731"/>
              <a:gd name="connsiteX81" fmla="*/ 2743201 w 2777761"/>
              <a:gd name="connsiteY81" fmla="*/ 675283 h 3788731"/>
              <a:gd name="connsiteX82" fmla="*/ 2715151 w 2777761"/>
              <a:gd name="connsiteY82" fmla="*/ 434061 h 3788731"/>
              <a:gd name="connsiteX83" fmla="*/ 2631004 w 2777761"/>
              <a:gd name="connsiteY83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59779 w 2777761"/>
              <a:gd name="connsiteY6" fmla="*/ 708942 h 3788731"/>
              <a:gd name="connsiteX7" fmla="*/ 2030754 w 2777761"/>
              <a:gd name="connsiteY7" fmla="*/ 753820 h 3788731"/>
              <a:gd name="connsiteX8" fmla="*/ 1997095 w 2777761"/>
              <a:gd name="connsiteY8" fmla="*/ 821138 h 3788731"/>
              <a:gd name="connsiteX9" fmla="*/ 1997095 w 2777761"/>
              <a:gd name="connsiteY9" fmla="*/ 708942 h 3788731"/>
              <a:gd name="connsiteX10" fmla="*/ 1946606 w 2777761"/>
              <a:gd name="connsiteY10" fmla="*/ 669673 h 3788731"/>
              <a:gd name="connsiteX11" fmla="*/ 1772702 w 2777761"/>
              <a:gd name="connsiteY11" fmla="*/ 720161 h 3788731"/>
              <a:gd name="connsiteX12" fmla="*/ 1402454 w 2777761"/>
              <a:gd name="connsiteY12" fmla="*/ 579916 h 3788731"/>
              <a:gd name="connsiteX13" fmla="*/ 1705384 w 2777761"/>
              <a:gd name="connsiteY13" fmla="*/ 1152117 h 3788731"/>
              <a:gd name="connsiteX14" fmla="*/ 1800751 w 2777761"/>
              <a:gd name="connsiteY14" fmla="*/ 1225045 h 3788731"/>
              <a:gd name="connsiteX15" fmla="*/ 1649286 w 2777761"/>
              <a:gd name="connsiteY15" fmla="*/ 1449437 h 3788731"/>
              <a:gd name="connsiteX16" fmla="*/ 1727824 w 2777761"/>
              <a:gd name="connsiteY16" fmla="*/ 1668220 h 3788731"/>
              <a:gd name="connsiteX17" fmla="*/ 1817581 w 2777761"/>
              <a:gd name="connsiteY17" fmla="*/ 1662611 h 3788731"/>
              <a:gd name="connsiteX18" fmla="*/ 1671725 w 2777761"/>
              <a:gd name="connsiteY18" fmla="*/ 1830905 h 3788731"/>
              <a:gd name="connsiteX19" fmla="*/ 914400 w 2777761"/>
              <a:gd name="connsiteY19" fmla="*/ 1578463 h 3788731"/>
              <a:gd name="connsiteX20" fmla="*/ 460005 w 2777761"/>
              <a:gd name="connsiteY20" fmla="*/ 2605060 h 3788731"/>
              <a:gd name="connsiteX21" fmla="*/ 263662 w 2777761"/>
              <a:gd name="connsiteY21" fmla="*/ 2812623 h 3788731"/>
              <a:gd name="connsiteX22" fmla="*/ 44879 w 2777761"/>
              <a:gd name="connsiteY22" fmla="*/ 2857501 h 3788731"/>
              <a:gd name="connsiteX23" fmla="*/ 0 w 2777761"/>
              <a:gd name="connsiteY23" fmla="*/ 2964088 h 3788731"/>
              <a:gd name="connsiteX24" fmla="*/ 274881 w 2777761"/>
              <a:gd name="connsiteY24" fmla="*/ 3087504 h 3788731"/>
              <a:gd name="connsiteX25" fmla="*/ 504884 w 2777761"/>
              <a:gd name="connsiteY25" fmla="*/ 2986527 h 3788731"/>
              <a:gd name="connsiteX26" fmla="*/ 471225 w 2777761"/>
              <a:gd name="connsiteY26" fmla="*/ 3115553 h 3788731"/>
              <a:gd name="connsiteX27" fmla="*/ 572201 w 2777761"/>
              <a:gd name="connsiteY27" fmla="*/ 3160431 h 3788731"/>
              <a:gd name="connsiteX28" fmla="*/ 381468 w 2777761"/>
              <a:gd name="connsiteY28" fmla="*/ 3620436 h 3788731"/>
              <a:gd name="connsiteX29" fmla="*/ 196344 w 2777761"/>
              <a:gd name="connsiteY29" fmla="*/ 3665315 h 3788731"/>
              <a:gd name="connsiteX30" fmla="*/ 263662 w 2777761"/>
              <a:gd name="connsiteY30" fmla="*/ 3766291 h 3788731"/>
              <a:gd name="connsiteX31" fmla="*/ 555372 w 2777761"/>
              <a:gd name="connsiteY31" fmla="*/ 3788731 h 3788731"/>
              <a:gd name="connsiteX32" fmla="*/ 589031 w 2777761"/>
              <a:gd name="connsiteY32" fmla="*/ 3581168 h 3788731"/>
              <a:gd name="connsiteX33" fmla="*/ 645129 w 2777761"/>
              <a:gd name="connsiteY33" fmla="*/ 3575558 h 3788731"/>
              <a:gd name="connsiteX34" fmla="*/ 690008 w 2777761"/>
              <a:gd name="connsiteY34" fmla="*/ 3698974 h 3788731"/>
              <a:gd name="connsiteX35" fmla="*/ 774155 w 2777761"/>
              <a:gd name="connsiteY35" fmla="*/ 3704584 h 3788731"/>
              <a:gd name="connsiteX36" fmla="*/ 779765 w 2777761"/>
              <a:gd name="connsiteY36" fmla="*/ 3474581 h 3788731"/>
              <a:gd name="connsiteX37" fmla="*/ 746106 w 2777761"/>
              <a:gd name="connsiteY37" fmla="*/ 3205310 h 3788731"/>
              <a:gd name="connsiteX38" fmla="*/ 903181 w 2777761"/>
              <a:gd name="connsiteY38" fmla="*/ 2627499 h 3788731"/>
              <a:gd name="connsiteX39" fmla="*/ 1166842 w 2777761"/>
              <a:gd name="connsiteY39" fmla="*/ 2520912 h 3788731"/>
              <a:gd name="connsiteX40" fmla="*/ 1531480 w 2777761"/>
              <a:gd name="connsiteY40" fmla="*/ 2627499 h 3788731"/>
              <a:gd name="connsiteX41" fmla="*/ 1593188 w 2777761"/>
              <a:gd name="connsiteY41" fmla="*/ 2627499 h 3788731"/>
              <a:gd name="connsiteX42" fmla="*/ 1649286 w 2777761"/>
              <a:gd name="connsiteY42" fmla="*/ 2728476 h 3788731"/>
              <a:gd name="connsiteX43" fmla="*/ 1800751 w 2777761"/>
              <a:gd name="connsiteY43" fmla="*/ 2762134 h 3788731"/>
              <a:gd name="connsiteX44" fmla="*/ 1811971 w 2777761"/>
              <a:gd name="connsiteY44" fmla="*/ 2795793 h 3788731"/>
              <a:gd name="connsiteX45" fmla="*/ 1772702 w 2777761"/>
              <a:gd name="connsiteY45" fmla="*/ 2997747 h 3788731"/>
              <a:gd name="connsiteX46" fmla="*/ 1750263 w 2777761"/>
              <a:gd name="connsiteY46" fmla="*/ 3323116 h 3788731"/>
              <a:gd name="connsiteX47" fmla="*/ 1542700 w 2777761"/>
              <a:gd name="connsiteY47" fmla="*/ 3345555 h 3788731"/>
              <a:gd name="connsiteX48" fmla="*/ 1206111 w 2777761"/>
              <a:gd name="connsiteY48" fmla="*/ 3396044 h 3788731"/>
              <a:gd name="connsiteX49" fmla="*/ 1178062 w 2777761"/>
              <a:gd name="connsiteY49" fmla="*/ 3468971 h 3788731"/>
              <a:gd name="connsiteX50" fmla="*/ 1116354 w 2777761"/>
              <a:gd name="connsiteY50" fmla="*/ 3497020 h 3788731"/>
              <a:gd name="connsiteX51" fmla="*/ 1144403 w 2777761"/>
              <a:gd name="connsiteY51" fmla="*/ 3631656 h 3788731"/>
              <a:gd name="connsiteX52" fmla="*/ 1284648 w 2777761"/>
              <a:gd name="connsiteY52" fmla="*/ 3637266 h 3788731"/>
              <a:gd name="connsiteX53" fmla="*/ 1279038 w 2777761"/>
              <a:gd name="connsiteY53" fmla="*/ 3485801 h 3788731"/>
              <a:gd name="connsiteX54" fmla="*/ 1458552 w 2777761"/>
              <a:gd name="connsiteY54" fmla="*/ 3497020 h 3788731"/>
              <a:gd name="connsiteX55" fmla="*/ 1430503 w 2777761"/>
              <a:gd name="connsiteY55" fmla="*/ 3575558 h 3788731"/>
              <a:gd name="connsiteX56" fmla="*/ 1402454 w 2777761"/>
              <a:gd name="connsiteY56" fmla="*/ 3637266 h 3788731"/>
              <a:gd name="connsiteX57" fmla="*/ 1318307 w 2777761"/>
              <a:gd name="connsiteY57" fmla="*/ 3654095 h 3788731"/>
              <a:gd name="connsiteX58" fmla="*/ 1452943 w 2777761"/>
              <a:gd name="connsiteY58" fmla="*/ 3777511 h 3788731"/>
              <a:gd name="connsiteX59" fmla="*/ 1520260 w 2777761"/>
              <a:gd name="connsiteY59" fmla="*/ 3642876 h 3788731"/>
              <a:gd name="connsiteX60" fmla="*/ 1823190 w 2777761"/>
              <a:gd name="connsiteY60" fmla="*/ 3541899 h 3788731"/>
              <a:gd name="connsiteX61" fmla="*/ 2159779 w 2777761"/>
              <a:gd name="connsiteY61" fmla="*/ 3614826 h 3788731"/>
              <a:gd name="connsiteX62" fmla="*/ 2114901 w 2777761"/>
              <a:gd name="connsiteY62" fmla="*/ 3715803 h 3788731"/>
              <a:gd name="connsiteX63" fmla="*/ 2210268 w 2777761"/>
              <a:gd name="connsiteY63" fmla="*/ 3783121 h 3788731"/>
              <a:gd name="connsiteX64" fmla="*/ 2283195 w 2777761"/>
              <a:gd name="connsiteY64" fmla="*/ 3732633 h 3788731"/>
              <a:gd name="connsiteX65" fmla="*/ 2271976 w 2777761"/>
              <a:gd name="connsiteY65" fmla="*/ 3637266 h 3788731"/>
              <a:gd name="connsiteX66" fmla="*/ 2451490 w 2777761"/>
              <a:gd name="connsiteY66" fmla="*/ 3558728 h 3788731"/>
              <a:gd name="connsiteX67" fmla="*/ 2434660 w 2777761"/>
              <a:gd name="connsiteY67" fmla="*/ 3384824 h 3788731"/>
              <a:gd name="connsiteX68" fmla="*/ 1929777 w 2777761"/>
              <a:gd name="connsiteY68" fmla="*/ 3356775 h 3788731"/>
              <a:gd name="connsiteX69" fmla="*/ 1918557 w 2777761"/>
              <a:gd name="connsiteY69" fmla="*/ 3031406 h 3788731"/>
              <a:gd name="connsiteX70" fmla="*/ 1884898 w 2777761"/>
              <a:gd name="connsiteY70" fmla="*/ 3014576 h 3788731"/>
              <a:gd name="connsiteX71" fmla="*/ 1907338 w 2777761"/>
              <a:gd name="connsiteY71" fmla="*/ 2835062 h 3788731"/>
              <a:gd name="connsiteX72" fmla="*/ 1862459 w 2777761"/>
              <a:gd name="connsiteY72" fmla="*/ 2773354 h 3788731"/>
              <a:gd name="connsiteX73" fmla="*/ 2109291 w 2777761"/>
              <a:gd name="connsiteY73" fmla="*/ 2717256 h 3788731"/>
              <a:gd name="connsiteX74" fmla="*/ 2131730 w 2777761"/>
              <a:gd name="connsiteY74" fmla="*/ 2588230 h 3788731"/>
              <a:gd name="connsiteX75" fmla="*/ 2372952 w 2777761"/>
              <a:gd name="connsiteY75" fmla="*/ 2621889 h 3788731"/>
              <a:gd name="connsiteX76" fmla="*/ 2597345 w 2777761"/>
              <a:gd name="connsiteY76" fmla="*/ 2032858 h 3788731"/>
              <a:gd name="connsiteX77" fmla="*/ 2552466 w 2777761"/>
              <a:gd name="connsiteY77" fmla="*/ 1948711 h 3788731"/>
              <a:gd name="connsiteX78" fmla="*/ 2698322 w 2777761"/>
              <a:gd name="connsiteY78" fmla="*/ 1460657 h 3788731"/>
              <a:gd name="connsiteX79" fmla="*/ 2642224 w 2777761"/>
              <a:gd name="connsiteY79" fmla="*/ 1354071 h 3788731"/>
              <a:gd name="connsiteX80" fmla="*/ 2485148 w 2777761"/>
              <a:gd name="connsiteY80" fmla="*/ 798699 h 3788731"/>
              <a:gd name="connsiteX81" fmla="*/ 2743201 w 2777761"/>
              <a:gd name="connsiteY81" fmla="*/ 675283 h 3788731"/>
              <a:gd name="connsiteX82" fmla="*/ 2715151 w 2777761"/>
              <a:gd name="connsiteY82" fmla="*/ 434061 h 3788731"/>
              <a:gd name="connsiteX83" fmla="*/ 2631004 w 2777761"/>
              <a:gd name="connsiteY83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72702 w 2777761"/>
              <a:gd name="connsiteY12" fmla="*/ 720161 h 3788731"/>
              <a:gd name="connsiteX13" fmla="*/ 1402454 w 2777761"/>
              <a:gd name="connsiteY13" fmla="*/ 579916 h 3788731"/>
              <a:gd name="connsiteX14" fmla="*/ 1705384 w 2777761"/>
              <a:gd name="connsiteY14" fmla="*/ 1152117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705384 w 2777761"/>
              <a:gd name="connsiteY14" fmla="*/ 1152117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07319 w 2754076"/>
              <a:gd name="connsiteY0" fmla="*/ 86253 h 3788731"/>
              <a:gd name="connsiteX1" fmla="*/ 2410975 w 2754076"/>
              <a:gd name="connsiteY1" fmla="*/ 2105 h 3788731"/>
              <a:gd name="connsiteX2" fmla="*/ 2169753 w 2754076"/>
              <a:gd name="connsiteY2" fmla="*/ 159180 h 3788731"/>
              <a:gd name="connsiteX3" fmla="*/ 2068777 w 2754076"/>
              <a:gd name="connsiteY3" fmla="*/ 198449 h 3788731"/>
              <a:gd name="connsiteX4" fmla="*/ 2119265 w 2754076"/>
              <a:gd name="connsiteY4" fmla="*/ 288206 h 3788731"/>
              <a:gd name="connsiteX5" fmla="*/ 2007069 w 2754076"/>
              <a:gd name="connsiteY5" fmla="*/ 450890 h 3788731"/>
              <a:gd name="connsiteX6" fmla="*/ 2113657 w 2754076"/>
              <a:gd name="connsiteY6" fmla="*/ 585526 h 3788731"/>
              <a:gd name="connsiteX7" fmla="*/ 2136094 w 2754076"/>
              <a:gd name="connsiteY7" fmla="*/ 708942 h 3788731"/>
              <a:gd name="connsiteX8" fmla="*/ 2007069 w 2754076"/>
              <a:gd name="connsiteY8" fmla="*/ 753820 h 3788731"/>
              <a:gd name="connsiteX9" fmla="*/ 1973410 w 2754076"/>
              <a:gd name="connsiteY9" fmla="*/ 821138 h 3788731"/>
              <a:gd name="connsiteX10" fmla="*/ 1973410 w 2754076"/>
              <a:gd name="connsiteY10" fmla="*/ 708942 h 3788731"/>
              <a:gd name="connsiteX11" fmla="*/ 1922921 w 2754076"/>
              <a:gd name="connsiteY11" fmla="*/ 669673 h 3788731"/>
              <a:gd name="connsiteX12" fmla="*/ 1760237 w 2754076"/>
              <a:gd name="connsiteY12" fmla="*/ 770649 h 3788731"/>
              <a:gd name="connsiteX13" fmla="*/ 1378769 w 2754076"/>
              <a:gd name="connsiteY13" fmla="*/ 579916 h 3788731"/>
              <a:gd name="connsiteX14" fmla="*/ 1642430 w 2754076"/>
              <a:gd name="connsiteY14" fmla="*/ 1129678 h 3788731"/>
              <a:gd name="connsiteX15" fmla="*/ 1777066 w 2754076"/>
              <a:gd name="connsiteY15" fmla="*/ 1225045 h 3788731"/>
              <a:gd name="connsiteX16" fmla="*/ 1625601 w 2754076"/>
              <a:gd name="connsiteY16" fmla="*/ 1449437 h 3788731"/>
              <a:gd name="connsiteX17" fmla="*/ 1704139 w 2754076"/>
              <a:gd name="connsiteY17" fmla="*/ 1668220 h 3788731"/>
              <a:gd name="connsiteX18" fmla="*/ 1793896 w 2754076"/>
              <a:gd name="connsiteY18" fmla="*/ 1662611 h 3788731"/>
              <a:gd name="connsiteX19" fmla="*/ 1603161 w 2754076"/>
              <a:gd name="connsiteY19" fmla="*/ 1858954 h 3788731"/>
              <a:gd name="connsiteX20" fmla="*/ 890715 w 2754076"/>
              <a:gd name="connsiteY20" fmla="*/ 1578463 h 3788731"/>
              <a:gd name="connsiteX21" fmla="*/ 436320 w 2754076"/>
              <a:gd name="connsiteY21" fmla="*/ 2605060 h 3788731"/>
              <a:gd name="connsiteX22" fmla="*/ 239977 w 2754076"/>
              <a:gd name="connsiteY22" fmla="*/ 2812623 h 3788731"/>
              <a:gd name="connsiteX23" fmla="*/ 21194 w 2754076"/>
              <a:gd name="connsiteY23" fmla="*/ 2857501 h 3788731"/>
              <a:gd name="connsiteX24" fmla="*/ 9973 w 2754076"/>
              <a:gd name="connsiteY24" fmla="*/ 2975307 h 3788731"/>
              <a:gd name="connsiteX25" fmla="*/ 251196 w 2754076"/>
              <a:gd name="connsiteY25" fmla="*/ 3087504 h 3788731"/>
              <a:gd name="connsiteX26" fmla="*/ 481199 w 2754076"/>
              <a:gd name="connsiteY26" fmla="*/ 2986527 h 3788731"/>
              <a:gd name="connsiteX27" fmla="*/ 447540 w 2754076"/>
              <a:gd name="connsiteY27" fmla="*/ 3115553 h 3788731"/>
              <a:gd name="connsiteX28" fmla="*/ 548516 w 2754076"/>
              <a:gd name="connsiteY28" fmla="*/ 3160431 h 3788731"/>
              <a:gd name="connsiteX29" fmla="*/ 357783 w 2754076"/>
              <a:gd name="connsiteY29" fmla="*/ 3620436 h 3788731"/>
              <a:gd name="connsiteX30" fmla="*/ 172659 w 2754076"/>
              <a:gd name="connsiteY30" fmla="*/ 3665315 h 3788731"/>
              <a:gd name="connsiteX31" fmla="*/ 239977 w 2754076"/>
              <a:gd name="connsiteY31" fmla="*/ 3766291 h 3788731"/>
              <a:gd name="connsiteX32" fmla="*/ 531687 w 2754076"/>
              <a:gd name="connsiteY32" fmla="*/ 3788731 h 3788731"/>
              <a:gd name="connsiteX33" fmla="*/ 565346 w 2754076"/>
              <a:gd name="connsiteY33" fmla="*/ 3581168 h 3788731"/>
              <a:gd name="connsiteX34" fmla="*/ 621444 w 2754076"/>
              <a:gd name="connsiteY34" fmla="*/ 3575558 h 3788731"/>
              <a:gd name="connsiteX35" fmla="*/ 666323 w 2754076"/>
              <a:gd name="connsiteY35" fmla="*/ 3698974 h 3788731"/>
              <a:gd name="connsiteX36" fmla="*/ 750470 w 2754076"/>
              <a:gd name="connsiteY36" fmla="*/ 3704584 h 3788731"/>
              <a:gd name="connsiteX37" fmla="*/ 756080 w 2754076"/>
              <a:gd name="connsiteY37" fmla="*/ 3474581 h 3788731"/>
              <a:gd name="connsiteX38" fmla="*/ 722421 w 2754076"/>
              <a:gd name="connsiteY38" fmla="*/ 3205310 h 3788731"/>
              <a:gd name="connsiteX39" fmla="*/ 879496 w 2754076"/>
              <a:gd name="connsiteY39" fmla="*/ 2627499 h 3788731"/>
              <a:gd name="connsiteX40" fmla="*/ 1143157 w 2754076"/>
              <a:gd name="connsiteY40" fmla="*/ 2520912 h 3788731"/>
              <a:gd name="connsiteX41" fmla="*/ 1507795 w 2754076"/>
              <a:gd name="connsiteY41" fmla="*/ 2627499 h 3788731"/>
              <a:gd name="connsiteX42" fmla="*/ 1569503 w 2754076"/>
              <a:gd name="connsiteY42" fmla="*/ 2627499 h 3788731"/>
              <a:gd name="connsiteX43" fmla="*/ 1625601 w 2754076"/>
              <a:gd name="connsiteY43" fmla="*/ 2728476 h 3788731"/>
              <a:gd name="connsiteX44" fmla="*/ 1777066 w 2754076"/>
              <a:gd name="connsiteY44" fmla="*/ 2762134 h 3788731"/>
              <a:gd name="connsiteX45" fmla="*/ 1788286 w 2754076"/>
              <a:gd name="connsiteY45" fmla="*/ 2795793 h 3788731"/>
              <a:gd name="connsiteX46" fmla="*/ 1749017 w 2754076"/>
              <a:gd name="connsiteY46" fmla="*/ 2997747 h 3788731"/>
              <a:gd name="connsiteX47" fmla="*/ 1726578 w 2754076"/>
              <a:gd name="connsiteY47" fmla="*/ 3323116 h 3788731"/>
              <a:gd name="connsiteX48" fmla="*/ 1519015 w 2754076"/>
              <a:gd name="connsiteY48" fmla="*/ 3345555 h 3788731"/>
              <a:gd name="connsiteX49" fmla="*/ 1182426 w 2754076"/>
              <a:gd name="connsiteY49" fmla="*/ 3396044 h 3788731"/>
              <a:gd name="connsiteX50" fmla="*/ 1154377 w 2754076"/>
              <a:gd name="connsiteY50" fmla="*/ 3468971 h 3788731"/>
              <a:gd name="connsiteX51" fmla="*/ 1092669 w 2754076"/>
              <a:gd name="connsiteY51" fmla="*/ 3497020 h 3788731"/>
              <a:gd name="connsiteX52" fmla="*/ 1120718 w 2754076"/>
              <a:gd name="connsiteY52" fmla="*/ 3631656 h 3788731"/>
              <a:gd name="connsiteX53" fmla="*/ 1260963 w 2754076"/>
              <a:gd name="connsiteY53" fmla="*/ 3637266 h 3788731"/>
              <a:gd name="connsiteX54" fmla="*/ 1255353 w 2754076"/>
              <a:gd name="connsiteY54" fmla="*/ 3485801 h 3788731"/>
              <a:gd name="connsiteX55" fmla="*/ 1434867 w 2754076"/>
              <a:gd name="connsiteY55" fmla="*/ 3497020 h 3788731"/>
              <a:gd name="connsiteX56" fmla="*/ 1406818 w 2754076"/>
              <a:gd name="connsiteY56" fmla="*/ 3575558 h 3788731"/>
              <a:gd name="connsiteX57" fmla="*/ 1378769 w 2754076"/>
              <a:gd name="connsiteY57" fmla="*/ 3637266 h 3788731"/>
              <a:gd name="connsiteX58" fmla="*/ 1294622 w 2754076"/>
              <a:gd name="connsiteY58" fmla="*/ 3654095 h 3788731"/>
              <a:gd name="connsiteX59" fmla="*/ 1429258 w 2754076"/>
              <a:gd name="connsiteY59" fmla="*/ 3777511 h 3788731"/>
              <a:gd name="connsiteX60" fmla="*/ 1496575 w 2754076"/>
              <a:gd name="connsiteY60" fmla="*/ 3642876 h 3788731"/>
              <a:gd name="connsiteX61" fmla="*/ 1799505 w 2754076"/>
              <a:gd name="connsiteY61" fmla="*/ 3541899 h 3788731"/>
              <a:gd name="connsiteX62" fmla="*/ 2136094 w 2754076"/>
              <a:gd name="connsiteY62" fmla="*/ 3614826 h 3788731"/>
              <a:gd name="connsiteX63" fmla="*/ 2091216 w 2754076"/>
              <a:gd name="connsiteY63" fmla="*/ 3715803 h 3788731"/>
              <a:gd name="connsiteX64" fmla="*/ 2186583 w 2754076"/>
              <a:gd name="connsiteY64" fmla="*/ 3783121 h 3788731"/>
              <a:gd name="connsiteX65" fmla="*/ 2259510 w 2754076"/>
              <a:gd name="connsiteY65" fmla="*/ 3732633 h 3788731"/>
              <a:gd name="connsiteX66" fmla="*/ 2248291 w 2754076"/>
              <a:gd name="connsiteY66" fmla="*/ 3637266 h 3788731"/>
              <a:gd name="connsiteX67" fmla="*/ 2427805 w 2754076"/>
              <a:gd name="connsiteY67" fmla="*/ 3558728 h 3788731"/>
              <a:gd name="connsiteX68" fmla="*/ 2410975 w 2754076"/>
              <a:gd name="connsiteY68" fmla="*/ 3384824 h 3788731"/>
              <a:gd name="connsiteX69" fmla="*/ 1906092 w 2754076"/>
              <a:gd name="connsiteY69" fmla="*/ 3356775 h 3788731"/>
              <a:gd name="connsiteX70" fmla="*/ 1894872 w 2754076"/>
              <a:gd name="connsiteY70" fmla="*/ 3031406 h 3788731"/>
              <a:gd name="connsiteX71" fmla="*/ 1861213 w 2754076"/>
              <a:gd name="connsiteY71" fmla="*/ 3014576 h 3788731"/>
              <a:gd name="connsiteX72" fmla="*/ 1883653 w 2754076"/>
              <a:gd name="connsiteY72" fmla="*/ 2835062 h 3788731"/>
              <a:gd name="connsiteX73" fmla="*/ 1838774 w 2754076"/>
              <a:gd name="connsiteY73" fmla="*/ 2773354 h 3788731"/>
              <a:gd name="connsiteX74" fmla="*/ 2085606 w 2754076"/>
              <a:gd name="connsiteY74" fmla="*/ 2717256 h 3788731"/>
              <a:gd name="connsiteX75" fmla="*/ 2108045 w 2754076"/>
              <a:gd name="connsiteY75" fmla="*/ 2588230 h 3788731"/>
              <a:gd name="connsiteX76" fmla="*/ 2349267 w 2754076"/>
              <a:gd name="connsiteY76" fmla="*/ 2621889 h 3788731"/>
              <a:gd name="connsiteX77" fmla="*/ 2573660 w 2754076"/>
              <a:gd name="connsiteY77" fmla="*/ 2032858 h 3788731"/>
              <a:gd name="connsiteX78" fmla="*/ 2528781 w 2754076"/>
              <a:gd name="connsiteY78" fmla="*/ 1948711 h 3788731"/>
              <a:gd name="connsiteX79" fmla="*/ 2674637 w 2754076"/>
              <a:gd name="connsiteY79" fmla="*/ 1460657 h 3788731"/>
              <a:gd name="connsiteX80" fmla="*/ 2618539 w 2754076"/>
              <a:gd name="connsiteY80" fmla="*/ 1354071 h 3788731"/>
              <a:gd name="connsiteX81" fmla="*/ 2461463 w 2754076"/>
              <a:gd name="connsiteY81" fmla="*/ 798699 h 3788731"/>
              <a:gd name="connsiteX82" fmla="*/ 2719516 w 2754076"/>
              <a:gd name="connsiteY82" fmla="*/ 675283 h 3788731"/>
              <a:gd name="connsiteX83" fmla="*/ 2691466 w 2754076"/>
              <a:gd name="connsiteY83" fmla="*/ 434061 h 3788731"/>
              <a:gd name="connsiteX84" fmla="*/ 2607319 w 2754076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69505 w 2772385"/>
              <a:gd name="connsiteY25" fmla="*/ 3087504 h 3788731"/>
              <a:gd name="connsiteX26" fmla="*/ 499508 w 2772385"/>
              <a:gd name="connsiteY26" fmla="*/ 298652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69505 w 2772385"/>
              <a:gd name="connsiteY25" fmla="*/ 3087504 h 3788731"/>
              <a:gd name="connsiteX26" fmla="*/ 499508 w 2772385"/>
              <a:gd name="connsiteY26" fmla="*/ 298652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499508 w 2772385"/>
              <a:gd name="connsiteY26" fmla="*/ 298652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499508 w 2772385"/>
              <a:gd name="connsiteY26" fmla="*/ 298652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516338 w 2772385"/>
              <a:gd name="connsiteY26" fmla="*/ 2964088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516338 w 2772385"/>
              <a:gd name="connsiteY26" fmla="*/ 2964088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516338 w 2772385"/>
              <a:gd name="connsiteY26" fmla="*/ 2964088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538778 w 2772385"/>
              <a:gd name="connsiteY26" fmla="*/ 298091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58285 w 2772385"/>
              <a:gd name="connsiteY25" fmla="*/ 3087504 h 3788731"/>
              <a:gd name="connsiteX26" fmla="*/ 538778 w 2772385"/>
              <a:gd name="connsiteY26" fmla="*/ 298091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58285 w 2772385"/>
              <a:gd name="connsiteY25" fmla="*/ 3087504 h 3788731"/>
              <a:gd name="connsiteX26" fmla="*/ 527559 w 2772385"/>
              <a:gd name="connsiteY26" fmla="*/ 298652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58285 w 2772385"/>
              <a:gd name="connsiteY25" fmla="*/ 3087504 h 3788731"/>
              <a:gd name="connsiteX26" fmla="*/ 527559 w 2772385"/>
              <a:gd name="connsiteY26" fmla="*/ 2986527 h 3788731"/>
              <a:gd name="connsiteX27" fmla="*/ 488288 w 2772385"/>
              <a:gd name="connsiteY27" fmla="*/ 3154821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58285 w 2772385"/>
              <a:gd name="connsiteY25" fmla="*/ 3087504 h 3788731"/>
              <a:gd name="connsiteX26" fmla="*/ 527559 w 2772385"/>
              <a:gd name="connsiteY26" fmla="*/ 2986527 h 3788731"/>
              <a:gd name="connsiteX27" fmla="*/ 488288 w 2772385"/>
              <a:gd name="connsiteY27" fmla="*/ 3154821 h 3788731"/>
              <a:gd name="connsiteX28" fmla="*/ 561215 w 2772385"/>
              <a:gd name="connsiteY28" fmla="*/ 3194090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58285 w 2772385"/>
              <a:gd name="connsiteY25" fmla="*/ 3087504 h 3788731"/>
              <a:gd name="connsiteX26" fmla="*/ 527559 w 2772385"/>
              <a:gd name="connsiteY26" fmla="*/ 2986527 h 3788731"/>
              <a:gd name="connsiteX27" fmla="*/ 488288 w 2772385"/>
              <a:gd name="connsiteY27" fmla="*/ 3154821 h 3788731"/>
              <a:gd name="connsiteX28" fmla="*/ 561215 w 2772385"/>
              <a:gd name="connsiteY28" fmla="*/ 3194090 h 3788731"/>
              <a:gd name="connsiteX29" fmla="*/ 381702 w 2772385"/>
              <a:gd name="connsiteY29" fmla="*/ 3592387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190968 w 2772385"/>
              <a:gd name="connsiteY30" fmla="*/ 3665315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7 w 2772385"/>
              <a:gd name="connsiteY30" fmla="*/ 3743852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24627 w 2772385"/>
              <a:gd name="connsiteY30" fmla="*/ 3682144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24627 w 2772385"/>
              <a:gd name="connsiteY30" fmla="*/ 3682144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583655 w 2772385"/>
              <a:gd name="connsiteY33" fmla="*/ 3581168 h 3811169"/>
              <a:gd name="connsiteX34" fmla="*/ 673412 w 2772385"/>
              <a:gd name="connsiteY34" fmla="*/ 356433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583655 w 2772385"/>
              <a:gd name="connsiteY33" fmla="*/ 3581168 h 3811169"/>
              <a:gd name="connsiteX34" fmla="*/ 684632 w 2772385"/>
              <a:gd name="connsiteY34" fmla="*/ 3698974 h 3811169"/>
              <a:gd name="connsiteX35" fmla="*/ 768779 w 2772385"/>
              <a:gd name="connsiteY35" fmla="*/ 3704584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84632 w 2772385"/>
              <a:gd name="connsiteY34" fmla="*/ 3698974 h 3811169"/>
              <a:gd name="connsiteX35" fmla="*/ 768779 w 2772385"/>
              <a:gd name="connsiteY35" fmla="*/ 3704584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84632 w 2772385"/>
              <a:gd name="connsiteY34" fmla="*/ 3698974 h 3811169"/>
              <a:gd name="connsiteX35" fmla="*/ 768779 w 2772385"/>
              <a:gd name="connsiteY35" fmla="*/ 3704584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84632 w 2772385"/>
              <a:gd name="connsiteY34" fmla="*/ 3698974 h 3811169"/>
              <a:gd name="connsiteX35" fmla="*/ 768779 w 2772385"/>
              <a:gd name="connsiteY35" fmla="*/ 3704584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68779 w 2772385"/>
              <a:gd name="connsiteY35" fmla="*/ 3704584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40730 w 2772385"/>
              <a:gd name="connsiteY35" fmla="*/ 3738243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18291 w 2772385"/>
              <a:gd name="connsiteY35" fmla="*/ 3743853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18291 w 2772385"/>
              <a:gd name="connsiteY35" fmla="*/ 3743853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18291 w 2772385"/>
              <a:gd name="connsiteY35" fmla="*/ 3743853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18291 w 2772385"/>
              <a:gd name="connsiteY35" fmla="*/ 3743853 h 3811169"/>
              <a:gd name="connsiteX36" fmla="*/ 774389 w 2772385"/>
              <a:gd name="connsiteY36" fmla="*/ 3474581 h 3811169"/>
              <a:gd name="connsiteX37" fmla="*/ 684632 w 2772385"/>
              <a:gd name="connsiteY37" fmla="*/ 321653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18291 w 2772385"/>
              <a:gd name="connsiteY35" fmla="*/ 3743853 h 3811169"/>
              <a:gd name="connsiteX36" fmla="*/ 774389 w 2772385"/>
              <a:gd name="connsiteY36" fmla="*/ 3474581 h 3811169"/>
              <a:gd name="connsiteX37" fmla="*/ 684632 w 2772385"/>
              <a:gd name="connsiteY37" fmla="*/ 321653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84632 w 2772385"/>
              <a:gd name="connsiteY37" fmla="*/ 321653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84632 w 2772385"/>
              <a:gd name="connsiteY37" fmla="*/ 321653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84632 w 2772385"/>
              <a:gd name="connsiteY37" fmla="*/ 321653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907571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907571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907571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07572 w 2772385"/>
              <a:gd name="connsiteY68" fmla="*/ 3345556 h 3811169"/>
              <a:gd name="connsiteX69" fmla="*/ 1913181 w 2772385"/>
              <a:gd name="connsiteY69" fmla="*/ 3031406 h 3811169"/>
              <a:gd name="connsiteX70" fmla="*/ 1907571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200735 w 2772385"/>
              <a:gd name="connsiteY47" fmla="*/ 3396044 h 3811169"/>
              <a:gd name="connsiteX48" fmla="*/ 1172686 w 2772385"/>
              <a:gd name="connsiteY48" fmla="*/ 3468971 h 3811169"/>
              <a:gd name="connsiteX49" fmla="*/ 1110978 w 2772385"/>
              <a:gd name="connsiteY49" fmla="*/ 3497020 h 3811169"/>
              <a:gd name="connsiteX50" fmla="*/ 1139027 w 2772385"/>
              <a:gd name="connsiteY50" fmla="*/ 3631656 h 3811169"/>
              <a:gd name="connsiteX51" fmla="*/ 1279272 w 2772385"/>
              <a:gd name="connsiteY51" fmla="*/ 3637266 h 3811169"/>
              <a:gd name="connsiteX52" fmla="*/ 1273662 w 2772385"/>
              <a:gd name="connsiteY52" fmla="*/ 3485801 h 3811169"/>
              <a:gd name="connsiteX53" fmla="*/ 1453176 w 2772385"/>
              <a:gd name="connsiteY53" fmla="*/ 3497020 h 3811169"/>
              <a:gd name="connsiteX54" fmla="*/ 1425127 w 2772385"/>
              <a:gd name="connsiteY54" fmla="*/ 3575558 h 3811169"/>
              <a:gd name="connsiteX55" fmla="*/ 1397078 w 2772385"/>
              <a:gd name="connsiteY55" fmla="*/ 3637266 h 3811169"/>
              <a:gd name="connsiteX56" fmla="*/ 1312931 w 2772385"/>
              <a:gd name="connsiteY56" fmla="*/ 3654095 h 3811169"/>
              <a:gd name="connsiteX57" fmla="*/ 1447567 w 2772385"/>
              <a:gd name="connsiteY57" fmla="*/ 3777511 h 3811169"/>
              <a:gd name="connsiteX58" fmla="*/ 1514884 w 2772385"/>
              <a:gd name="connsiteY58" fmla="*/ 3642876 h 3811169"/>
              <a:gd name="connsiteX59" fmla="*/ 1817814 w 2772385"/>
              <a:gd name="connsiteY59" fmla="*/ 3541899 h 3811169"/>
              <a:gd name="connsiteX60" fmla="*/ 2154403 w 2772385"/>
              <a:gd name="connsiteY60" fmla="*/ 3614826 h 3811169"/>
              <a:gd name="connsiteX61" fmla="*/ 2109525 w 2772385"/>
              <a:gd name="connsiteY61" fmla="*/ 3715803 h 3811169"/>
              <a:gd name="connsiteX62" fmla="*/ 2204892 w 2772385"/>
              <a:gd name="connsiteY62" fmla="*/ 3783121 h 3811169"/>
              <a:gd name="connsiteX63" fmla="*/ 2277819 w 2772385"/>
              <a:gd name="connsiteY63" fmla="*/ 3732633 h 3811169"/>
              <a:gd name="connsiteX64" fmla="*/ 2266600 w 2772385"/>
              <a:gd name="connsiteY64" fmla="*/ 3637266 h 3811169"/>
              <a:gd name="connsiteX65" fmla="*/ 2446114 w 2772385"/>
              <a:gd name="connsiteY65" fmla="*/ 3558728 h 3811169"/>
              <a:gd name="connsiteX66" fmla="*/ 2429284 w 2772385"/>
              <a:gd name="connsiteY66" fmla="*/ 3384824 h 3811169"/>
              <a:gd name="connsiteX67" fmla="*/ 1907572 w 2772385"/>
              <a:gd name="connsiteY67" fmla="*/ 3345556 h 3811169"/>
              <a:gd name="connsiteX68" fmla="*/ 1913181 w 2772385"/>
              <a:gd name="connsiteY68" fmla="*/ 3031406 h 3811169"/>
              <a:gd name="connsiteX69" fmla="*/ 1907571 w 2772385"/>
              <a:gd name="connsiteY69" fmla="*/ 3014576 h 3811169"/>
              <a:gd name="connsiteX70" fmla="*/ 1901962 w 2772385"/>
              <a:gd name="connsiteY70" fmla="*/ 2835062 h 3811169"/>
              <a:gd name="connsiteX71" fmla="*/ 1857083 w 2772385"/>
              <a:gd name="connsiteY71" fmla="*/ 2773354 h 3811169"/>
              <a:gd name="connsiteX72" fmla="*/ 2047817 w 2772385"/>
              <a:gd name="connsiteY72" fmla="*/ 2717256 h 3811169"/>
              <a:gd name="connsiteX73" fmla="*/ 2081476 w 2772385"/>
              <a:gd name="connsiteY73" fmla="*/ 2610669 h 3811169"/>
              <a:gd name="connsiteX74" fmla="*/ 2367576 w 2772385"/>
              <a:gd name="connsiteY74" fmla="*/ 2621889 h 3811169"/>
              <a:gd name="connsiteX75" fmla="*/ 2591969 w 2772385"/>
              <a:gd name="connsiteY75" fmla="*/ 2032858 h 3811169"/>
              <a:gd name="connsiteX76" fmla="*/ 2547090 w 2772385"/>
              <a:gd name="connsiteY76" fmla="*/ 1948711 h 3811169"/>
              <a:gd name="connsiteX77" fmla="*/ 2692946 w 2772385"/>
              <a:gd name="connsiteY77" fmla="*/ 1460657 h 3811169"/>
              <a:gd name="connsiteX78" fmla="*/ 2636848 w 2772385"/>
              <a:gd name="connsiteY78" fmla="*/ 1354071 h 3811169"/>
              <a:gd name="connsiteX79" fmla="*/ 2479772 w 2772385"/>
              <a:gd name="connsiteY79" fmla="*/ 798699 h 3811169"/>
              <a:gd name="connsiteX80" fmla="*/ 2737825 w 2772385"/>
              <a:gd name="connsiteY80" fmla="*/ 675283 h 3811169"/>
              <a:gd name="connsiteX81" fmla="*/ 2709775 w 2772385"/>
              <a:gd name="connsiteY81" fmla="*/ 434061 h 3811169"/>
              <a:gd name="connsiteX82" fmla="*/ 2625628 w 2772385"/>
              <a:gd name="connsiteY82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200735 w 2772385"/>
              <a:gd name="connsiteY47" fmla="*/ 3396044 h 3811169"/>
              <a:gd name="connsiteX48" fmla="*/ 1172686 w 2772385"/>
              <a:gd name="connsiteY48" fmla="*/ 3468971 h 3811169"/>
              <a:gd name="connsiteX49" fmla="*/ 1110978 w 2772385"/>
              <a:gd name="connsiteY49" fmla="*/ 3497020 h 3811169"/>
              <a:gd name="connsiteX50" fmla="*/ 1139027 w 2772385"/>
              <a:gd name="connsiteY50" fmla="*/ 3631656 h 3811169"/>
              <a:gd name="connsiteX51" fmla="*/ 1279272 w 2772385"/>
              <a:gd name="connsiteY51" fmla="*/ 3637266 h 3811169"/>
              <a:gd name="connsiteX52" fmla="*/ 1273662 w 2772385"/>
              <a:gd name="connsiteY52" fmla="*/ 3485801 h 3811169"/>
              <a:gd name="connsiteX53" fmla="*/ 1453176 w 2772385"/>
              <a:gd name="connsiteY53" fmla="*/ 3497020 h 3811169"/>
              <a:gd name="connsiteX54" fmla="*/ 1425127 w 2772385"/>
              <a:gd name="connsiteY54" fmla="*/ 3575558 h 3811169"/>
              <a:gd name="connsiteX55" fmla="*/ 1397078 w 2772385"/>
              <a:gd name="connsiteY55" fmla="*/ 3637266 h 3811169"/>
              <a:gd name="connsiteX56" fmla="*/ 1312931 w 2772385"/>
              <a:gd name="connsiteY56" fmla="*/ 3654095 h 3811169"/>
              <a:gd name="connsiteX57" fmla="*/ 1447567 w 2772385"/>
              <a:gd name="connsiteY57" fmla="*/ 3777511 h 3811169"/>
              <a:gd name="connsiteX58" fmla="*/ 1514884 w 2772385"/>
              <a:gd name="connsiteY58" fmla="*/ 3642876 h 3811169"/>
              <a:gd name="connsiteX59" fmla="*/ 1817814 w 2772385"/>
              <a:gd name="connsiteY59" fmla="*/ 3541899 h 3811169"/>
              <a:gd name="connsiteX60" fmla="*/ 2154403 w 2772385"/>
              <a:gd name="connsiteY60" fmla="*/ 3614826 h 3811169"/>
              <a:gd name="connsiteX61" fmla="*/ 2109525 w 2772385"/>
              <a:gd name="connsiteY61" fmla="*/ 3715803 h 3811169"/>
              <a:gd name="connsiteX62" fmla="*/ 2204892 w 2772385"/>
              <a:gd name="connsiteY62" fmla="*/ 3783121 h 3811169"/>
              <a:gd name="connsiteX63" fmla="*/ 2277819 w 2772385"/>
              <a:gd name="connsiteY63" fmla="*/ 3732633 h 3811169"/>
              <a:gd name="connsiteX64" fmla="*/ 2266600 w 2772385"/>
              <a:gd name="connsiteY64" fmla="*/ 3637266 h 3811169"/>
              <a:gd name="connsiteX65" fmla="*/ 2423675 w 2772385"/>
              <a:gd name="connsiteY65" fmla="*/ 3564338 h 3811169"/>
              <a:gd name="connsiteX66" fmla="*/ 2429284 w 2772385"/>
              <a:gd name="connsiteY66" fmla="*/ 3384824 h 3811169"/>
              <a:gd name="connsiteX67" fmla="*/ 1907572 w 2772385"/>
              <a:gd name="connsiteY67" fmla="*/ 3345556 h 3811169"/>
              <a:gd name="connsiteX68" fmla="*/ 1913181 w 2772385"/>
              <a:gd name="connsiteY68" fmla="*/ 3031406 h 3811169"/>
              <a:gd name="connsiteX69" fmla="*/ 1907571 w 2772385"/>
              <a:gd name="connsiteY69" fmla="*/ 3014576 h 3811169"/>
              <a:gd name="connsiteX70" fmla="*/ 1901962 w 2772385"/>
              <a:gd name="connsiteY70" fmla="*/ 2835062 h 3811169"/>
              <a:gd name="connsiteX71" fmla="*/ 1857083 w 2772385"/>
              <a:gd name="connsiteY71" fmla="*/ 2773354 h 3811169"/>
              <a:gd name="connsiteX72" fmla="*/ 2047817 w 2772385"/>
              <a:gd name="connsiteY72" fmla="*/ 2717256 h 3811169"/>
              <a:gd name="connsiteX73" fmla="*/ 2081476 w 2772385"/>
              <a:gd name="connsiteY73" fmla="*/ 2610669 h 3811169"/>
              <a:gd name="connsiteX74" fmla="*/ 2367576 w 2772385"/>
              <a:gd name="connsiteY74" fmla="*/ 2621889 h 3811169"/>
              <a:gd name="connsiteX75" fmla="*/ 2591969 w 2772385"/>
              <a:gd name="connsiteY75" fmla="*/ 2032858 h 3811169"/>
              <a:gd name="connsiteX76" fmla="*/ 2547090 w 2772385"/>
              <a:gd name="connsiteY76" fmla="*/ 1948711 h 3811169"/>
              <a:gd name="connsiteX77" fmla="*/ 2692946 w 2772385"/>
              <a:gd name="connsiteY77" fmla="*/ 1460657 h 3811169"/>
              <a:gd name="connsiteX78" fmla="*/ 2636848 w 2772385"/>
              <a:gd name="connsiteY78" fmla="*/ 1354071 h 3811169"/>
              <a:gd name="connsiteX79" fmla="*/ 2479772 w 2772385"/>
              <a:gd name="connsiteY79" fmla="*/ 798699 h 3811169"/>
              <a:gd name="connsiteX80" fmla="*/ 2737825 w 2772385"/>
              <a:gd name="connsiteY80" fmla="*/ 675283 h 3811169"/>
              <a:gd name="connsiteX81" fmla="*/ 2709775 w 2772385"/>
              <a:gd name="connsiteY81" fmla="*/ 434061 h 3811169"/>
              <a:gd name="connsiteX82" fmla="*/ 2625628 w 2772385"/>
              <a:gd name="connsiteY82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200735 w 2772385"/>
              <a:gd name="connsiteY47" fmla="*/ 3396044 h 3811169"/>
              <a:gd name="connsiteX48" fmla="*/ 1172686 w 2772385"/>
              <a:gd name="connsiteY48" fmla="*/ 3468971 h 3811169"/>
              <a:gd name="connsiteX49" fmla="*/ 1110978 w 2772385"/>
              <a:gd name="connsiteY49" fmla="*/ 3497020 h 3811169"/>
              <a:gd name="connsiteX50" fmla="*/ 1139027 w 2772385"/>
              <a:gd name="connsiteY50" fmla="*/ 3631656 h 3811169"/>
              <a:gd name="connsiteX51" fmla="*/ 1279272 w 2772385"/>
              <a:gd name="connsiteY51" fmla="*/ 3637266 h 3811169"/>
              <a:gd name="connsiteX52" fmla="*/ 1273662 w 2772385"/>
              <a:gd name="connsiteY52" fmla="*/ 3485801 h 3811169"/>
              <a:gd name="connsiteX53" fmla="*/ 1453176 w 2772385"/>
              <a:gd name="connsiteY53" fmla="*/ 3497020 h 3811169"/>
              <a:gd name="connsiteX54" fmla="*/ 1425127 w 2772385"/>
              <a:gd name="connsiteY54" fmla="*/ 3575558 h 3811169"/>
              <a:gd name="connsiteX55" fmla="*/ 1397078 w 2772385"/>
              <a:gd name="connsiteY55" fmla="*/ 3637266 h 3811169"/>
              <a:gd name="connsiteX56" fmla="*/ 1312931 w 2772385"/>
              <a:gd name="connsiteY56" fmla="*/ 3654095 h 3811169"/>
              <a:gd name="connsiteX57" fmla="*/ 1447567 w 2772385"/>
              <a:gd name="connsiteY57" fmla="*/ 3777511 h 3811169"/>
              <a:gd name="connsiteX58" fmla="*/ 1514884 w 2772385"/>
              <a:gd name="connsiteY58" fmla="*/ 3642876 h 3811169"/>
              <a:gd name="connsiteX59" fmla="*/ 1817814 w 2772385"/>
              <a:gd name="connsiteY59" fmla="*/ 3541899 h 3811169"/>
              <a:gd name="connsiteX60" fmla="*/ 2154403 w 2772385"/>
              <a:gd name="connsiteY60" fmla="*/ 3614826 h 3811169"/>
              <a:gd name="connsiteX61" fmla="*/ 2109525 w 2772385"/>
              <a:gd name="connsiteY61" fmla="*/ 3715803 h 3811169"/>
              <a:gd name="connsiteX62" fmla="*/ 2204892 w 2772385"/>
              <a:gd name="connsiteY62" fmla="*/ 3783121 h 3811169"/>
              <a:gd name="connsiteX63" fmla="*/ 2277819 w 2772385"/>
              <a:gd name="connsiteY63" fmla="*/ 3732633 h 3811169"/>
              <a:gd name="connsiteX64" fmla="*/ 2266600 w 2772385"/>
              <a:gd name="connsiteY64" fmla="*/ 3637266 h 3811169"/>
              <a:gd name="connsiteX65" fmla="*/ 2423675 w 2772385"/>
              <a:gd name="connsiteY65" fmla="*/ 3564338 h 3811169"/>
              <a:gd name="connsiteX66" fmla="*/ 2429284 w 2772385"/>
              <a:gd name="connsiteY66" fmla="*/ 3384824 h 3811169"/>
              <a:gd name="connsiteX67" fmla="*/ 1907572 w 2772385"/>
              <a:gd name="connsiteY67" fmla="*/ 3345556 h 3811169"/>
              <a:gd name="connsiteX68" fmla="*/ 1913181 w 2772385"/>
              <a:gd name="connsiteY68" fmla="*/ 3031406 h 3811169"/>
              <a:gd name="connsiteX69" fmla="*/ 1907571 w 2772385"/>
              <a:gd name="connsiteY69" fmla="*/ 3014576 h 3811169"/>
              <a:gd name="connsiteX70" fmla="*/ 1901962 w 2772385"/>
              <a:gd name="connsiteY70" fmla="*/ 2835062 h 3811169"/>
              <a:gd name="connsiteX71" fmla="*/ 1857083 w 2772385"/>
              <a:gd name="connsiteY71" fmla="*/ 2773354 h 3811169"/>
              <a:gd name="connsiteX72" fmla="*/ 2047817 w 2772385"/>
              <a:gd name="connsiteY72" fmla="*/ 2717256 h 3811169"/>
              <a:gd name="connsiteX73" fmla="*/ 2081476 w 2772385"/>
              <a:gd name="connsiteY73" fmla="*/ 2610669 h 3811169"/>
              <a:gd name="connsiteX74" fmla="*/ 2367576 w 2772385"/>
              <a:gd name="connsiteY74" fmla="*/ 2621889 h 3811169"/>
              <a:gd name="connsiteX75" fmla="*/ 2591969 w 2772385"/>
              <a:gd name="connsiteY75" fmla="*/ 2032858 h 3811169"/>
              <a:gd name="connsiteX76" fmla="*/ 2547090 w 2772385"/>
              <a:gd name="connsiteY76" fmla="*/ 1948711 h 3811169"/>
              <a:gd name="connsiteX77" fmla="*/ 2692946 w 2772385"/>
              <a:gd name="connsiteY77" fmla="*/ 1460657 h 3811169"/>
              <a:gd name="connsiteX78" fmla="*/ 2636848 w 2772385"/>
              <a:gd name="connsiteY78" fmla="*/ 1354071 h 3811169"/>
              <a:gd name="connsiteX79" fmla="*/ 2479772 w 2772385"/>
              <a:gd name="connsiteY79" fmla="*/ 798699 h 3811169"/>
              <a:gd name="connsiteX80" fmla="*/ 2737825 w 2772385"/>
              <a:gd name="connsiteY80" fmla="*/ 675283 h 3811169"/>
              <a:gd name="connsiteX81" fmla="*/ 2709775 w 2772385"/>
              <a:gd name="connsiteY81" fmla="*/ 434061 h 3811169"/>
              <a:gd name="connsiteX82" fmla="*/ 2625628 w 2772385"/>
              <a:gd name="connsiteY82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200735 w 2772385"/>
              <a:gd name="connsiteY47" fmla="*/ 3396044 h 3811169"/>
              <a:gd name="connsiteX48" fmla="*/ 1172686 w 2772385"/>
              <a:gd name="connsiteY48" fmla="*/ 3468971 h 3811169"/>
              <a:gd name="connsiteX49" fmla="*/ 1110978 w 2772385"/>
              <a:gd name="connsiteY49" fmla="*/ 3497020 h 3811169"/>
              <a:gd name="connsiteX50" fmla="*/ 1139027 w 2772385"/>
              <a:gd name="connsiteY50" fmla="*/ 3631656 h 3811169"/>
              <a:gd name="connsiteX51" fmla="*/ 1279272 w 2772385"/>
              <a:gd name="connsiteY51" fmla="*/ 3637266 h 3811169"/>
              <a:gd name="connsiteX52" fmla="*/ 1273662 w 2772385"/>
              <a:gd name="connsiteY52" fmla="*/ 3485801 h 3811169"/>
              <a:gd name="connsiteX53" fmla="*/ 1453176 w 2772385"/>
              <a:gd name="connsiteY53" fmla="*/ 3497020 h 3811169"/>
              <a:gd name="connsiteX54" fmla="*/ 1425127 w 2772385"/>
              <a:gd name="connsiteY54" fmla="*/ 3575558 h 3811169"/>
              <a:gd name="connsiteX55" fmla="*/ 1397078 w 2772385"/>
              <a:gd name="connsiteY55" fmla="*/ 3637266 h 3811169"/>
              <a:gd name="connsiteX56" fmla="*/ 1312931 w 2772385"/>
              <a:gd name="connsiteY56" fmla="*/ 3654095 h 3811169"/>
              <a:gd name="connsiteX57" fmla="*/ 1447567 w 2772385"/>
              <a:gd name="connsiteY57" fmla="*/ 3777511 h 3811169"/>
              <a:gd name="connsiteX58" fmla="*/ 1514884 w 2772385"/>
              <a:gd name="connsiteY58" fmla="*/ 3642876 h 3811169"/>
              <a:gd name="connsiteX59" fmla="*/ 1817814 w 2772385"/>
              <a:gd name="connsiteY59" fmla="*/ 3541899 h 3811169"/>
              <a:gd name="connsiteX60" fmla="*/ 2154403 w 2772385"/>
              <a:gd name="connsiteY60" fmla="*/ 3614826 h 3811169"/>
              <a:gd name="connsiteX61" fmla="*/ 2109525 w 2772385"/>
              <a:gd name="connsiteY61" fmla="*/ 3715803 h 3811169"/>
              <a:gd name="connsiteX62" fmla="*/ 2204892 w 2772385"/>
              <a:gd name="connsiteY62" fmla="*/ 3783121 h 3811169"/>
              <a:gd name="connsiteX63" fmla="*/ 2277819 w 2772385"/>
              <a:gd name="connsiteY63" fmla="*/ 3732633 h 3811169"/>
              <a:gd name="connsiteX64" fmla="*/ 2266600 w 2772385"/>
              <a:gd name="connsiteY64" fmla="*/ 3637266 h 3811169"/>
              <a:gd name="connsiteX65" fmla="*/ 2423675 w 2772385"/>
              <a:gd name="connsiteY65" fmla="*/ 3564338 h 3811169"/>
              <a:gd name="connsiteX66" fmla="*/ 2429284 w 2772385"/>
              <a:gd name="connsiteY66" fmla="*/ 3384824 h 3811169"/>
              <a:gd name="connsiteX67" fmla="*/ 1907572 w 2772385"/>
              <a:gd name="connsiteY67" fmla="*/ 3345556 h 3811169"/>
              <a:gd name="connsiteX68" fmla="*/ 1913181 w 2772385"/>
              <a:gd name="connsiteY68" fmla="*/ 3031406 h 3811169"/>
              <a:gd name="connsiteX69" fmla="*/ 1907571 w 2772385"/>
              <a:gd name="connsiteY69" fmla="*/ 3014576 h 3811169"/>
              <a:gd name="connsiteX70" fmla="*/ 1901962 w 2772385"/>
              <a:gd name="connsiteY70" fmla="*/ 2835062 h 3811169"/>
              <a:gd name="connsiteX71" fmla="*/ 1857083 w 2772385"/>
              <a:gd name="connsiteY71" fmla="*/ 2773354 h 3811169"/>
              <a:gd name="connsiteX72" fmla="*/ 2047817 w 2772385"/>
              <a:gd name="connsiteY72" fmla="*/ 2717256 h 3811169"/>
              <a:gd name="connsiteX73" fmla="*/ 2081476 w 2772385"/>
              <a:gd name="connsiteY73" fmla="*/ 2610669 h 3811169"/>
              <a:gd name="connsiteX74" fmla="*/ 2367576 w 2772385"/>
              <a:gd name="connsiteY74" fmla="*/ 2621889 h 3811169"/>
              <a:gd name="connsiteX75" fmla="*/ 2591969 w 2772385"/>
              <a:gd name="connsiteY75" fmla="*/ 2032858 h 3811169"/>
              <a:gd name="connsiteX76" fmla="*/ 2547090 w 2772385"/>
              <a:gd name="connsiteY76" fmla="*/ 1948711 h 3811169"/>
              <a:gd name="connsiteX77" fmla="*/ 2692946 w 2772385"/>
              <a:gd name="connsiteY77" fmla="*/ 1460657 h 3811169"/>
              <a:gd name="connsiteX78" fmla="*/ 2636848 w 2772385"/>
              <a:gd name="connsiteY78" fmla="*/ 1354071 h 3811169"/>
              <a:gd name="connsiteX79" fmla="*/ 2479772 w 2772385"/>
              <a:gd name="connsiteY79" fmla="*/ 798699 h 3811169"/>
              <a:gd name="connsiteX80" fmla="*/ 2737825 w 2772385"/>
              <a:gd name="connsiteY80" fmla="*/ 675283 h 3811169"/>
              <a:gd name="connsiteX81" fmla="*/ 2709775 w 2772385"/>
              <a:gd name="connsiteY81" fmla="*/ 434061 h 3811169"/>
              <a:gd name="connsiteX82" fmla="*/ 2625628 w 2772385"/>
              <a:gd name="connsiteY82" fmla="*/ 86253 h 3811169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12931 w 2772385"/>
              <a:gd name="connsiteY56" fmla="*/ 3654095 h 3816780"/>
              <a:gd name="connsiteX57" fmla="*/ 1447567 w 2772385"/>
              <a:gd name="connsiteY57" fmla="*/ 377751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47567 w 2772385"/>
              <a:gd name="connsiteY57" fmla="*/ 377751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47567 w 2772385"/>
              <a:gd name="connsiteY57" fmla="*/ 377751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620019 w 2772385"/>
              <a:gd name="connsiteY78" fmla="*/ 1337242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580750 w 2772385"/>
              <a:gd name="connsiteY78" fmla="*/ 1337242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580750 w 2772385"/>
              <a:gd name="connsiteY78" fmla="*/ 1337242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580750 w 2772385"/>
              <a:gd name="connsiteY78" fmla="*/ 1337242 h 3816780"/>
              <a:gd name="connsiteX79" fmla="*/ 2462943 w 2772385"/>
              <a:gd name="connsiteY79" fmla="*/ 80991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580750 w 2772385"/>
              <a:gd name="connsiteY78" fmla="*/ 1337242 h 3816780"/>
              <a:gd name="connsiteX79" fmla="*/ 2462943 w 2772385"/>
              <a:gd name="connsiteY79" fmla="*/ 80991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580750 w 2772385"/>
              <a:gd name="connsiteY78" fmla="*/ 1337242 h 3816780"/>
              <a:gd name="connsiteX79" fmla="*/ 2462943 w 2772385"/>
              <a:gd name="connsiteY79" fmla="*/ 80991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2772385" h="3816780">
                <a:moveTo>
                  <a:pt x="2625628" y="86253"/>
                </a:moveTo>
                <a:cubicBezTo>
                  <a:pt x="2591969" y="30155"/>
                  <a:pt x="2530261" y="-3505"/>
                  <a:pt x="2429284" y="2105"/>
                </a:cubicBezTo>
                <a:cubicBezTo>
                  <a:pt x="2322697" y="-16594"/>
                  <a:pt x="2255380" y="93732"/>
                  <a:pt x="2188062" y="159180"/>
                </a:cubicBezTo>
                <a:lnTo>
                  <a:pt x="2087086" y="198449"/>
                </a:lnTo>
                <a:lnTo>
                  <a:pt x="2137574" y="288206"/>
                </a:lnTo>
                <a:lnTo>
                  <a:pt x="2025378" y="450890"/>
                </a:lnTo>
                <a:cubicBezTo>
                  <a:pt x="2049688" y="501378"/>
                  <a:pt x="2107656" y="535038"/>
                  <a:pt x="2131966" y="585526"/>
                </a:cubicBezTo>
                <a:lnTo>
                  <a:pt x="2154403" y="708942"/>
                </a:lnTo>
                <a:lnTo>
                  <a:pt x="2025378" y="753820"/>
                </a:lnTo>
                <a:lnTo>
                  <a:pt x="1991719" y="821138"/>
                </a:lnTo>
                <a:lnTo>
                  <a:pt x="1991719" y="708942"/>
                </a:lnTo>
                <a:lnTo>
                  <a:pt x="1941230" y="669673"/>
                </a:lnTo>
                <a:lnTo>
                  <a:pt x="1778546" y="770649"/>
                </a:lnTo>
                <a:lnTo>
                  <a:pt x="1397078" y="579916"/>
                </a:lnTo>
                <a:lnTo>
                  <a:pt x="1660739" y="1129678"/>
                </a:lnTo>
                <a:lnTo>
                  <a:pt x="1795375" y="1225045"/>
                </a:lnTo>
                <a:cubicBezTo>
                  <a:pt x="1744887" y="1299842"/>
                  <a:pt x="1649520" y="1352201"/>
                  <a:pt x="1643910" y="1449437"/>
                </a:cubicBezTo>
                <a:cubicBezTo>
                  <a:pt x="1630820" y="1527975"/>
                  <a:pt x="1657001" y="1628951"/>
                  <a:pt x="1722448" y="1668220"/>
                </a:cubicBezTo>
                <a:lnTo>
                  <a:pt x="1812205" y="1662611"/>
                </a:lnTo>
                <a:lnTo>
                  <a:pt x="1621470" y="1858954"/>
                </a:lnTo>
                <a:cubicBezTo>
                  <a:pt x="1580332" y="1911312"/>
                  <a:pt x="1056749" y="1542934"/>
                  <a:pt x="909024" y="1578463"/>
                </a:cubicBezTo>
                <a:cubicBezTo>
                  <a:pt x="667802" y="1634562"/>
                  <a:pt x="656582" y="2341398"/>
                  <a:pt x="454629" y="2605060"/>
                </a:cubicBezTo>
                <a:lnTo>
                  <a:pt x="258286" y="2812623"/>
                </a:lnTo>
                <a:cubicBezTo>
                  <a:pt x="190968" y="2883680"/>
                  <a:pt x="101211" y="2808883"/>
                  <a:pt x="39503" y="2857501"/>
                </a:cubicBezTo>
                <a:cubicBezTo>
                  <a:pt x="-9116" y="2898640"/>
                  <a:pt x="-12856" y="2945388"/>
                  <a:pt x="28282" y="2975307"/>
                </a:cubicBezTo>
                <a:cubicBezTo>
                  <a:pt x="108690" y="3035145"/>
                  <a:pt x="177877" y="3050105"/>
                  <a:pt x="258285" y="3087504"/>
                </a:cubicBezTo>
                <a:cubicBezTo>
                  <a:pt x="396660" y="2995877"/>
                  <a:pt x="495770" y="2937909"/>
                  <a:pt x="527559" y="2986527"/>
                </a:cubicBezTo>
                <a:cubicBezTo>
                  <a:pt x="578047" y="3025795"/>
                  <a:pt x="505118" y="3104333"/>
                  <a:pt x="488288" y="3154821"/>
                </a:cubicBezTo>
                <a:lnTo>
                  <a:pt x="561215" y="3194090"/>
                </a:lnTo>
                <a:lnTo>
                  <a:pt x="381702" y="3592387"/>
                </a:lnTo>
                <a:cubicBezTo>
                  <a:pt x="329344" y="3622306"/>
                  <a:pt x="215277" y="3669054"/>
                  <a:pt x="213408" y="3698973"/>
                </a:cubicBezTo>
                <a:cubicBezTo>
                  <a:pt x="213408" y="3747592"/>
                  <a:pt x="241457" y="3796210"/>
                  <a:pt x="280726" y="3811169"/>
                </a:cubicBezTo>
                <a:lnTo>
                  <a:pt x="477068" y="3771902"/>
                </a:lnTo>
                <a:cubicBezTo>
                  <a:pt x="525686" y="3697104"/>
                  <a:pt x="557476" y="3532550"/>
                  <a:pt x="622923" y="3547509"/>
                </a:cubicBezTo>
                <a:cubicBezTo>
                  <a:pt x="682762" y="3530679"/>
                  <a:pt x="641623" y="3693364"/>
                  <a:pt x="662193" y="3743852"/>
                </a:cubicBezTo>
                <a:lnTo>
                  <a:pt x="735121" y="3732634"/>
                </a:lnTo>
                <a:cubicBezTo>
                  <a:pt x="753820" y="3642877"/>
                  <a:pt x="733251" y="3564338"/>
                  <a:pt x="774389" y="3474581"/>
                </a:cubicBezTo>
                <a:cubicBezTo>
                  <a:pt x="802438" y="3418483"/>
                  <a:pt x="707071" y="3328726"/>
                  <a:pt x="695851" y="3238969"/>
                </a:cubicBezTo>
                <a:cubicBezTo>
                  <a:pt x="677152" y="3160431"/>
                  <a:pt x="837966" y="2868721"/>
                  <a:pt x="897805" y="2627499"/>
                </a:cubicBezTo>
                <a:lnTo>
                  <a:pt x="1161466" y="2520912"/>
                </a:lnTo>
                <a:lnTo>
                  <a:pt x="1492445" y="2638718"/>
                </a:lnTo>
                <a:lnTo>
                  <a:pt x="1587812" y="2627499"/>
                </a:lnTo>
                <a:cubicBezTo>
                  <a:pt x="1606511" y="2661158"/>
                  <a:pt x="1602772" y="2694817"/>
                  <a:pt x="1643910" y="2728476"/>
                </a:cubicBezTo>
                <a:lnTo>
                  <a:pt x="1795375" y="2762134"/>
                </a:lnTo>
                <a:lnTo>
                  <a:pt x="1795375" y="2812623"/>
                </a:lnTo>
                <a:cubicBezTo>
                  <a:pt x="1718708" y="2823842"/>
                  <a:pt x="1759847" y="2947259"/>
                  <a:pt x="1750497" y="3008967"/>
                </a:cubicBezTo>
                <a:lnTo>
                  <a:pt x="1711228" y="3328726"/>
                </a:lnTo>
                <a:lnTo>
                  <a:pt x="1200735" y="3396044"/>
                </a:lnTo>
                <a:lnTo>
                  <a:pt x="1172686" y="3468971"/>
                </a:lnTo>
                <a:lnTo>
                  <a:pt x="1110978" y="3497020"/>
                </a:lnTo>
                <a:cubicBezTo>
                  <a:pt x="1120328" y="3541899"/>
                  <a:pt x="1090408" y="3569947"/>
                  <a:pt x="1139027" y="3631656"/>
                </a:cubicBezTo>
                <a:lnTo>
                  <a:pt x="1279272" y="3637266"/>
                </a:lnTo>
                <a:lnTo>
                  <a:pt x="1273662" y="3485801"/>
                </a:lnTo>
                <a:lnTo>
                  <a:pt x="1453176" y="3497020"/>
                </a:lnTo>
                <a:lnTo>
                  <a:pt x="1425127" y="3575558"/>
                </a:lnTo>
                <a:lnTo>
                  <a:pt x="1397078" y="3637266"/>
                </a:lnTo>
                <a:lnTo>
                  <a:pt x="1340980" y="3704584"/>
                </a:lnTo>
                <a:cubicBezTo>
                  <a:pt x="1355940" y="3770031"/>
                  <a:pt x="1393339" y="3790601"/>
                  <a:pt x="1453177" y="3799951"/>
                </a:cubicBezTo>
                <a:cubicBezTo>
                  <a:pt x="1514885" y="3788732"/>
                  <a:pt x="1548543" y="3760681"/>
                  <a:pt x="1514884" y="3642876"/>
                </a:cubicBezTo>
                <a:lnTo>
                  <a:pt x="1817814" y="3541899"/>
                </a:lnTo>
                <a:lnTo>
                  <a:pt x="2154403" y="3614826"/>
                </a:lnTo>
                <a:cubicBezTo>
                  <a:pt x="2139444" y="3648485"/>
                  <a:pt x="2096435" y="3682144"/>
                  <a:pt x="2109525" y="3715803"/>
                </a:cubicBezTo>
                <a:cubicBezTo>
                  <a:pt x="2107655" y="3771901"/>
                  <a:pt x="2161883" y="3794341"/>
                  <a:pt x="2193672" y="3816780"/>
                </a:cubicBezTo>
                <a:lnTo>
                  <a:pt x="2277819" y="3732633"/>
                </a:lnTo>
                <a:lnTo>
                  <a:pt x="2266600" y="3637266"/>
                </a:lnTo>
                <a:lnTo>
                  <a:pt x="2423675" y="3564338"/>
                </a:lnTo>
                <a:lnTo>
                  <a:pt x="2429284" y="3384824"/>
                </a:lnTo>
                <a:lnTo>
                  <a:pt x="1907572" y="3345556"/>
                </a:lnTo>
                <a:lnTo>
                  <a:pt x="1913181" y="3031406"/>
                </a:lnTo>
                <a:lnTo>
                  <a:pt x="1907571" y="3014576"/>
                </a:lnTo>
                <a:lnTo>
                  <a:pt x="1901962" y="2835062"/>
                </a:lnTo>
                <a:lnTo>
                  <a:pt x="1857083" y="2773354"/>
                </a:lnTo>
                <a:lnTo>
                  <a:pt x="2047817" y="2717256"/>
                </a:lnTo>
                <a:lnTo>
                  <a:pt x="2081476" y="2610669"/>
                </a:lnTo>
                <a:lnTo>
                  <a:pt x="2367576" y="2621889"/>
                </a:lnTo>
                <a:cubicBezTo>
                  <a:pt x="2515302" y="2577011"/>
                  <a:pt x="2640587" y="2049688"/>
                  <a:pt x="2591969" y="2032858"/>
                </a:cubicBezTo>
                <a:lnTo>
                  <a:pt x="2547090" y="1948711"/>
                </a:lnTo>
                <a:cubicBezTo>
                  <a:pt x="2618148" y="1808466"/>
                  <a:pt x="2661156" y="1628952"/>
                  <a:pt x="2648067" y="1432608"/>
                </a:cubicBezTo>
                <a:lnTo>
                  <a:pt x="2580750" y="1337242"/>
                </a:lnTo>
                <a:cubicBezTo>
                  <a:pt x="2597579" y="1168948"/>
                  <a:pt x="2569529" y="989433"/>
                  <a:pt x="2462943" y="809919"/>
                </a:cubicBezTo>
                <a:cubicBezTo>
                  <a:pt x="2584488" y="890327"/>
                  <a:pt x="2655548" y="740730"/>
                  <a:pt x="2737825" y="675283"/>
                </a:cubicBezTo>
                <a:cubicBezTo>
                  <a:pt x="2765874" y="636014"/>
                  <a:pt x="2810752" y="473330"/>
                  <a:pt x="2709775" y="434061"/>
                </a:cubicBezTo>
                <a:cubicBezTo>
                  <a:pt x="2797662" y="265766"/>
                  <a:pt x="2694817" y="131131"/>
                  <a:pt x="2625628" y="862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6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F3BB551A-C5EC-49C4-933B-343C199F0412}"/>
              </a:ext>
            </a:extLst>
          </p:cNvPr>
          <p:cNvSpPr/>
          <p:nvPr/>
        </p:nvSpPr>
        <p:spPr>
          <a:xfrm flipH="1">
            <a:off x="4363320" y="2812153"/>
            <a:ext cx="1040193" cy="1727731"/>
          </a:xfrm>
          <a:custGeom>
            <a:avLst/>
            <a:gdLst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510493 w 1997094"/>
              <a:gd name="connsiteY19" fmla="*/ 2440270 h 3410768"/>
              <a:gd name="connsiteX20" fmla="*/ 493664 w 1997094"/>
              <a:gd name="connsiteY20" fmla="*/ 2928324 h 3410768"/>
              <a:gd name="connsiteX21" fmla="*/ 549762 w 1997094"/>
              <a:gd name="connsiteY21" fmla="*/ 2928324 h 3410768"/>
              <a:gd name="connsiteX22" fmla="*/ 594640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49762 w 1997094"/>
              <a:gd name="connsiteY21" fmla="*/ 2928324 h 3410768"/>
              <a:gd name="connsiteX22" fmla="*/ 594640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49762 w 1997094"/>
              <a:gd name="connsiteY21" fmla="*/ 2928324 h 3410768"/>
              <a:gd name="connsiteX22" fmla="*/ 572201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83421 w 1997094"/>
              <a:gd name="connsiteY21" fmla="*/ 2922714 h 3410768"/>
              <a:gd name="connsiteX22" fmla="*/ 572201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66591 w 1997094"/>
              <a:gd name="connsiteY21" fmla="*/ 2933934 h 3410768"/>
              <a:gd name="connsiteX22" fmla="*/ 572201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66591 w 1997094"/>
              <a:gd name="connsiteY21" fmla="*/ 2933934 h 3410768"/>
              <a:gd name="connsiteX22" fmla="*/ 572201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66591 w 1997094"/>
              <a:gd name="connsiteY21" fmla="*/ 2933934 h 3410768"/>
              <a:gd name="connsiteX22" fmla="*/ 572201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1474"/>
              <a:gd name="connsiteX1" fmla="*/ 779764 w 1997094"/>
              <a:gd name="connsiteY1" fmla="*/ 117807 h 3411474"/>
              <a:gd name="connsiteX2" fmla="*/ 751715 w 1997094"/>
              <a:gd name="connsiteY2" fmla="*/ 224393 h 3411474"/>
              <a:gd name="connsiteX3" fmla="*/ 656348 w 1997094"/>
              <a:gd name="connsiteY3" fmla="*/ 403907 h 3411474"/>
              <a:gd name="connsiteX4" fmla="*/ 656348 w 1997094"/>
              <a:gd name="connsiteY4" fmla="*/ 460005 h 3411474"/>
              <a:gd name="connsiteX5" fmla="*/ 673178 w 1997094"/>
              <a:gd name="connsiteY5" fmla="*/ 544153 h 3411474"/>
              <a:gd name="connsiteX6" fmla="*/ 448785 w 1997094"/>
              <a:gd name="connsiteY6" fmla="*/ 656349 h 3411474"/>
              <a:gd name="connsiteX7" fmla="*/ 263661 w 1997094"/>
              <a:gd name="connsiteY7" fmla="*/ 673178 h 3411474"/>
              <a:gd name="connsiteX8" fmla="*/ 218783 w 1997094"/>
              <a:gd name="connsiteY8" fmla="*/ 948059 h 3411474"/>
              <a:gd name="connsiteX9" fmla="*/ 168294 w 1997094"/>
              <a:gd name="connsiteY9" fmla="*/ 1082695 h 3411474"/>
              <a:gd name="connsiteX10" fmla="*/ 72927 w 1997094"/>
              <a:gd name="connsiteY10" fmla="*/ 1211721 h 3411474"/>
              <a:gd name="connsiteX11" fmla="*/ 0 w 1997094"/>
              <a:gd name="connsiteY11" fmla="*/ 1346356 h 3411474"/>
              <a:gd name="connsiteX12" fmla="*/ 134635 w 1997094"/>
              <a:gd name="connsiteY12" fmla="*/ 1705384 h 3411474"/>
              <a:gd name="connsiteX13" fmla="*/ 241222 w 1997094"/>
              <a:gd name="connsiteY13" fmla="*/ 1778312 h 3411474"/>
              <a:gd name="connsiteX14" fmla="*/ 291710 w 1997094"/>
              <a:gd name="connsiteY14" fmla="*/ 1744653 h 3411474"/>
              <a:gd name="connsiteX15" fmla="*/ 336589 w 1997094"/>
              <a:gd name="connsiteY15" fmla="*/ 1800751 h 3411474"/>
              <a:gd name="connsiteX16" fmla="*/ 370248 w 1997094"/>
              <a:gd name="connsiteY16" fmla="*/ 3141497 h 3411474"/>
              <a:gd name="connsiteX17" fmla="*/ 426346 w 1997094"/>
              <a:gd name="connsiteY17" fmla="*/ 3141497 h 3411474"/>
              <a:gd name="connsiteX18" fmla="*/ 431956 w 1997094"/>
              <a:gd name="connsiteY18" fmla="*/ 2423441 h 3411474"/>
              <a:gd name="connsiteX19" fmla="*/ 482444 w 1997094"/>
              <a:gd name="connsiteY19" fmla="*/ 2434660 h 3411474"/>
              <a:gd name="connsiteX20" fmla="*/ 493664 w 1997094"/>
              <a:gd name="connsiteY20" fmla="*/ 2928324 h 3411474"/>
              <a:gd name="connsiteX21" fmla="*/ 566591 w 1997094"/>
              <a:gd name="connsiteY21" fmla="*/ 2933934 h 3411474"/>
              <a:gd name="connsiteX22" fmla="*/ 572201 w 1997094"/>
              <a:gd name="connsiteY22" fmla="*/ 2457100 h 3411474"/>
              <a:gd name="connsiteX23" fmla="*/ 964888 w 1997094"/>
              <a:gd name="connsiteY23" fmla="*/ 2462710 h 3411474"/>
              <a:gd name="connsiteX24" fmla="*/ 970498 w 1997094"/>
              <a:gd name="connsiteY24" fmla="*/ 2866616 h 3411474"/>
              <a:gd name="connsiteX25" fmla="*/ 1026596 w 1997094"/>
              <a:gd name="connsiteY25" fmla="*/ 2877836 h 3411474"/>
              <a:gd name="connsiteX26" fmla="*/ 1020986 w 1997094"/>
              <a:gd name="connsiteY26" fmla="*/ 3051740 h 3411474"/>
              <a:gd name="connsiteX27" fmla="*/ 1009767 w 1997094"/>
              <a:gd name="connsiteY27" fmla="*/ 3175156 h 3411474"/>
              <a:gd name="connsiteX28" fmla="*/ 1004157 w 1997094"/>
              <a:gd name="connsiteY28" fmla="*/ 3365890 h 3411474"/>
              <a:gd name="connsiteX29" fmla="*/ 1217330 w 1997094"/>
              <a:gd name="connsiteY29" fmla="*/ 3410768 h 3411474"/>
              <a:gd name="connsiteX30" fmla="*/ 1234159 w 1997094"/>
              <a:gd name="connsiteY30" fmla="*/ 3248084 h 3411474"/>
              <a:gd name="connsiteX31" fmla="*/ 1211720 w 1997094"/>
              <a:gd name="connsiteY31" fmla="*/ 3040521 h 3411474"/>
              <a:gd name="connsiteX32" fmla="*/ 1234159 w 1997094"/>
              <a:gd name="connsiteY32" fmla="*/ 2883446 h 3411474"/>
              <a:gd name="connsiteX33" fmla="*/ 1239769 w 1997094"/>
              <a:gd name="connsiteY33" fmla="*/ 2614175 h 3411474"/>
              <a:gd name="connsiteX34" fmla="*/ 1301477 w 1997094"/>
              <a:gd name="connsiteY34" fmla="*/ 2586126 h 3411474"/>
              <a:gd name="connsiteX35" fmla="*/ 1284648 w 1997094"/>
              <a:gd name="connsiteY35" fmla="*/ 2417831 h 3411474"/>
              <a:gd name="connsiteX36" fmla="*/ 1351965 w 1997094"/>
              <a:gd name="connsiteY36" fmla="*/ 2608565 h 3411474"/>
              <a:gd name="connsiteX37" fmla="*/ 1380014 w 1997094"/>
              <a:gd name="connsiteY37" fmla="*/ 3119058 h 3411474"/>
              <a:gd name="connsiteX38" fmla="*/ 1447332 w 1997094"/>
              <a:gd name="connsiteY38" fmla="*/ 3091009 h 3411474"/>
              <a:gd name="connsiteX39" fmla="*/ 1419283 w 1997094"/>
              <a:gd name="connsiteY39" fmla="*/ 2625394 h 3411474"/>
              <a:gd name="connsiteX40" fmla="*/ 1469772 w 1997094"/>
              <a:gd name="connsiteY40" fmla="*/ 2636614 h 3411474"/>
              <a:gd name="connsiteX41" fmla="*/ 1480991 w 1997094"/>
              <a:gd name="connsiteY41" fmla="*/ 3292962 h 3411474"/>
              <a:gd name="connsiteX42" fmla="*/ 1531479 w 1997094"/>
              <a:gd name="connsiteY42" fmla="*/ 3276133 h 3411474"/>
              <a:gd name="connsiteX43" fmla="*/ 1553919 w 1997094"/>
              <a:gd name="connsiteY43" fmla="*/ 2821738 h 3411474"/>
              <a:gd name="connsiteX44" fmla="*/ 1604407 w 1997094"/>
              <a:gd name="connsiteY44" fmla="*/ 2961983 h 3411474"/>
              <a:gd name="connsiteX45" fmla="*/ 1952216 w 1997094"/>
              <a:gd name="connsiteY45" fmla="*/ 2771249 h 3411474"/>
              <a:gd name="connsiteX46" fmla="*/ 1997094 w 1997094"/>
              <a:gd name="connsiteY46" fmla="*/ 2653443 h 3411474"/>
              <a:gd name="connsiteX47" fmla="*/ 1823190 w 1997094"/>
              <a:gd name="connsiteY47" fmla="*/ 2642224 h 3411474"/>
              <a:gd name="connsiteX48" fmla="*/ 1694164 w 1997094"/>
              <a:gd name="connsiteY48" fmla="*/ 2546857 h 3411474"/>
              <a:gd name="connsiteX49" fmla="*/ 1621237 w 1997094"/>
              <a:gd name="connsiteY49" fmla="*/ 2451490 h 3411474"/>
              <a:gd name="connsiteX50" fmla="*/ 1694164 w 1997094"/>
              <a:gd name="connsiteY50" fmla="*/ 2328074 h 3411474"/>
              <a:gd name="connsiteX51" fmla="*/ 1514650 w 1997094"/>
              <a:gd name="connsiteY51" fmla="*/ 2030754 h 3411474"/>
              <a:gd name="connsiteX52" fmla="*/ 1531479 w 1997094"/>
              <a:gd name="connsiteY52" fmla="*/ 1610018 h 3411474"/>
              <a:gd name="connsiteX53" fmla="*/ 1301477 w 1997094"/>
              <a:gd name="connsiteY53" fmla="*/ 1615627 h 3411474"/>
              <a:gd name="connsiteX54" fmla="*/ 1323916 w 1997094"/>
              <a:gd name="connsiteY54" fmla="*/ 1486602 h 3411474"/>
              <a:gd name="connsiteX55" fmla="*/ 1262208 w 1997094"/>
              <a:gd name="connsiteY55" fmla="*/ 1301478 h 3411474"/>
              <a:gd name="connsiteX56" fmla="*/ 1301477 w 1997094"/>
              <a:gd name="connsiteY56" fmla="*/ 1228550 h 3411474"/>
              <a:gd name="connsiteX57" fmla="*/ 1234159 w 1997094"/>
              <a:gd name="connsiteY57" fmla="*/ 1043426 h 3411474"/>
              <a:gd name="connsiteX58" fmla="*/ 1250989 w 1997094"/>
              <a:gd name="connsiteY58" fmla="*/ 847083 h 3411474"/>
              <a:gd name="connsiteX59" fmla="*/ 970498 w 1997094"/>
              <a:gd name="connsiteY59" fmla="*/ 712447 h 3411474"/>
              <a:gd name="connsiteX60" fmla="*/ 1015376 w 1997094"/>
              <a:gd name="connsiteY60" fmla="*/ 622690 h 3411474"/>
              <a:gd name="connsiteX61" fmla="*/ 1150012 w 1997094"/>
              <a:gd name="connsiteY61" fmla="*/ 482445 h 3411474"/>
              <a:gd name="connsiteX62" fmla="*/ 1166841 w 1997094"/>
              <a:gd name="connsiteY62" fmla="*/ 314150 h 3411474"/>
              <a:gd name="connsiteX63" fmla="*/ 1161232 w 1997094"/>
              <a:gd name="connsiteY63" fmla="*/ 196344 h 3411474"/>
              <a:gd name="connsiteX64" fmla="*/ 1065865 w 1997094"/>
              <a:gd name="connsiteY64" fmla="*/ 117807 h 3411474"/>
              <a:gd name="connsiteX65" fmla="*/ 998547 w 1997094"/>
              <a:gd name="connsiteY65" fmla="*/ 72928 h 3411474"/>
              <a:gd name="connsiteX66" fmla="*/ 920010 w 1997094"/>
              <a:gd name="connsiteY66" fmla="*/ 0 h 3411474"/>
              <a:gd name="connsiteX0" fmla="*/ 920010 w 1997094"/>
              <a:gd name="connsiteY0" fmla="*/ 0 h 3429119"/>
              <a:gd name="connsiteX1" fmla="*/ 779764 w 1997094"/>
              <a:gd name="connsiteY1" fmla="*/ 117807 h 3429119"/>
              <a:gd name="connsiteX2" fmla="*/ 751715 w 1997094"/>
              <a:gd name="connsiteY2" fmla="*/ 224393 h 3429119"/>
              <a:gd name="connsiteX3" fmla="*/ 656348 w 1997094"/>
              <a:gd name="connsiteY3" fmla="*/ 403907 h 3429119"/>
              <a:gd name="connsiteX4" fmla="*/ 656348 w 1997094"/>
              <a:gd name="connsiteY4" fmla="*/ 460005 h 3429119"/>
              <a:gd name="connsiteX5" fmla="*/ 673178 w 1997094"/>
              <a:gd name="connsiteY5" fmla="*/ 544153 h 3429119"/>
              <a:gd name="connsiteX6" fmla="*/ 448785 w 1997094"/>
              <a:gd name="connsiteY6" fmla="*/ 656349 h 3429119"/>
              <a:gd name="connsiteX7" fmla="*/ 263661 w 1997094"/>
              <a:gd name="connsiteY7" fmla="*/ 673178 h 3429119"/>
              <a:gd name="connsiteX8" fmla="*/ 218783 w 1997094"/>
              <a:gd name="connsiteY8" fmla="*/ 948059 h 3429119"/>
              <a:gd name="connsiteX9" fmla="*/ 168294 w 1997094"/>
              <a:gd name="connsiteY9" fmla="*/ 1082695 h 3429119"/>
              <a:gd name="connsiteX10" fmla="*/ 72927 w 1997094"/>
              <a:gd name="connsiteY10" fmla="*/ 1211721 h 3429119"/>
              <a:gd name="connsiteX11" fmla="*/ 0 w 1997094"/>
              <a:gd name="connsiteY11" fmla="*/ 1346356 h 3429119"/>
              <a:gd name="connsiteX12" fmla="*/ 134635 w 1997094"/>
              <a:gd name="connsiteY12" fmla="*/ 1705384 h 3429119"/>
              <a:gd name="connsiteX13" fmla="*/ 241222 w 1997094"/>
              <a:gd name="connsiteY13" fmla="*/ 1778312 h 3429119"/>
              <a:gd name="connsiteX14" fmla="*/ 291710 w 1997094"/>
              <a:gd name="connsiteY14" fmla="*/ 1744653 h 3429119"/>
              <a:gd name="connsiteX15" fmla="*/ 336589 w 1997094"/>
              <a:gd name="connsiteY15" fmla="*/ 1800751 h 3429119"/>
              <a:gd name="connsiteX16" fmla="*/ 370248 w 1997094"/>
              <a:gd name="connsiteY16" fmla="*/ 3141497 h 3429119"/>
              <a:gd name="connsiteX17" fmla="*/ 426346 w 1997094"/>
              <a:gd name="connsiteY17" fmla="*/ 3141497 h 3429119"/>
              <a:gd name="connsiteX18" fmla="*/ 431956 w 1997094"/>
              <a:gd name="connsiteY18" fmla="*/ 2423441 h 3429119"/>
              <a:gd name="connsiteX19" fmla="*/ 482444 w 1997094"/>
              <a:gd name="connsiteY19" fmla="*/ 2434660 h 3429119"/>
              <a:gd name="connsiteX20" fmla="*/ 493664 w 1997094"/>
              <a:gd name="connsiteY20" fmla="*/ 2928324 h 3429119"/>
              <a:gd name="connsiteX21" fmla="*/ 566591 w 1997094"/>
              <a:gd name="connsiteY21" fmla="*/ 2933934 h 3429119"/>
              <a:gd name="connsiteX22" fmla="*/ 572201 w 1997094"/>
              <a:gd name="connsiteY22" fmla="*/ 2457100 h 3429119"/>
              <a:gd name="connsiteX23" fmla="*/ 964888 w 1997094"/>
              <a:gd name="connsiteY23" fmla="*/ 2462710 h 3429119"/>
              <a:gd name="connsiteX24" fmla="*/ 970498 w 1997094"/>
              <a:gd name="connsiteY24" fmla="*/ 2866616 h 3429119"/>
              <a:gd name="connsiteX25" fmla="*/ 1026596 w 1997094"/>
              <a:gd name="connsiteY25" fmla="*/ 2877836 h 3429119"/>
              <a:gd name="connsiteX26" fmla="*/ 1020986 w 1997094"/>
              <a:gd name="connsiteY26" fmla="*/ 3051740 h 3429119"/>
              <a:gd name="connsiteX27" fmla="*/ 1009767 w 1997094"/>
              <a:gd name="connsiteY27" fmla="*/ 3175156 h 3429119"/>
              <a:gd name="connsiteX28" fmla="*/ 1020986 w 1997094"/>
              <a:gd name="connsiteY28" fmla="*/ 3393939 h 3429119"/>
              <a:gd name="connsiteX29" fmla="*/ 1217330 w 1997094"/>
              <a:gd name="connsiteY29" fmla="*/ 3410768 h 3429119"/>
              <a:gd name="connsiteX30" fmla="*/ 1234159 w 1997094"/>
              <a:gd name="connsiteY30" fmla="*/ 3248084 h 3429119"/>
              <a:gd name="connsiteX31" fmla="*/ 1211720 w 1997094"/>
              <a:gd name="connsiteY31" fmla="*/ 3040521 h 3429119"/>
              <a:gd name="connsiteX32" fmla="*/ 1234159 w 1997094"/>
              <a:gd name="connsiteY32" fmla="*/ 2883446 h 3429119"/>
              <a:gd name="connsiteX33" fmla="*/ 1239769 w 1997094"/>
              <a:gd name="connsiteY33" fmla="*/ 2614175 h 3429119"/>
              <a:gd name="connsiteX34" fmla="*/ 1301477 w 1997094"/>
              <a:gd name="connsiteY34" fmla="*/ 2586126 h 3429119"/>
              <a:gd name="connsiteX35" fmla="*/ 1284648 w 1997094"/>
              <a:gd name="connsiteY35" fmla="*/ 2417831 h 3429119"/>
              <a:gd name="connsiteX36" fmla="*/ 1351965 w 1997094"/>
              <a:gd name="connsiteY36" fmla="*/ 2608565 h 3429119"/>
              <a:gd name="connsiteX37" fmla="*/ 1380014 w 1997094"/>
              <a:gd name="connsiteY37" fmla="*/ 3119058 h 3429119"/>
              <a:gd name="connsiteX38" fmla="*/ 1447332 w 1997094"/>
              <a:gd name="connsiteY38" fmla="*/ 3091009 h 3429119"/>
              <a:gd name="connsiteX39" fmla="*/ 1419283 w 1997094"/>
              <a:gd name="connsiteY39" fmla="*/ 2625394 h 3429119"/>
              <a:gd name="connsiteX40" fmla="*/ 1469772 w 1997094"/>
              <a:gd name="connsiteY40" fmla="*/ 2636614 h 3429119"/>
              <a:gd name="connsiteX41" fmla="*/ 1480991 w 1997094"/>
              <a:gd name="connsiteY41" fmla="*/ 3292962 h 3429119"/>
              <a:gd name="connsiteX42" fmla="*/ 1531479 w 1997094"/>
              <a:gd name="connsiteY42" fmla="*/ 3276133 h 3429119"/>
              <a:gd name="connsiteX43" fmla="*/ 1553919 w 1997094"/>
              <a:gd name="connsiteY43" fmla="*/ 2821738 h 3429119"/>
              <a:gd name="connsiteX44" fmla="*/ 1604407 w 1997094"/>
              <a:gd name="connsiteY44" fmla="*/ 2961983 h 3429119"/>
              <a:gd name="connsiteX45" fmla="*/ 1952216 w 1997094"/>
              <a:gd name="connsiteY45" fmla="*/ 2771249 h 3429119"/>
              <a:gd name="connsiteX46" fmla="*/ 1997094 w 1997094"/>
              <a:gd name="connsiteY46" fmla="*/ 2653443 h 3429119"/>
              <a:gd name="connsiteX47" fmla="*/ 1823190 w 1997094"/>
              <a:gd name="connsiteY47" fmla="*/ 2642224 h 3429119"/>
              <a:gd name="connsiteX48" fmla="*/ 1694164 w 1997094"/>
              <a:gd name="connsiteY48" fmla="*/ 2546857 h 3429119"/>
              <a:gd name="connsiteX49" fmla="*/ 1621237 w 1997094"/>
              <a:gd name="connsiteY49" fmla="*/ 2451490 h 3429119"/>
              <a:gd name="connsiteX50" fmla="*/ 1694164 w 1997094"/>
              <a:gd name="connsiteY50" fmla="*/ 2328074 h 3429119"/>
              <a:gd name="connsiteX51" fmla="*/ 1514650 w 1997094"/>
              <a:gd name="connsiteY51" fmla="*/ 2030754 h 3429119"/>
              <a:gd name="connsiteX52" fmla="*/ 1531479 w 1997094"/>
              <a:gd name="connsiteY52" fmla="*/ 1610018 h 3429119"/>
              <a:gd name="connsiteX53" fmla="*/ 1301477 w 1997094"/>
              <a:gd name="connsiteY53" fmla="*/ 1615627 h 3429119"/>
              <a:gd name="connsiteX54" fmla="*/ 1323916 w 1997094"/>
              <a:gd name="connsiteY54" fmla="*/ 1486602 h 3429119"/>
              <a:gd name="connsiteX55" fmla="*/ 1262208 w 1997094"/>
              <a:gd name="connsiteY55" fmla="*/ 1301478 h 3429119"/>
              <a:gd name="connsiteX56" fmla="*/ 1301477 w 1997094"/>
              <a:gd name="connsiteY56" fmla="*/ 1228550 h 3429119"/>
              <a:gd name="connsiteX57" fmla="*/ 1234159 w 1997094"/>
              <a:gd name="connsiteY57" fmla="*/ 1043426 h 3429119"/>
              <a:gd name="connsiteX58" fmla="*/ 1250989 w 1997094"/>
              <a:gd name="connsiteY58" fmla="*/ 847083 h 3429119"/>
              <a:gd name="connsiteX59" fmla="*/ 970498 w 1997094"/>
              <a:gd name="connsiteY59" fmla="*/ 712447 h 3429119"/>
              <a:gd name="connsiteX60" fmla="*/ 1015376 w 1997094"/>
              <a:gd name="connsiteY60" fmla="*/ 622690 h 3429119"/>
              <a:gd name="connsiteX61" fmla="*/ 1150012 w 1997094"/>
              <a:gd name="connsiteY61" fmla="*/ 482445 h 3429119"/>
              <a:gd name="connsiteX62" fmla="*/ 1166841 w 1997094"/>
              <a:gd name="connsiteY62" fmla="*/ 314150 h 3429119"/>
              <a:gd name="connsiteX63" fmla="*/ 1161232 w 1997094"/>
              <a:gd name="connsiteY63" fmla="*/ 196344 h 3429119"/>
              <a:gd name="connsiteX64" fmla="*/ 1065865 w 1997094"/>
              <a:gd name="connsiteY64" fmla="*/ 117807 h 3429119"/>
              <a:gd name="connsiteX65" fmla="*/ 998547 w 1997094"/>
              <a:gd name="connsiteY65" fmla="*/ 72928 h 3429119"/>
              <a:gd name="connsiteX66" fmla="*/ 920010 w 1997094"/>
              <a:gd name="connsiteY66" fmla="*/ 0 h 3429119"/>
              <a:gd name="connsiteX0" fmla="*/ 920010 w 1997094"/>
              <a:gd name="connsiteY0" fmla="*/ 0 h 3429119"/>
              <a:gd name="connsiteX1" fmla="*/ 779764 w 1997094"/>
              <a:gd name="connsiteY1" fmla="*/ 117807 h 3429119"/>
              <a:gd name="connsiteX2" fmla="*/ 751715 w 1997094"/>
              <a:gd name="connsiteY2" fmla="*/ 224393 h 3429119"/>
              <a:gd name="connsiteX3" fmla="*/ 656348 w 1997094"/>
              <a:gd name="connsiteY3" fmla="*/ 403907 h 3429119"/>
              <a:gd name="connsiteX4" fmla="*/ 656348 w 1997094"/>
              <a:gd name="connsiteY4" fmla="*/ 460005 h 3429119"/>
              <a:gd name="connsiteX5" fmla="*/ 673178 w 1997094"/>
              <a:gd name="connsiteY5" fmla="*/ 544153 h 3429119"/>
              <a:gd name="connsiteX6" fmla="*/ 448785 w 1997094"/>
              <a:gd name="connsiteY6" fmla="*/ 656349 h 3429119"/>
              <a:gd name="connsiteX7" fmla="*/ 263661 w 1997094"/>
              <a:gd name="connsiteY7" fmla="*/ 673178 h 3429119"/>
              <a:gd name="connsiteX8" fmla="*/ 218783 w 1997094"/>
              <a:gd name="connsiteY8" fmla="*/ 948059 h 3429119"/>
              <a:gd name="connsiteX9" fmla="*/ 168294 w 1997094"/>
              <a:gd name="connsiteY9" fmla="*/ 1082695 h 3429119"/>
              <a:gd name="connsiteX10" fmla="*/ 72927 w 1997094"/>
              <a:gd name="connsiteY10" fmla="*/ 1211721 h 3429119"/>
              <a:gd name="connsiteX11" fmla="*/ 0 w 1997094"/>
              <a:gd name="connsiteY11" fmla="*/ 1346356 h 3429119"/>
              <a:gd name="connsiteX12" fmla="*/ 134635 w 1997094"/>
              <a:gd name="connsiteY12" fmla="*/ 1705384 h 3429119"/>
              <a:gd name="connsiteX13" fmla="*/ 241222 w 1997094"/>
              <a:gd name="connsiteY13" fmla="*/ 1778312 h 3429119"/>
              <a:gd name="connsiteX14" fmla="*/ 291710 w 1997094"/>
              <a:gd name="connsiteY14" fmla="*/ 1744653 h 3429119"/>
              <a:gd name="connsiteX15" fmla="*/ 336589 w 1997094"/>
              <a:gd name="connsiteY15" fmla="*/ 1800751 h 3429119"/>
              <a:gd name="connsiteX16" fmla="*/ 370248 w 1997094"/>
              <a:gd name="connsiteY16" fmla="*/ 3141497 h 3429119"/>
              <a:gd name="connsiteX17" fmla="*/ 426346 w 1997094"/>
              <a:gd name="connsiteY17" fmla="*/ 3141497 h 3429119"/>
              <a:gd name="connsiteX18" fmla="*/ 431956 w 1997094"/>
              <a:gd name="connsiteY18" fmla="*/ 2423441 h 3429119"/>
              <a:gd name="connsiteX19" fmla="*/ 482444 w 1997094"/>
              <a:gd name="connsiteY19" fmla="*/ 2434660 h 3429119"/>
              <a:gd name="connsiteX20" fmla="*/ 493664 w 1997094"/>
              <a:gd name="connsiteY20" fmla="*/ 2928324 h 3429119"/>
              <a:gd name="connsiteX21" fmla="*/ 566591 w 1997094"/>
              <a:gd name="connsiteY21" fmla="*/ 2933934 h 3429119"/>
              <a:gd name="connsiteX22" fmla="*/ 572201 w 1997094"/>
              <a:gd name="connsiteY22" fmla="*/ 2457100 h 3429119"/>
              <a:gd name="connsiteX23" fmla="*/ 964888 w 1997094"/>
              <a:gd name="connsiteY23" fmla="*/ 2462710 h 3429119"/>
              <a:gd name="connsiteX24" fmla="*/ 970498 w 1997094"/>
              <a:gd name="connsiteY24" fmla="*/ 2866616 h 3429119"/>
              <a:gd name="connsiteX25" fmla="*/ 1026596 w 1997094"/>
              <a:gd name="connsiteY25" fmla="*/ 2877836 h 3429119"/>
              <a:gd name="connsiteX26" fmla="*/ 1020986 w 1997094"/>
              <a:gd name="connsiteY26" fmla="*/ 3051740 h 3429119"/>
              <a:gd name="connsiteX27" fmla="*/ 1009767 w 1997094"/>
              <a:gd name="connsiteY27" fmla="*/ 3175156 h 3429119"/>
              <a:gd name="connsiteX28" fmla="*/ 1020986 w 1997094"/>
              <a:gd name="connsiteY28" fmla="*/ 3393939 h 3429119"/>
              <a:gd name="connsiteX29" fmla="*/ 1217330 w 1997094"/>
              <a:gd name="connsiteY29" fmla="*/ 3410768 h 3429119"/>
              <a:gd name="connsiteX30" fmla="*/ 1234159 w 1997094"/>
              <a:gd name="connsiteY30" fmla="*/ 3248084 h 3429119"/>
              <a:gd name="connsiteX31" fmla="*/ 1211720 w 1997094"/>
              <a:gd name="connsiteY31" fmla="*/ 3040521 h 3429119"/>
              <a:gd name="connsiteX32" fmla="*/ 1234159 w 1997094"/>
              <a:gd name="connsiteY32" fmla="*/ 2883446 h 3429119"/>
              <a:gd name="connsiteX33" fmla="*/ 1239769 w 1997094"/>
              <a:gd name="connsiteY33" fmla="*/ 2614175 h 3429119"/>
              <a:gd name="connsiteX34" fmla="*/ 1301477 w 1997094"/>
              <a:gd name="connsiteY34" fmla="*/ 2586126 h 3429119"/>
              <a:gd name="connsiteX35" fmla="*/ 1284648 w 1997094"/>
              <a:gd name="connsiteY35" fmla="*/ 2417831 h 3429119"/>
              <a:gd name="connsiteX36" fmla="*/ 1351965 w 1997094"/>
              <a:gd name="connsiteY36" fmla="*/ 2608565 h 3429119"/>
              <a:gd name="connsiteX37" fmla="*/ 1380014 w 1997094"/>
              <a:gd name="connsiteY37" fmla="*/ 3119058 h 3429119"/>
              <a:gd name="connsiteX38" fmla="*/ 1447332 w 1997094"/>
              <a:gd name="connsiteY38" fmla="*/ 3091009 h 3429119"/>
              <a:gd name="connsiteX39" fmla="*/ 1419283 w 1997094"/>
              <a:gd name="connsiteY39" fmla="*/ 2625394 h 3429119"/>
              <a:gd name="connsiteX40" fmla="*/ 1469772 w 1997094"/>
              <a:gd name="connsiteY40" fmla="*/ 2636614 h 3429119"/>
              <a:gd name="connsiteX41" fmla="*/ 1480991 w 1997094"/>
              <a:gd name="connsiteY41" fmla="*/ 3292962 h 3429119"/>
              <a:gd name="connsiteX42" fmla="*/ 1531479 w 1997094"/>
              <a:gd name="connsiteY42" fmla="*/ 3276133 h 3429119"/>
              <a:gd name="connsiteX43" fmla="*/ 1553919 w 1997094"/>
              <a:gd name="connsiteY43" fmla="*/ 2821738 h 3429119"/>
              <a:gd name="connsiteX44" fmla="*/ 1604407 w 1997094"/>
              <a:gd name="connsiteY44" fmla="*/ 2961983 h 3429119"/>
              <a:gd name="connsiteX45" fmla="*/ 1952216 w 1997094"/>
              <a:gd name="connsiteY45" fmla="*/ 2771249 h 3429119"/>
              <a:gd name="connsiteX46" fmla="*/ 1997094 w 1997094"/>
              <a:gd name="connsiteY46" fmla="*/ 2653443 h 3429119"/>
              <a:gd name="connsiteX47" fmla="*/ 1823190 w 1997094"/>
              <a:gd name="connsiteY47" fmla="*/ 2642224 h 3429119"/>
              <a:gd name="connsiteX48" fmla="*/ 1694164 w 1997094"/>
              <a:gd name="connsiteY48" fmla="*/ 2546857 h 3429119"/>
              <a:gd name="connsiteX49" fmla="*/ 1621237 w 1997094"/>
              <a:gd name="connsiteY49" fmla="*/ 2451490 h 3429119"/>
              <a:gd name="connsiteX50" fmla="*/ 1694164 w 1997094"/>
              <a:gd name="connsiteY50" fmla="*/ 2328074 h 3429119"/>
              <a:gd name="connsiteX51" fmla="*/ 1514650 w 1997094"/>
              <a:gd name="connsiteY51" fmla="*/ 2030754 h 3429119"/>
              <a:gd name="connsiteX52" fmla="*/ 1531479 w 1997094"/>
              <a:gd name="connsiteY52" fmla="*/ 1610018 h 3429119"/>
              <a:gd name="connsiteX53" fmla="*/ 1301477 w 1997094"/>
              <a:gd name="connsiteY53" fmla="*/ 1615627 h 3429119"/>
              <a:gd name="connsiteX54" fmla="*/ 1323916 w 1997094"/>
              <a:gd name="connsiteY54" fmla="*/ 1486602 h 3429119"/>
              <a:gd name="connsiteX55" fmla="*/ 1262208 w 1997094"/>
              <a:gd name="connsiteY55" fmla="*/ 1301478 h 3429119"/>
              <a:gd name="connsiteX56" fmla="*/ 1301477 w 1997094"/>
              <a:gd name="connsiteY56" fmla="*/ 1228550 h 3429119"/>
              <a:gd name="connsiteX57" fmla="*/ 1234159 w 1997094"/>
              <a:gd name="connsiteY57" fmla="*/ 1043426 h 3429119"/>
              <a:gd name="connsiteX58" fmla="*/ 1250989 w 1997094"/>
              <a:gd name="connsiteY58" fmla="*/ 847083 h 3429119"/>
              <a:gd name="connsiteX59" fmla="*/ 970498 w 1997094"/>
              <a:gd name="connsiteY59" fmla="*/ 712447 h 3429119"/>
              <a:gd name="connsiteX60" fmla="*/ 1015376 w 1997094"/>
              <a:gd name="connsiteY60" fmla="*/ 622690 h 3429119"/>
              <a:gd name="connsiteX61" fmla="*/ 1150012 w 1997094"/>
              <a:gd name="connsiteY61" fmla="*/ 482445 h 3429119"/>
              <a:gd name="connsiteX62" fmla="*/ 1166841 w 1997094"/>
              <a:gd name="connsiteY62" fmla="*/ 314150 h 3429119"/>
              <a:gd name="connsiteX63" fmla="*/ 1161232 w 1997094"/>
              <a:gd name="connsiteY63" fmla="*/ 196344 h 3429119"/>
              <a:gd name="connsiteX64" fmla="*/ 1065865 w 1997094"/>
              <a:gd name="connsiteY64" fmla="*/ 117807 h 3429119"/>
              <a:gd name="connsiteX65" fmla="*/ 998547 w 1997094"/>
              <a:gd name="connsiteY65" fmla="*/ 72928 h 3429119"/>
              <a:gd name="connsiteX66" fmla="*/ 920010 w 1997094"/>
              <a:gd name="connsiteY66" fmla="*/ 0 h 3429119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34159 w 1997094"/>
              <a:gd name="connsiteY30" fmla="*/ 3248084 h 3436871"/>
              <a:gd name="connsiteX31" fmla="*/ 1211720 w 1997094"/>
              <a:gd name="connsiteY31" fmla="*/ 3040521 h 3436871"/>
              <a:gd name="connsiteX32" fmla="*/ 1234159 w 1997094"/>
              <a:gd name="connsiteY32" fmla="*/ 2883446 h 3436871"/>
              <a:gd name="connsiteX33" fmla="*/ 1239769 w 1997094"/>
              <a:gd name="connsiteY33" fmla="*/ 2614175 h 3436871"/>
              <a:gd name="connsiteX34" fmla="*/ 1301477 w 1997094"/>
              <a:gd name="connsiteY34" fmla="*/ 2586126 h 3436871"/>
              <a:gd name="connsiteX35" fmla="*/ 1284648 w 1997094"/>
              <a:gd name="connsiteY35" fmla="*/ 2417831 h 3436871"/>
              <a:gd name="connsiteX36" fmla="*/ 1351965 w 1997094"/>
              <a:gd name="connsiteY36" fmla="*/ 2608565 h 3436871"/>
              <a:gd name="connsiteX37" fmla="*/ 1380014 w 1997094"/>
              <a:gd name="connsiteY37" fmla="*/ 3119058 h 3436871"/>
              <a:gd name="connsiteX38" fmla="*/ 1447332 w 1997094"/>
              <a:gd name="connsiteY38" fmla="*/ 3091009 h 3436871"/>
              <a:gd name="connsiteX39" fmla="*/ 1419283 w 1997094"/>
              <a:gd name="connsiteY39" fmla="*/ 2625394 h 3436871"/>
              <a:gd name="connsiteX40" fmla="*/ 1469772 w 1997094"/>
              <a:gd name="connsiteY40" fmla="*/ 2636614 h 3436871"/>
              <a:gd name="connsiteX41" fmla="*/ 1480991 w 1997094"/>
              <a:gd name="connsiteY41" fmla="*/ 3292962 h 3436871"/>
              <a:gd name="connsiteX42" fmla="*/ 1531479 w 1997094"/>
              <a:gd name="connsiteY42" fmla="*/ 3276133 h 3436871"/>
              <a:gd name="connsiteX43" fmla="*/ 1553919 w 1997094"/>
              <a:gd name="connsiteY43" fmla="*/ 2821738 h 3436871"/>
              <a:gd name="connsiteX44" fmla="*/ 1604407 w 1997094"/>
              <a:gd name="connsiteY44" fmla="*/ 2961983 h 3436871"/>
              <a:gd name="connsiteX45" fmla="*/ 1952216 w 1997094"/>
              <a:gd name="connsiteY45" fmla="*/ 2771249 h 3436871"/>
              <a:gd name="connsiteX46" fmla="*/ 1997094 w 1997094"/>
              <a:gd name="connsiteY46" fmla="*/ 2653443 h 3436871"/>
              <a:gd name="connsiteX47" fmla="*/ 1823190 w 1997094"/>
              <a:gd name="connsiteY47" fmla="*/ 2642224 h 3436871"/>
              <a:gd name="connsiteX48" fmla="*/ 1694164 w 1997094"/>
              <a:gd name="connsiteY48" fmla="*/ 2546857 h 3436871"/>
              <a:gd name="connsiteX49" fmla="*/ 1621237 w 1997094"/>
              <a:gd name="connsiteY49" fmla="*/ 2451490 h 3436871"/>
              <a:gd name="connsiteX50" fmla="*/ 1694164 w 1997094"/>
              <a:gd name="connsiteY50" fmla="*/ 2328074 h 3436871"/>
              <a:gd name="connsiteX51" fmla="*/ 1514650 w 1997094"/>
              <a:gd name="connsiteY51" fmla="*/ 2030754 h 3436871"/>
              <a:gd name="connsiteX52" fmla="*/ 1531479 w 1997094"/>
              <a:gd name="connsiteY52" fmla="*/ 1610018 h 3436871"/>
              <a:gd name="connsiteX53" fmla="*/ 1301477 w 1997094"/>
              <a:gd name="connsiteY53" fmla="*/ 1615627 h 3436871"/>
              <a:gd name="connsiteX54" fmla="*/ 1323916 w 1997094"/>
              <a:gd name="connsiteY54" fmla="*/ 1486602 h 3436871"/>
              <a:gd name="connsiteX55" fmla="*/ 1262208 w 1997094"/>
              <a:gd name="connsiteY55" fmla="*/ 1301478 h 3436871"/>
              <a:gd name="connsiteX56" fmla="*/ 1301477 w 1997094"/>
              <a:gd name="connsiteY56" fmla="*/ 1228550 h 3436871"/>
              <a:gd name="connsiteX57" fmla="*/ 1234159 w 1997094"/>
              <a:gd name="connsiteY57" fmla="*/ 1043426 h 3436871"/>
              <a:gd name="connsiteX58" fmla="*/ 1250989 w 1997094"/>
              <a:gd name="connsiteY58" fmla="*/ 847083 h 3436871"/>
              <a:gd name="connsiteX59" fmla="*/ 970498 w 1997094"/>
              <a:gd name="connsiteY59" fmla="*/ 712447 h 3436871"/>
              <a:gd name="connsiteX60" fmla="*/ 1015376 w 1997094"/>
              <a:gd name="connsiteY60" fmla="*/ 622690 h 3436871"/>
              <a:gd name="connsiteX61" fmla="*/ 1150012 w 1997094"/>
              <a:gd name="connsiteY61" fmla="*/ 482445 h 3436871"/>
              <a:gd name="connsiteX62" fmla="*/ 1166841 w 1997094"/>
              <a:gd name="connsiteY62" fmla="*/ 314150 h 3436871"/>
              <a:gd name="connsiteX63" fmla="*/ 1161232 w 1997094"/>
              <a:gd name="connsiteY63" fmla="*/ 196344 h 3436871"/>
              <a:gd name="connsiteX64" fmla="*/ 1065865 w 1997094"/>
              <a:gd name="connsiteY64" fmla="*/ 117807 h 3436871"/>
              <a:gd name="connsiteX65" fmla="*/ 998547 w 1997094"/>
              <a:gd name="connsiteY65" fmla="*/ 72928 h 3436871"/>
              <a:gd name="connsiteX66" fmla="*/ 920010 w 1997094"/>
              <a:gd name="connsiteY66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11720 w 1997094"/>
              <a:gd name="connsiteY31" fmla="*/ 3040521 h 3436871"/>
              <a:gd name="connsiteX32" fmla="*/ 1234159 w 1997094"/>
              <a:gd name="connsiteY32" fmla="*/ 2883446 h 3436871"/>
              <a:gd name="connsiteX33" fmla="*/ 1239769 w 1997094"/>
              <a:gd name="connsiteY33" fmla="*/ 2614175 h 3436871"/>
              <a:gd name="connsiteX34" fmla="*/ 1301477 w 1997094"/>
              <a:gd name="connsiteY34" fmla="*/ 2586126 h 3436871"/>
              <a:gd name="connsiteX35" fmla="*/ 1284648 w 1997094"/>
              <a:gd name="connsiteY35" fmla="*/ 2417831 h 3436871"/>
              <a:gd name="connsiteX36" fmla="*/ 1351965 w 1997094"/>
              <a:gd name="connsiteY36" fmla="*/ 2608565 h 3436871"/>
              <a:gd name="connsiteX37" fmla="*/ 1380014 w 1997094"/>
              <a:gd name="connsiteY37" fmla="*/ 3119058 h 3436871"/>
              <a:gd name="connsiteX38" fmla="*/ 1447332 w 1997094"/>
              <a:gd name="connsiteY38" fmla="*/ 3091009 h 3436871"/>
              <a:gd name="connsiteX39" fmla="*/ 1419283 w 1997094"/>
              <a:gd name="connsiteY39" fmla="*/ 2625394 h 3436871"/>
              <a:gd name="connsiteX40" fmla="*/ 1469772 w 1997094"/>
              <a:gd name="connsiteY40" fmla="*/ 2636614 h 3436871"/>
              <a:gd name="connsiteX41" fmla="*/ 1480991 w 1997094"/>
              <a:gd name="connsiteY41" fmla="*/ 3292962 h 3436871"/>
              <a:gd name="connsiteX42" fmla="*/ 1531479 w 1997094"/>
              <a:gd name="connsiteY42" fmla="*/ 3276133 h 3436871"/>
              <a:gd name="connsiteX43" fmla="*/ 1553919 w 1997094"/>
              <a:gd name="connsiteY43" fmla="*/ 2821738 h 3436871"/>
              <a:gd name="connsiteX44" fmla="*/ 1604407 w 1997094"/>
              <a:gd name="connsiteY44" fmla="*/ 2961983 h 3436871"/>
              <a:gd name="connsiteX45" fmla="*/ 1952216 w 1997094"/>
              <a:gd name="connsiteY45" fmla="*/ 2771249 h 3436871"/>
              <a:gd name="connsiteX46" fmla="*/ 1997094 w 1997094"/>
              <a:gd name="connsiteY46" fmla="*/ 2653443 h 3436871"/>
              <a:gd name="connsiteX47" fmla="*/ 1823190 w 1997094"/>
              <a:gd name="connsiteY47" fmla="*/ 2642224 h 3436871"/>
              <a:gd name="connsiteX48" fmla="*/ 1694164 w 1997094"/>
              <a:gd name="connsiteY48" fmla="*/ 2546857 h 3436871"/>
              <a:gd name="connsiteX49" fmla="*/ 1621237 w 1997094"/>
              <a:gd name="connsiteY49" fmla="*/ 2451490 h 3436871"/>
              <a:gd name="connsiteX50" fmla="*/ 1694164 w 1997094"/>
              <a:gd name="connsiteY50" fmla="*/ 2328074 h 3436871"/>
              <a:gd name="connsiteX51" fmla="*/ 1514650 w 1997094"/>
              <a:gd name="connsiteY51" fmla="*/ 2030754 h 3436871"/>
              <a:gd name="connsiteX52" fmla="*/ 1531479 w 1997094"/>
              <a:gd name="connsiteY52" fmla="*/ 1610018 h 3436871"/>
              <a:gd name="connsiteX53" fmla="*/ 1301477 w 1997094"/>
              <a:gd name="connsiteY53" fmla="*/ 1615627 h 3436871"/>
              <a:gd name="connsiteX54" fmla="*/ 1323916 w 1997094"/>
              <a:gd name="connsiteY54" fmla="*/ 1486602 h 3436871"/>
              <a:gd name="connsiteX55" fmla="*/ 1262208 w 1997094"/>
              <a:gd name="connsiteY55" fmla="*/ 1301478 h 3436871"/>
              <a:gd name="connsiteX56" fmla="*/ 1301477 w 1997094"/>
              <a:gd name="connsiteY56" fmla="*/ 1228550 h 3436871"/>
              <a:gd name="connsiteX57" fmla="*/ 1234159 w 1997094"/>
              <a:gd name="connsiteY57" fmla="*/ 1043426 h 3436871"/>
              <a:gd name="connsiteX58" fmla="*/ 1250989 w 1997094"/>
              <a:gd name="connsiteY58" fmla="*/ 847083 h 3436871"/>
              <a:gd name="connsiteX59" fmla="*/ 970498 w 1997094"/>
              <a:gd name="connsiteY59" fmla="*/ 712447 h 3436871"/>
              <a:gd name="connsiteX60" fmla="*/ 1015376 w 1997094"/>
              <a:gd name="connsiteY60" fmla="*/ 622690 h 3436871"/>
              <a:gd name="connsiteX61" fmla="*/ 1150012 w 1997094"/>
              <a:gd name="connsiteY61" fmla="*/ 482445 h 3436871"/>
              <a:gd name="connsiteX62" fmla="*/ 1166841 w 1997094"/>
              <a:gd name="connsiteY62" fmla="*/ 314150 h 3436871"/>
              <a:gd name="connsiteX63" fmla="*/ 1161232 w 1997094"/>
              <a:gd name="connsiteY63" fmla="*/ 196344 h 3436871"/>
              <a:gd name="connsiteX64" fmla="*/ 1065865 w 1997094"/>
              <a:gd name="connsiteY64" fmla="*/ 117807 h 3436871"/>
              <a:gd name="connsiteX65" fmla="*/ 998547 w 1997094"/>
              <a:gd name="connsiteY65" fmla="*/ 72928 h 3436871"/>
              <a:gd name="connsiteX66" fmla="*/ 920010 w 1997094"/>
              <a:gd name="connsiteY66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34159 w 1997094"/>
              <a:gd name="connsiteY32" fmla="*/ 2883446 h 3436871"/>
              <a:gd name="connsiteX33" fmla="*/ 1239769 w 1997094"/>
              <a:gd name="connsiteY33" fmla="*/ 2614175 h 3436871"/>
              <a:gd name="connsiteX34" fmla="*/ 1301477 w 1997094"/>
              <a:gd name="connsiteY34" fmla="*/ 2586126 h 3436871"/>
              <a:gd name="connsiteX35" fmla="*/ 1284648 w 1997094"/>
              <a:gd name="connsiteY35" fmla="*/ 2417831 h 3436871"/>
              <a:gd name="connsiteX36" fmla="*/ 1351965 w 1997094"/>
              <a:gd name="connsiteY36" fmla="*/ 2608565 h 3436871"/>
              <a:gd name="connsiteX37" fmla="*/ 1380014 w 1997094"/>
              <a:gd name="connsiteY37" fmla="*/ 3119058 h 3436871"/>
              <a:gd name="connsiteX38" fmla="*/ 1447332 w 1997094"/>
              <a:gd name="connsiteY38" fmla="*/ 3091009 h 3436871"/>
              <a:gd name="connsiteX39" fmla="*/ 1419283 w 1997094"/>
              <a:gd name="connsiteY39" fmla="*/ 2625394 h 3436871"/>
              <a:gd name="connsiteX40" fmla="*/ 1469772 w 1997094"/>
              <a:gd name="connsiteY40" fmla="*/ 2636614 h 3436871"/>
              <a:gd name="connsiteX41" fmla="*/ 1480991 w 1997094"/>
              <a:gd name="connsiteY41" fmla="*/ 3292962 h 3436871"/>
              <a:gd name="connsiteX42" fmla="*/ 1531479 w 1997094"/>
              <a:gd name="connsiteY42" fmla="*/ 3276133 h 3436871"/>
              <a:gd name="connsiteX43" fmla="*/ 1553919 w 1997094"/>
              <a:gd name="connsiteY43" fmla="*/ 2821738 h 3436871"/>
              <a:gd name="connsiteX44" fmla="*/ 1604407 w 1997094"/>
              <a:gd name="connsiteY44" fmla="*/ 2961983 h 3436871"/>
              <a:gd name="connsiteX45" fmla="*/ 1952216 w 1997094"/>
              <a:gd name="connsiteY45" fmla="*/ 2771249 h 3436871"/>
              <a:gd name="connsiteX46" fmla="*/ 1997094 w 1997094"/>
              <a:gd name="connsiteY46" fmla="*/ 2653443 h 3436871"/>
              <a:gd name="connsiteX47" fmla="*/ 1823190 w 1997094"/>
              <a:gd name="connsiteY47" fmla="*/ 2642224 h 3436871"/>
              <a:gd name="connsiteX48" fmla="*/ 1694164 w 1997094"/>
              <a:gd name="connsiteY48" fmla="*/ 2546857 h 3436871"/>
              <a:gd name="connsiteX49" fmla="*/ 1621237 w 1997094"/>
              <a:gd name="connsiteY49" fmla="*/ 2451490 h 3436871"/>
              <a:gd name="connsiteX50" fmla="*/ 1694164 w 1997094"/>
              <a:gd name="connsiteY50" fmla="*/ 2328074 h 3436871"/>
              <a:gd name="connsiteX51" fmla="*/ 1514650 w 1997094"/>
              <a:gd name="connsiteY51" fmla="*/ 2030754 h 3436871"/>
              <a:gd name="connsiteX52" fmla="*/ 1531479 w 1997094"/>
              <a:gd name="connsiteY52" fmla="*/ 1610018 h 3436871"/>
              <a:gd name="connsiteX53" fmla="*/ 1301477 w 1997094"/>
              <a:gd name="connsiteY53" fmla="*/ 1615627 h 3436871"/>
              <a:gd name="connsiteX54" fmla="*/ 1323916 w 1997094"/>
              <a:gd name="connsiteY54" fmla="*/ 1486602 h 3436871"/>
              <a:gd name="connsiteX55" fmla="*/ 1262208 w 1997094"/>
              <a:gd name="connsiteY55" fmla="*/ 1301478 h 3436871"/>
              <a:gd name="connsiteX56" fmla="*/ 1301477 w 1997094"/>
              <a:gd name="connsiteY56" fmla="*/ 1228550 h 3436871"/>
              <a:gd name="connsiteX57" fmla="*/ 1234159 w 1997094"/>
              <a:gd name="connsiteY57" fmla="*/ 1043426 h 3436871"/>
              <a:gd name="connsiteX58" fmla="*/ 1250989 w 1997094"/>
              <a:gd name="connsiteY58" fmla="*/ 847083 h 3436871"/>
              <a:gd name="connsiteX59" fmla="*/ 970498 w 1997094"/>
              <a:gd name="connsiteY59" fmla="*/ 712447 h 3436871"/>
              <a:gd name="connsiteX60" fmla="*/ 1015376 w 1997094"/>
              <a:gd name="connsiteY60" fmla="*/ 622690 h 3436871"/>
              <a:gd name="connsiteX61" fmla="*/ 1150012 w 1997094"/>
              <a:gd name="connsiteY61" fmla="*/ 482445 h 3436871"/>
              <a:gd name="connsiteX62" fmla="*/ 1166841 w 1997094"/>
              <a:gd name="connsiteY62" fmla="*/ 314150 h 3436871"/>
              <a:gd name="connsiteX63" fmla="*/ 1161232 w 1997094"/>
              <a:gd name="connsiteY63" fmla="*/ 196344 h 3436871"/>
              <a:gd name="connsiteX64" fmla="*/ 1065865 w 1997094"/>
              <a:gd name="connsiteY64" fmla="*/ 117807 h 3436871"/>
              <a:gd name="connsiteX65" fmla="*/ 998547 w 1997094"/>
              <a:gd name="connsiteY65" fmla="*/ 72928 h 3436871"/>
              <a:gd name="connsiteX66" fmla="*/ 920010 w 1997094"/>
              <a:gd name="connsiteY66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39769 w 1997094"/>
              <a:gd name="connsiteY34" fmla="*/ 2614175 h 3436871"/>
              <a:gd name="connsiteX35" fmla="*/ 1301477 w 1997094"/>
              <a:gd name="connsiteY35" fmla="*/ 2586126 h 3436871"/>
              <a:gd name="connsiteX36" fmla="*/ 1284648 w 1997094"/>
              <a:gd name="connsiteY36" fmla="*/ 2417831 h 3436871"/>
              <a:gd name="connsiteX37" fmla="*/ 1351965 w 1997094"/>
              <a:gd name="connsiteY37" fmla="*/ 2608565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301477 w 1997094"/>
              <a:gd name="connsiteY35" fmla="*/ 2586126 h 3436871"/>
              <a:gd name="connsiteX36" fmla="*/ 1284648 w 1997094"/>
              <a:gd name="connsiteY36" fmla="*/ 2417831 h 3436871"/>
              <a:gd name="connsiteX37" fmla="*/ 1351965 w 1997094"/>
              <a:gd name="connsiteY37" fmla="*/ 2608565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84648 w 1997094"/>
              <a:gd name="connsiteY36" fmla="*/ 2417831 h 3436871"/>
              <a:gd name="connsiteX37" fmla="*/ 1351965 w 1997094"/>
              <a:gd name="connsiteY37" fmla="*/ 2608565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1965 w 1997094"/>
              <a:gd name="connsiteY37" fmla="*/ 2608565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74404 w 1997094"/>
              <a:gd name="connsiteY37" fmla="*/ 2591736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74404 w 1997094"/>
              <a:gd name="connsiteY38" fmla="*/ 3034911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74404 w 1997094"/>
              <a:gd name="connsiteY38" fmla="*/ 3034911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48785 w 1997094"/>
              <a:gd name="connsiteY17" fmla="*/ 3298572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87077 w 1997094"/>
              <a:gd name="connsiteY16" fmla="*/ 3326621 h 3436871"/>
              <a:gd name="connsiteX17" fmla="*/ 448785 w 1997094"/>
              <a:gd name="connsiteY17" fmla="*/ 3298572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87077 w 1997094"/>
              <a:gd name="connsiteY16" fmla="*/ 3326621 h 3436871"/>
              <a:gd name="connsiteX17" fmla="*/ 448785 w 1997094"/>
              <a:gd name="connsiteY17" fmla="*/ 3298572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37090 w 1997094"/>
              <a:gd name="connsiteY44" fmla="*/ 280490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87077 w 1997094"/>
              <a:gd name="connsiteY16" fmla="*/ 3326621 h 3436871"/>
              <a:gd name="connsiteX17" fmla="*/ 448785 w 1997094"/>
              <a:gd name="connsiteY17" fmla="*/ 3298572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37090 w 1997094"/>
              <a:gd name="connsiteY44" fmla="*/ 280490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87077 w 1997094"/>
              <a:gd name="connsiteY16" fmla="*/ 3326621 h 3436871"/>
              <a:gd name="connsiteX17" fmla="*/ 448785 w 1997094"/>
              <a:gd name="connsiteY17" fmla="*/ 3298572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37090 w 1997094"/>
              <a:gd name="connsiteY44" fmla="*/ 2804908 h 3436871"/>
              <a:gd name="connsiteX45" fmla="*/ 1604407 w 1997094"/>
              <a:gd name="connsiteY45" fmla="*/ 2961983 h 3436871"/>
              <a:gd name="connsiteX46" fmla="*/ 1991484 w 1997094"/>
              <a:gd name="connsiteY46" fmla="*/ 276563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2025802"/>
              <a:gd name="connsiteY0" fmla="*/ 0 h 3436871"/>
              <a:gd name="connsiteX1" fmla="*/ 779764 w 2025802"/>
              <a:gd name="connsiteY1" fmla="*/ 117807 h 3436871"/>
              <a:gd name="connsiteX2" fmla="*/ 751715 w 2025802"/>
              <a:gd name="connsiteY2" fmla="*/ 224393 h 3436871"/>
              <a:gd name="connsiteX3" fmla="*/ 656348 w 2025802"/>
              <a:gd name="connsiteY3" fmla="*/ 403907 h 3436871"/>
              <a:gd name="connsiteX4" fmla="*/ 656348 w 2025802"/>
              <a:gd name="connsiteY4" fmla="*/ 460005 h 3436871"/>
              <a:gd name="connsiteX5" fmla="*/ 673178 w 2025802"/>
              <a:gd name="connsiteY5" fmla="*/ 544153 h 3436871"/>
              <a:gd name="connsiteX6" fmla="*/ 448785 w 2025802"/>
              <a:gd name="connsiteY6" fmla="*/ 656349 h 3436871"/>
              <a:gd name="connsiteX7" fmla="*/ 263661 w 2025802"/>
              <a:gd name="connsiteY7" fmla="*/ 673178 h 3436871"/>
              <a:gd name="connsiteX8" fmla="*/ 218783 w 2025802"/>
              <a:gd name="connsiteY8" fmla="*/ 948059 h 3436871"/>
              <a:gd name="connsiteX9" fmla="*/ 168294 w 2025802"/>
              <a:gd name="connsiteY9" fmla="*/ 1082695 h 3436871"/>
              <a:gd name="connsiteX10" fmla="*/ 72927 w 2025802"/>
              <a:gd name="connsiteY10" fmla="*/ 1211721 h 3436871"/>
              <a:gd name="connsiteX11" fmla="*/ 0 w 2025802"/>
              <a:gd name="connsiteY11" fmla="*/ 1346356 h 3436871"/>
              <a:gd name="connsiteX12" fmla="*/ 134635 w 2025802"/>
              <a:gd name="connsiteY12" fmla="*/ 1705384 h 3436871"/>
              <a:gd name="connsiteX13" fmla="*/ 241222 w 2025802"/>
              <a:gd name="connsiteY13" fmla="*/ 1778312 h 3436871"/>
              <a:gd name="connsiteX14" fmla="*/ 291710 w 2025802"/>
              <a:gd name="connsiteY14" fmla="*/ 1744653 h 3436871"/>
              <a:gd name="connsiteX15" fmla="*/ 336589 w 2025802"/>
              <a:gd name="connsiteY15" fmla="*/ 1800751 h 3436871"/>
              <a:gd name="connsiteX16" fmla="*/ 387077 w 2025802"/>
              <a:gd name="connsiteY16" fmla="*/ 3326621 h 3436871"/>
              <a:gd name="connsiteX17" fmla="*/ 448785 w 2025802"/>
              <a:gd name="connsiteY17" fmla="*/ 3298572 h 3436871"/>
              <a:gd name="connsiteX18" fmla="*/ 431956 w 2025802"/>
              <a:gd name="connsiteY18" fmla="*/ 2423441 h 3436871"/>
              <a:gd name="connsiteX19" fmla="*/ 482444 w 2025802"/>
              <a:gd name="connsiteY19" fmla="*/ 2434660 h 3436871"/>
              <a:gd name="connsiteX20" fmla="*/ 516103 w 2025802"/>
              <a:gd name="connsiteY20" fmla="*/ 3119058 h 3436871"/>
              <a:gd name="connsiteX21" fmla="*/ 583421 w 2025802"/>
              <a:gd name="connsiteY21" fmla="*/ 3124668 h 3436871"/>
              <a:gd name="connsiteX22" fmla="*/ 572201 w 2025802"/>
              <a:gd name="connsiteY22" fmla="*/ 2457100 h 3436871"/>
              <a:gd name="connsiteX23" fmla="*/ 964888 w 2025802"/>
              <a:gd name="connsiteY23" fmla="*/ 2462710 h 3436871"/>
              <a:gd name="connsiteX24" fmla="*/ 970498 w 2025802"/>
              <a:gd name="connsiteY24" fmla="*/ 2866616 h 3436871"/>
              <a:gd name="connsiteX25" fmla="*/ 1026596 w 2025802"/>
              <a:gd name="connsiteY25" fmla="*/ 2877836 h 3436871"/>
              <a:gd name="connsiteX26" fmla="*/ 1020986 w 2025802"/>
              <a:gd name="connsiteY26" fmla="*/ 3051740 h 3436871"/>
              <a:gd name="connsiteX27" fmla="*/ 1009767 w 2025802"/>
              <a:gd name="connsiteY27" fmla="*/ 3175156 h 3436871"/>
              <a:gd name="connsiteX28" fmla="*/ 1020986 w 2025802"/>
              <a:gd name="connsiteY28" fmla="*/ 3393939 h 3436871"/>
              <a:gd name="connsiteX29" fmla="*/ 1217330 w 2025802"/>
              <a:gd name="connsiteY29" fmla="*/ 3410768 h 3436871"/>
              <a:gd name="connsiteX30" fmla="*/ 1211720 w 2025802"/>
              <a:gd name="connsiteY30" fmla="*/ 3225645 h 3436871"/>
              <a:gd name="connsiteX31" fmla="*/ 1228549 w 2025802"/>
              <a:gd name="connsiteY31" fmla="*/ 3051741 h 3436871"/>
              <a:gd name="connsiteX32" fmla="*/ 1211720 w 2025802"/>
              <a:gd name="connsiteY32" fmla="*/ 2922714 h 3436871"/>
              <a:gd name="connsiteX33" fmla="*/ 1234159 w 2025802"/>
              <a:gd name="connsiteY33" fmla="*/ 2883446 h 3436871"/>
              <a:gd name="connsiteX34" fmla="*/ 1250988 w 2025802"/>
              <a:gd name="connsiteY34" fmla="*/ 2664663 h 3436871"/>
              <a:gd name="connsiteX35" fmla="*/ 1256599 w 2025802"/>
              <a:gd name="connsiteY35" fmla="*/ 2552467 h 3436871"/>
              <a:gd name="connsiteX36" fmla="*/ 1262209 w 2025802"/>
              <a:gd name="connsiteY36" fmla="*/ 2417831 h 3436871"/>
              <a:gd name="connsiteX37" fmla="*/ 1357574 w 2025802"/>
              <a:gd name="connsiteY37" fmla="*/ 2569297 h 3436871"/>
              <a:gd name="connsiteX38" fmla="*/ 1368794 w 2025802"/>
              <a:gd name="connsiteY38" fmla="*/ 3107839 h 3436871"/>
              <a:gd name="connsiteX39" fmla="*/ 1413673 w 2025802"/>
              <a:gd name="connsiteY39" fmla="*/ 3113448 h 3436871"/>
              <a:gd name="connsiteX40" fmla="*/ 1419283 w 2025802"/>
              <a:gd name="connsiteY40" fmla="*/ 2625394 h 3436871"/>
              <a:gd name="connsiteX41" fmla="*/ 1469772 w 2025802"/>
              <a:gd name="connsiteY41" fmla="*/ 2636614 h 3436871"/>
              <a:gd name="connsiteX42" fmla="*/ 1480991 w 2025802"/>
              <a:gd name="connsiteY42" fmla="*/ 3292962 h 3436871"/>
              <a:gd name="connsiteX43" fmla="*/ 1531479 w 2025802"/>
              <a:gd name="connsiteY43" fmla="*/ 3276133 h 3436871"/>
              <a:gd name="connsiteX44" fmla="*/ 1537090 w 2025802"/>
              <a:gd name="connsiteY44" fmla="*/ 2804908 h 3436871"/>
              <a:gd name="connsiteX45" fmla="*/ 1604407 w 2025802"/>
              <a:gd name="connsiteY45" fmla="*/ 2961983 h 3436871"/>
              <a:gd name="connsiteX46" fmla="*/ 1991484 w 2025802"/>
              <a:gd name="connsiteY46" fmla="*/ 2765639 h 3436871"/>
              <a:gd name="connsiteX47" fmla="*/ 1997094 w 2025802"/>
              <a:gd name="connsiteY47" fmla="*/ 2653443 h 3436871"/>
              <a:gd name="connsiteX48" fmla="*/ 1823190 w 2025802"/>
              <a:gd name="connsiteY48" fmla="*/ 2642224 h 3436871"/>
              <a:gd name="connsiteX49" fmla="*/ 1694164 w 2025802"/>
              <a:gd name="connsiteY49" fmla="*/ 2546857 h 3436871"/>
              <a:gd name="connsiteX50" fmla="*/ 1621237 w 2025802"/>
              <a:gd name="connsiteY50" fmla="*/ 2451490 h 3436871"/>
              <a:gd name="connsiteX51" fmla="*/ 1694164 w 2025802"/>
              <a:gd name="connsiteY51" fmla="*/ 2328074 h 3436871"/>
              <a:gd name="connsiteX52" fmla="*/ 1514650 w 2025802"/>
              <a:gd name="connsiteY52" fmla="*/ 2030754 h 3436871"/>
              <a:gd name="connsiteX53" fmla="*/ 1531479 w 2025802"/>
              <a:gd name="connsiteY53" fmla="*/ 1610018 h 3436871"/>
              <a:gd name="connsiteX54" fmla="*/ 1301477 w 2025802"/>
              <a:gd name="connsiteY54" fmla="*/ 1615627 h 3436871"/>
              <a:gd name="connsiteX55" fmla="*/ 1323916 w 2025802"/>
              <a:gd name="connsiteY55" fmla="*/ 1486602 h 3436871"/>
              <a:gd name="connsiteX56" fmla="*/ 1262208 w 2025802"/>
              <a:gd name="connsiteY56" fmla="*/ 1301478 h 3436871"/>
              <a:gd name="connsiteX57" fmla="*/ 1301477 w 2025802"/>
              <a:gd name="connsiteY57" fmla="*/ 1228550 h 3436871"/>
              <a:gd name="connsiteX58" fmla="*/ 1234159 w 2025802"/>
              <a:gd name="connsiteY58" fmla="*/ 1043426 h 3436871"/>
              <a:gd name="connsiteX59" fmla="*/ 1250989 w 2025802"/>
              <a:gd name="connsiteY59" fmla="*/ 847083 h 3436871"/>
              <a:gd name="connsiteX60" fmla="*/ 970498 w 2025802"/>
              <a:gd name="connsiteY60" fmla="*/ 712447 h 3436871"/>
              <a:gd name="connsiteX61" fmla="*/ 1015376 w 2025802"/>
              <a:gd name="connsiteY61" fmla="*/ 622690 h 3436871"/>
              <a:gd name="connsiteX62" fmla="*/ 1150012 w 2025802"/>
              <a:gd name="connsiteY62" fmla="*/ 482445 h 3436871"/>
              <a:gd name="connsiteX63" fmla="*/ 1166841 w 2025802"/>
              <a:gd name="connsiteY63" fmla="*/ 314150 h 3436871"/>
              <a:gd name="connsiteX64" fmla="*/ 1161232 w 2025802"/>
              <a:gd name="connsiteY64" fmla="*/ 196344 h 3436871"/>
              <a:gd name="connsiteX65" fmla="*/ 1065865 w 2025802"/>
              <a:gd name="connsiteY65" fmla="*/ 117807 h 3436871"/>
              <a:gd name="connsiteX66" fmla="*/ 998547 w 2025802"/>
              <a:gd name="connsiteY66" fmla="*/ 72928 h 3436871"/>
              <a:gd name="connsiteX67" fmla="*/ 920010 w 2025802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3190 w 2038796"/>
              <a:gd name="connsiteY48" fmla="*/ 2642224 h 3436871"/>
              <a:gd name="connsiteX49" fmla="*/ 1694164 w 2038796"/>
              <a:gd name="connsiteY49" fmla="*/ 2546857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31479 w 2038796"/>
              <a:gd name="connsiteY53" fmla="*/ 1610018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06360 w 2038796"/>
              <a:gd name="connsiteY48" fmla="*/ 2664663 h 3436871"/>
              <a:gd name="connsiteX49" fmla="*/ 1694164 w 2038796"/>
              <a:gd name="connsiteY49" fmla="*/ 2546857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31479 w 2038796"/>
              <a:gd name="connsiteY53" fmla="*/ 1610018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06360 w 2038796"/>
              <a:gd name="connsiteY48" fmla="*/ 2664663 h 3436871"/>
              <a:gd name="connsiteX49" fmla="*/ 1694164 w 2038796"/>
              <a:gd name="connsiteY49" fmla="*/ 2546857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31479 w 2038796"/>
              <a:gd name="connsiteY53" fmla="*/ 1610018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694164 w 2038796"/>
              <a:gd name="connsiteY49" fmla="*/ 2546857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31479 w 2038796"/>
              <a:gd name="connsiteY53" fmla="*/ 1610018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31479 w 2038796"/>
              <a:gd name="connsiteY53" fmla="*/ 1610018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93914 w 2038796"/>
              <a:gd name="connsiteY65" fmla="*/ 13463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93914 w 2038796"/>
              <a:gd name="connsiteY65" fmla="*/ 134637 h 3436871"/>
              <a:gd name="connsiteX66" fmla="*/ 987327 w 2038796"/>
              <a:gd name="connsiteY66" fmla="*/ 95368 h 3436871"/>
              <a:gd name="connsiteX67" fmla="*/ 920010 w 2038796"/>
              <a:gd name="connsiteY67" fmla="*/ 0 h 3436871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3178 w 2038796"/>
              <a:gd name="connsiteY5" fmla="*/ 493665 h 3386383"/>
              <a:gd name="connsiteX6" fmla="*/ 448785 w 2038796"/>
              <a:gd name="connsiteY6" fmla="*/ 605861 h 3386383"/>
              <a:gd name="connsiteX7" fmla="*/ 263661 w 2038796"/>
              <a:gd name="connsiteY7" fmla="*/ 622690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48785 w 2038796"/>
              <a:gd name="connsiteY6" fmla="*/ 605861 h 3386383"/>
              <a:gd name="connsiteX7" fmla="*/ 263661 w 2038796"/>
              <a:gd name="connsiteY7" fmla="*/ 622690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88053 w 2038796"/>
              <a:gd name="connsiteY6" fmla="*/ 617081 h 3386383"/>
              <a:gd name="connsiteX7" fmla="*/ 263661 w 2038796"/>
              <a:gd name="connsiteY7" fmla="*/ 622690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88053 w 2038796"/>
              <a:gd name="connsiteY6" fmla="*/ 617081 h 3386383"/>
              <a:gd name="connsiteX7" fmla="*/ 280491 w 2038796"/>
              <a:gd name="connsiteY7" fmla="*/ 656349 h 3386383"/>
              <a:gd name="connsiteX8" fmla="*/ 263661 w 2038796"/>
              <a:gd name="connsiteY8" fmla="*/ 622690 h 3386383"/>
              <a:gd name="connsiteX9" fmla="*/ 218783 w 2038796"/>
              <a:gd name="connsiteY9" fmla="*/ 897571 h 3386383"/>
              <a:gd name="connsiteX10" fmla="*/ 168294 w 2038796"/>
              <a:gd name="connsiteY10" fmla="*/ 1032207 h 3386383"/>
              <a:gd name="connsiteX11" fmla="*/ 72927 w 2038796"/>
              <a:gd name="connsiteY11" fmla="*/ 1161233 h 3386383"/>
              <a:gd name="connsiteX12" fmla="*/ 0 w 2038796"/>
              <a:gd name="connsiteY12" fmla="*/ 1295868 h 3386383"/>
              <a:gd name="connsiteX13" fmla="*/ 134635 w 2038796"/>
              <a:gd name="connsiteY13" fmla="*/ 1654896 h 3386383"/>
              <a:gd name="connsiteX14" fmla="*/ 241222 w 2038796"/>
              <a:gd name="connsiteY14" fmla="*/ 1727824 h 3386383"/>
              <a:gd name="connsiteX15" fmla="*/ 291710 w 2038796"/>
              <a:gd name="connsiteY15" fmla="*/ 1694165 h 3386383"/>
              <a:gd name="connsiteX16" fmla="*/ 336589 w 2038796"/>
              <a:gd name="connsiteY16" fmla="*/ 1750263 h 3386383"/>
              <a:gd name="connsiteX17" fmla="*/ 387077 w 2038796"/>
              <a:gd name="connsiteY17" fmla="*/ 3276133 h 3386383"/>
              <a:gd name="connsiteX18" fmla="*/ 448785 w 2038796"/>
              <a:gd name="connsiteY18" fmla="*/ 3248084 h 3386383"/>
              <a:gd name="connsiteX19" fmla="*/ 431956 w 2038796"/>
              <a:gd name="connsiteY19" fmla="*/ 2372953 h 3386383"/>
              <a:gd name="connsiteX20" fmla="*/ 482444 w 2038796"/>
              <a:gd name="connsiteY20" fmla="*/ 2384172 h 3386383"/>
              <a:gd name="connsiteX21" fmla="*/ 516103 w 2038796"/>
              <a:gd name="connsiteY21" fmla="*/ 3068570 h 3386383"/>
              <a:gd name="connsiteX22" fmla="*/ 583421 w 2038796"/>
              <a:gd name="connsiteY22" fmla="*/ 3074180 h 3386383"/>
              <a:gd name="connsiteX23" fmla="*/ 572201 w 2038796"/>
              <a:gd name="connsiteY23" fmla="*/ 2406612 h 3386383"/>
              <a:gd name="connsiteX24" fmla="*/ 964888 w 2038796"/>
              <a:gd name="connsiteY24" fmla="*/ 2412222 h 3386383"/>
              <a:gd name="connsiteX25" fmla="*/ 970498 w 2038796"/>
              <a:gd name="connsiteY25" fmla="*/ 2816128 h 3386383"/>
              <a:gd name="connsiteX26" fmla="*/ 1026596 w 2038796"/>
              <a:gd name="connsiteY26" fmla="*/ 2827348 h 3386383"/>
              <a:gd name="connsiteX27" fmla="*/ 1020986 w 2038796"/>
              <a:gd name="connsiteY27" fmla="*/ 3001252 h 3386383"/>
              <a:gd name="connsiteX28" fmla="*/ 1009767 w 2038796"/>
              <a:gd name="connsiteY28" fmla="*/ 3124668 h 3386383"/>
              <a:gd name="connsiteX29" fmla="*/ 1020986 w 2038796"/>
              <a:gd name="connsiteY29" fmla="*/ 3343451 h 3386383"/>
              <a:gd name="connsiteX30" fmla="*/ 1217330 w 2038796"/>
              <a:gd name="connsiteY30" fmla="*/ 3360280 h 3386383"/>
              <a:gd name="connsiteX31" fmla="*/ 1211720 w 2038796"/>
              <a:gd name="connsiteY31" fmla="*/ 3175157 h 3386383"/>
              <a:gd name="connsiteX32" fmla="*/ 1228549 w 2038796"/>
              <a:gd name="connsiteY32" fmla="*/ 3001253 h 3386383"/>
              <a:gd name="connsiteX33" fmla="*/ 1211720 w 2038796"/>
              <a:gd name="connsiteY33" fmla="*/ 2872226 h 3386383"/>
              <a:gd name="connsiteX34" fmla="*/ 1234159 w 2038796"/>
              <a:gd name="connsiteY34" fmla="*/ 2832958 h 3386383"/>
              <a:gd name="connsiteX35" fmla="*/ 1250988 w 2038796"/>
              <a:gd name="connsiteY35" fmla="*/ 2614175 h 3386383"/>
              <a:gd name="connsiteX36" fmla="*/ 1256599 w 2038796"/>
              <a:gd name="connsiteY36" fmla="*/ 2501979 h 3386383"/>
              <a:gd name="connsiteX37" fmla="*/ 1262209 w 2038796"/>
              <a:gd name="connsiteY37" fmla="*/ 2367343 h 3386383"/>
              <a:gd name="connsiteX38" fmla="*/ 1357574 w 2038796"/>
              <a:gd name="connsiteY38" fmla="*/ 2518809 h 3386383"/>
              <a:gd name="connsiteX39" fmla="*/ 1368794 w 2038796"/>
              <a:gd name="connsiteY39" fmla="*/ 3057351 h 3386383"/>
              <a:gd name="connsiteX40" fmla="*/ 1413673 w 2038796"/>
              <a:gd name="connsiteY40" fmla="*/ 3062960 h 3386383"/>
              <a:gd name="connsiteX41" fmla="*/ 1419283 w 2038796"/>
              <a:gd name="connsiteY41" fmla="*/ 2574906 h 3386383"/>
              <a:gd name="connsiteX42" fmla="*/ 1469772 w 2038796"/>
              <a:gd name="connsiteY42" fmla="*/ 2586126 h 3386383"/>
              <a:gd name="connsiteX43" fmla="*/ 1480991 w 2038796"/>
              <a:gd name="connsiteY43" fmla="*/ 3242474 h 3386383"/>
              <a:gd name="connsiteX44" fmla="*/ 1531479 w 2038796"/>
              <a:gd name="connsiteY44" fmla="*/ 3225645 h 3386383"/>
              <a:gd name="connsiteX45" fmla="*/ 1537090 w 2038796"/>
              <a:gd name="connsiteY45" fmla="*/ 2754420 h 3386383"/>
              <a:gd name="connsiteX46" fmla="*/ 1604407 w 2038796"/>
              <a:gd name="connsiteY46" fmla="*/ 2911495 h 3386383"/>
              <a:gd name="connsiteX47" fmla="*/ 1991484 w 2038796"/>
              <a:gd name="connsiteY47" fmla="*/ 2715151 h 3386383"/>
              <a:gd name="connsiteX48" fmla="*/ 1997094 w 2038796"/>
              <a:gd name="connsiteY48" fmla="*/ 2602955 h 3386383"/>
              <a:gd name="connsiteX49" fmla="*/ 1828800 w 2038796"/>
              <a:gd name="connsiteY49" fmla="*/ 2586126 h 3386383"/>
              <a:gd name="connsiteX50" fmla="*/ 1705383 w 2038796"/>
              <a:gd name="connsiteY50" fmla="*/ 2513198 h 3386383"/>
              <a:gd name="connsiteX51" fmla="*/ 1621237 w 2038796"/>
              <a:gd name="connsiteY51" fmla="*/ 2401002 h 3386383"/>
              <a:gd name="connsiteX52" fmla="*/ 1694164 w 2038796"/>
              <a:gd name="connsiteY52" fmla="*/ 2277586 h 3386383"/>
              <a:gd name="connsiteX53" fmla="*/ 1514650 w 2038796"/>
              <a:gd name="connsiteY53" fmla="*/ 1980266 h 3386383"/>
              <a:gd name="connsiteX54" fmla="*/ 1503430 w 2038796"/>
              <a:gd name="connsiteY54" fmla="*/ 1576359 h 3386383"/>
              <a:gd name="connsiteX55" fmla="*/ 1312696 w 2038796"/>
              <a:gd name="connsiteY55" fmla="*/ 1598797 h 3386383"/>
              <a:gd name="connsiteX56" fmla="*/ 1323916 w 2038796"/>
              <a:gd name="connsiteY56" fmla="*/ 1436114 h 3386383"/>
              <a:gd name="connsiteX57" fmla="*/ 1262208 w 2038796"/>
              <a:gd name="connsiteY57" fmla="*/ 1295869 h 3386383"/>
              <a:gd name="connsiteX58" fmla="*/ 1284648 w 2038796"/>
              <a:gd name="connsiteY58" fmla="*/ 1189282 h 3386383"/>
              <a:gd name="connsiteX59" fmla="*/ 1256599 w 2038796"/>
              <a:gd name="connsiteY59" fmla="*/ 1026597 h 3386383"/>
              <a:gd name="connsiteX60" fmla="*/ 1256599 w 2038796"/>
              <a:gd name="connsiteY60" fmla="*/ 830254 h 3386383"/>
              <a:gd name="connsiteX61" fmla="*/ 970498 w 2038796"/>
              <a:gd name="connsiteY61" fmla="*/ 661959 h 3386383"/>
              <a:gd name="connsiteX62" fmla="*/ 1015376 w 2038796"/>
              <a:gd name="connsiteY62" fmla="*/ 572202 h 3386383"/>
              <a:gd name="connsiteX63" fmla="*/ 1150012 w 2038796"/>
              <a:gd name="connsiteY63" fmla="*/ 431957 h 3386383"/>
              <a:gd name="connsiteX64" fmla="*/ 1166841 w 2038796"/>
              <a:gd name="connsiteY64" fmla="*/ 263662 h 3386383"/>
              <a:gd name="connsiteX65" fmla="*/ 1161232 w 2038796"/>
              <a:gd name="connsiteY65" fmla="*/ 145856 h 3386383"/>
              <a:gd name="connsiteX66" fmla="*/ 1093914 w 2038796"/>
              <a:gd name="connsiteY66" fmla="*/ 84149 h 3386383"/>
              <a:gd name="connsiteX67" fmla="*/ 987327 w 2038796"/>
              <a:gd name="connsiteY67" fmla="*/ 44880 h 3386383"/>
              <a:gd name="connsiteX68" fmla="*/ 869522 w 2038796"/>
              <a:gd name="connsiteY68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88053 w 2038796"/>
              <a:gd name="connsiteY6" fmla="*/ 617081 h 3386383"/>
              <a:gd name="connsiteX7" fmla="*/ 280491 w 2038796"/>
              <a:gd name="connsiteY7" fmla="*/ 656349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88053 w 2038796"/>
              <a:gd name="connsiteY6" fmla="*/ 617081 h 3386383"/>
              <a:gd name="connsiteX7" fmla="*/ 280491 w 2038796"/>
              <a:gd name="connsiteY7" fmla="*/ 673178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88053 w 2038796"/>
              <a:gd name="connsiteY6" fmla="*/ 617081 h 3386383"/>
              <a:gd name="connsiteX7" fmla="*/ 280491 w 2038796"/>
              <a:gd name="connsiteY7" fmla="*/ 673178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409517 h 3386383"/>
              <a:gd name="connsiteX4" fmla="*/ 678788 w 2038796"/>
              <a:gd name="connsiteY4" fmla="*/ 516105 h 3386383"/>
              <a:gd name="connsiteX5" fmla="*/ 488053 w 2038796"/>
              <a:gd name="connsiteY5" fmla="*/ 617081 h 3386383"/>
              <a:gd name="connsiteX6" fmla="*/ 280491 w 2038796"/>
              <a:gd name="connsiteY6" fmla="*/ 673178 h 3386383"/>
              <a:gd name="connsiteX7" fmla="*/ 218783 w 2038796"/>
              <a:gd name="connsiteY7" fmla="*/ 897571 h 3386383"/>
              <a:gd name="connsiteX8" fmla="*/ 168294 w 2038796"/>
              <a:gd name="connsiteY8" fmla="*/ 1032207 h 3386383"/>
              <a:gd name="connsiteX9" fmla="*/ 72927 w 2038796"/>
              <a:gd name="connsiteY9" fmla="*/ 1161233 h 3386383"/>
              <a:gd name="connsiteX10" fmla="*/ 0 w 2038796"/>
              <a:gd name="connsiteY10" fmla="*/ 1295868 h 3386383"/>
              <a:gd name="connsiteX11" fmla="*/ 134635 w 2038796"/>
              <a:gd name="connsiteY11" fmla="*/ 1654896 h 3386383"/>
              <a:gd name="connsiteX12" fmla="*/ 241222 w 2038796"/>
              <a:gd name="connsiteY12" fmla="*/ 1727824 h 3386383"/>
              <a:gd name="connsiteX13" fmla="*/ 291710 w 2038796"/>
              <a:gd name="connsiteY13" fmla="*/ 1694165 h 3386383"/>
              <a:gd name="connsiteX14" fmla="*/ 336589 w 2038796"/>
              <a:gd name="connsiteY14" fmla="*/ 1750263 h 3386383"/>
              <a:gd name="connsiteX15" fmla="*/ 387077 w 2038796"/>
              <a:gd name="connsiteY15" fmla="*/ 3276133 h 3386383"/>
              <a:gd name="connsiteX16" fmla="*/ 448785 w 2038796"/>
              <a:gd name="connsiteY16" fmla="*/ 3248084 h 3386383"/>
              <a:gd name="connsiteX17" fmla="*/ 431956 w 2038796"/>
              <a:gd name="connsiteY17" fmla="*/ 2372953 h 3386383"/>
              <a:gd name="connsiteX18" fmla="*/ 482444 w 2038796"/>
              <a:gd name="connsiteY18" fmla="*/ 2384172 h 3386383"/>
              <a:gd name="connsiteX19" fmla="*/ 516103 w 2038796"/>
              <a:gd name="connsiteY19" fmla="*/ 3068570 h 3386383"/>
              <a:gd name="connsiteX20" fmla="*/ 583421 w 2038796"/>
              <a:gd name="connsiteY20" fmla="*/ 3074180 h 3386383"/>
              <a:gd name="connsiteX21" fmla="*/ 572201 w 2038796"/>
              <a:gd name="connsiteY21" fmla="*/ 2406612 h 3386383"/>
              <a:gd name="connsiteX22" fmla="*/ 964888 w 2038796"/>
              <a:gd name="connsiteY22" fmla="*/ 2412222 h 3386383"/>
              <a:gd name="connsiteX23" fmla="*/ 970498 w 2038796"/>
              <a:gd name="connsiteY23" fmla="*/ 2816128 h 3386383"/>
              <a:gd name="connsiteX24" fmla="*/ 1026596 w 2038796"/>
              <a:gd name="connsiteY24" fmla="*/ 2827348 h 3386383"/>
              <a:gd name="connsiteX25" fmla="*/ 1020986 w 2038796"/>
              <a:gd name="connsiteY25" fmla="*/ 3001252 h 3386383"/>
              <a:gd name="connsiteX26" fmla="*/ 1009767 w 2038796"/>
              <a:gd name="connsiteY26" fmla="*/ 3124668 h 3386383"/>
              <a:gd name="connsiteX27" fmla="*/ 1020986 w 2038796"/>
              <a:gd name="connsiteY27" fmla="*/ 3343451 h 3386383"/>
              <a:gd name="connsiteX28" fmla="*/ 1217330 w 2038796"/>
              <a:gd name="connsiteY28" fmla="*/ 3360280 h 3386383"/>
              <a:gd name="connsiteX29" fmla="*/ 1211720 w 2038796"/>
              <a:gd name="connsiteY29" fmla="*/ 3175157 h 3386383"/>
              <a:gd name="connsiteX30" fmla="*/ 1228549 w 2038796"/>
              <a:gd name="connsiteY30" fmla="*/ 3001253 h 3386383"/>
              <a:gd name="connsiteX31" fmla="*/ 1211720 w 2038796"/>
              <a:gd name="connsiteY31" fmla="*/ 2872226 h 3386383"/>
              <a:gd name="connsiteX32" fmla="*/ 1234159 w 2038796"/>
              <a:gd name="connsiteY32" fmla="*/ 2832958 h 3386383"/>
              <a:gd name="connsiteX33" fmla="*/ 1250988 w 2038796"/>
              <a:gd name="connsiteY33" fmla="*/ 2614175 h 3386383"/>
              <a:gd name="connsiteX34" fmla="*/ 1256599 w 2038796"/>
              <a:gd name="connsiteY34" fmla="*/ 2501979 h 3386383"/>
              <a:gd name="connsiteX35" fmla="*/ 1262209 w 2038796"/>
              <a:gd name="connsiteY35" fmla="*/ 2367343 h 3386383"/>
              <a:gd name="connsiteX36" fmla="*/ 1357574 w 2038796"/>
              <a:gd name="connsiteY36" fmla="*/ 2518809 h 3386383"/>
              <a:gd name="connsiteX37" fmla="*/ 1368794 w 2038796"/>
              <a:gd name="connsiteY37" fmla="*/ 3057351 h 3386383"/>
              <a:gd name="connsiteX38" fmla="*/ 1413673 w 2038796"/>
              <a:gd name="connsiteY38" fmla="*/ 3062960 h 3386383"/>
              <a:gd name="connsiteX39" fmla="*/ 1419283 w 2038796"/>
              <a:gd name="connsiteY39" fmla="*/ 2574906 h 3386383"/>
              <a:gd name="connsiteX40" fmla="*/ 1469772 w 2038796"/>
              <a:gd name="connsiteY40" fmla="*/ 2586126 h 3386383"/>
              <a:gd name="connsiteX41" fmla="*/ 1480991 w 2038796"/>
              <a:gd name="connsiteY41" fmla="*/ 3242474 h 3386383"/>
              <a:gd name="connsiteX42" fmla="*/ 1531479 w 2038796"/>
              <a:gd name="connsiteY42" fmla="*/ 3225645 h 3386383"/>
              <a:gd name="connsiteX43" fmla="*/ 1537090 w 2038796"/>
              <a:gd name="connsiteY43" fmla="*/ 2754420 h 3386383"/>
              <a:gd name="connsiteX44" fmla="*/ 1604407 w 2038796"/>
              <a:gd name="connsiteY44" fmla="*/ 2911495 h 3386383"/>
              <a:gd name="connsiteX45" fmla="*/ 1991484 w 2038796"/>
              <a:gd name="connsiteY45" fmla="*/ 2715151 h 3386383"/>
              <a:gd name="connsiteX46" fmla="*/ 1997094 w 2038796"/>
              <a:gd name="connsiteY46" fmla="*/ 2602955 h 3386383"/>
              <a:gd name="connsiteX47" fmla="*/ 1828800 w 2038796"/>
              <a:gd name="connsiteY47" fmla="*/ 2586126 h 3386383"/>
              <a:gd name="connsiteX48" fmla="*/ 1705383 w 2038796"/>
              <a:gd name="connsiteY48" fmla="*/ 2513198 h 3386383"/>
              <a:gd name="connsiteX49" fmla="*/ 1621237 w 2038796"/>
              <a:gd name="connsiteY49" fmla="*/ 2401002 h 3386383"/>
              <a:gd name="connsiteX50" fmla="*/ 1694164 w 2038796"/>
              <a:gd name="connsiteY50" fmla="*/ 2277586 h 3386383"/>
              <a:gd name="connsiteX51" fmla="*/ 1514650 w 2038796"/>
              <a:gd name="connsiteY51" fmla="*/ 1980266 h 3386383"/>
              <a:gd name="connsiteX52" fmla="*/ 1503430 w 2038796"/>
              <a:gd name="connsiteY52" fmla="*/ 1576359 h 3386383"/>
              <a:gd name="connsiteX53" fmla="*/ 1312696 w 2038796"/>
              <a:gd name="connsiteY53" fmla="*/ 1598797 h 3386383"/>
              <a:gd name="connsiteX54" fmla="*/ 1323916 w 2038796"/>
              <a:gd name="connsiteY54" fmla="*/ 1436114 h 3386383"/>
              <a:gd name="connsiteX55" fmla="*/ 1262208 w 2038796"/>
              <a:gd name="connsiteY55" fmla="*/ 1295869 h 3386383"/>
              <a:gd name="connsiteX56" fmla="*/ 1284648 w 2038796"/>
              <a:gd name="connsiteY56" fmla="*/ 1189282 h 3386383"/>
              <a:gd name="connsiteX57" fmla="*/ 1256599 w 2038796"/>
              <a:gd name="connsiteY57" fmla="*/ 1026597 h 3386383"/>
              <a:gd name="connsiteX58" fmla="*/ 1256599 w 2038796"/>
              <a:gd name="connsiteY58" fmla="*/ 830254 h 3386383"/>
              <a:gd name="connsiteX59" fmla="*/ 970498 w 2038796"/>
              <a:gd name="connsiteY59" fmla="*/ 661959 h 3386383"/>
              <a:gd name="connsiteX60" fmla="*/ 1015376 w 2038796"/>
              <a:gd name="connsiteY60" fmla="*/ 572202 h 3386383"/>
              <a:gd name="connsiteX61" fmla="*/ 1150012 w 2038796"/>
              <a:gd name="connsiteY61" fmla="*/ 431957 h 3386383"/>
              <a:gd name="connsiteX62" fmla="*/ 1166841 w 2038796"/>
              <a:gd name="connsiteY62" fmla="*/ 263662 h 3386383"/>
              <a:gd name="connsiteX63" fmla="*/ 1161232 w 2038796"/>
              <a:gd name="connsiteY63" fmla="*/ 145856 h 3386383"/>
              <a:gd name="connsiteX64" fmla="*/ 1093914 w 2038796"/>
              <a:gd name="connsiteY64" fmla="*/ 84149 h 3386383"/>
              <a:gd name="connsiteX65" fmla="*/ 987327 w 2038796"/>
              <a:gd name="connsiteY65" fmla="*/ 44880 h 3386383"/>
              <a:gd name="connsiteX66" fmla="*/ 869522 w 2038796"/>
              <a:gd name="connsiteY66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90007 w 2038796"/>
              <a:gd name="connsiteY3" fmla="*/ 409517 h 3386383"/>
              <a:gd name="connsiteX4" fmla="*/ 678788 w 2038796"/>
              <a:gd name="connsiteY4" fmla="*/ 516105 h 3386383"/>
              <a:gd name="connsiteX5" fmla="*/ 488053 w 2038796"/>
              <a:gd name="connsiteY5" fmla="*/ 617081 h 3386383"/>
              <a:gd name="connsiteX6" fmla="*/ 280491 w 2038796"/>
              <a:gd name="connsiteY6" fmla="*/ 673178 h 3386383"/>
              <a:gd name="connsiteX7" fmla="*/ 218783 w 2038796"/>
              <a:gd name="connsiteY7" fmla="*/ 897571 h 3386383"/>
              <a:gd name="connsiteX8" fmla="*/ 168294 w 2038796"/>
              <a:gd name="connsiteY8" fmla="*/ 1032207 h 3386383"/>
              <a:gd name="connsiteX9" fmla="*/ 72927 w 2038796"/>
              <a:gd name="connsiteY9" fmla="*/ 1161233 h 3386383"/>
              <a:gd name="connsiteX10" fmla="*/ 0 w 2038796"/>
              <a:gd name="connsiteY10" fmla="*/ 1295868 h 3386383"/>
              <a:gd name="connsiteX11" fmla="*/ 134635 w 2038796"/>
              <a:gd name="connsiteY11" fmla="*/ 1654896 h 3386383"/>
              <a:gd name="connsiteX12" fmla="*/ 241222 w 2038796"/>
              <a:gd name="connsiteY12" fmla="*/ 1727824 h 3386383"/>
              <a:gd name="connsiteX13" fmla="*/ 291710 w 2038796"/>
              <a:gd name="connsiteY13" fmla="*/ 1694165 h 3386383"/>
              <a:gd name="connsiteX14" fmla="*/ 336589 w 2038796"/>
              <a:gd name="connsiteY14" fmla="*/ 1750263 h 3386383"/>
              <a:gd name="connsiteX15" fmla="*/ 387077 w 2038796"/>
              <a:gd name="connsiteY15" fmla="*/ 3276133 h 3386383"/>
              <a:gd name="connsiteX16" fmla="*/ 448785 w 2038796"/>
              <a:gd name="connsiteY16" fmla="*/ 3248084 h 3386383"/>
              <a:gd name="connsiteX17" fmla="*/ 431956 w 2038796"/>
              <a:gd name="connsiteY17" fmla="*/ 2372953 h 3386383"/>
              <a:gd name="connsiteX18" fmla="*/ 482444 w 2038796"/>
              <a:gd name="connsiteY18" fmla="*/ 2384172 h 3386383"/>
              <a:gd name="connsiteX19" fmla="*/ 516103 w 2038796"/>
              <a:gd name="connsiteY19" fmla="*/ 3068570 h 3386383"/>
              <a:gd name="connsiteX20" fmla="*/ 583421 w 2038796"/>
              <a:gd name="connsiteY20" fmla="*/ 3074180 h 3386383"/>
              <a:gd name="connsiteX21" fmla="*/ 572201 w 2038796"/>
              <a:gd name="connsiteY21" fmla="*/ 2406612 h 3386383"/>
              <a:gd name="connsiteX22" fmla="*/ 964888 w 2038796"/>
              <a:gd name="connsiteY22" fmla="*/ 2412222 h 3386383"/>
              <a:gd name="connsiteX23" fmla="*/ 970498 w 2038796"/>
              <a:gd name="connsiteY23" fmla="*/ 2816128 h 3386383"/>
              <a:gd name="connsiteX24" fmla="*/ 1026596 w 2038796"/>
              <a:gd name="connsiteY24" fmla="*/ 2827348 h 3386383"/>
              <a:gd name="connsiteX25" fmla="*/ 1020986 w 2038796"/>
              <a:gd name="connsiteY25" fmla="*/ 3001252 h 3386383"/>
              <a:gd name="connsiteX26" fmla="*/ 1009767 w 2038796"/>
              <a:gd name="connsiteY26" fmla="*/ 3124668 h 3386383"/>
              <a:gd name="connsiteX27" fmla="*/ 1020986 w 2038796"/>
              <a:gd name="connsiteY27" fmla="*/ 3343451 h 3386383"/>
              <a:gd name="connsiteX28" fmla="*/ 1217330 w 2038796"/>
              <a:gd name="connsiteY28" fmla="*/ 3360280 h 3386383"/>
              <a:gd name="connsiteX29" fmla="*/ 1211720 w 2038796"/>
              <a:gd name="connsiteY29" fmla="*/ 3175157 h 3386383"/>
              <a:gd name="connsiteX30" fmla="*/ 1228549 w 2038796"/>
              <a:gd name="connsiteY30" fmla="*/ 3001253 h 3386383"/>
              <a:gd name="connsiteX31" fmla="*/ 1211720 w 2038796"/>
              <a:gd name="connsiteY31" fmla="*/ 2872226 h 3386383"/>
              <a:gd name="connsiteX32" fmla="*/ 1234159 w 2038796"/>
              <a:gd name="connsiteY32" fmla="*/ 2832958 h 3386383"/>
              <a:gd name="connsiteX33" fmla="*/ 1250988 w 2038796"/>
              <a:gd name="connsiteY33" fmla="*/ 2614175 h 3386383"/>
              <a:gd name="connsiteX34" fmla="*/ 1256599 w 2038796"/>
              <a:gd name="connsiteY34" fmla="*/ 2501979 h 3386383"/>
              <a:gd name="connsiteX35" fmla="*/ 1262209 w 2038796"/>
              <a:gd name="connsiteY35" fmla="*/ 2367343 h 3386383"/>
              <a:gd name="connsiteX36" fmla="*/ 1357574 w 2038796"/>
              <a:gd name="connsiteY36" fmla="*/ 2518809 h 3386383"/>
              <a:gd name="connsiteX37" fmla="*/ 1368794 w 2038796"/>
              <a:gd name="connsiteY37" fmla="*/ 3057351 h 3386383"/>
              <a:gd name="connsiteX38" fmla="*/ 1413673 w 2038796"/>
              <a:gd name="connsiteY38" fmla="*/ 3062960 h 3386383"/>
              <a:gd name="connsiteX39" fmla="*/ 1419283 w 2038796"/>
              <a:gd name="connsiteY39" fmla="*/ 2574906 h 3386383"/>
              <a:gd name="connsiteX40" fmla="*/ 1469772 w 2038796"/>
              <a:gd name="connsiteY40" fmla="*/ 2586126 h 3386383"/>
              <a:gd name="connsiteX41" fmla="*/ 1480991 w 2038796"/>
              <a:gd name="connsiteY41" fmla="*/ 3242474 h 3386383"/>
              <a:gd name="connsiteX42" fmla="*/ 1531479 w 2038796"/>
              <a:gd name="connsiteY42" fmla="*/ 3225645 h 3386383"/>
              <a:gd name="connsiteX43" fmla="*/ 1537090 w 2038796"/>
              <a:gd name="connsiteY43" fmla="*/ 2754420 h 3386383"/>
              <a:gd name="connsiteX44" fmla="*/ 1604407 w 2038796"/>
              <a:gd name="connsiteY44" fmla="*/ 2911495 h 3386383"/>
              <a:gd name="connsiteX45" fmla="*/ 1991484 w 2038796"/>
              <a:gd name="connsiteY45" fmla="*/ 2715151 h 3386383"/>
              <a:gd name="connsiteX46" fmla="*/ 1997094 w 2038796"/>
              <a:gd name="connsiteY46" fmla="*/ 2602955 h 3386383"/>
              <a:gd name="connsiteX47" fmla="*/ 1828800 w 2038796"/>
              <a:gd name="connsiteY47" fmla="*/ 2586126 h 3386383"/>
              <a:gd name="connsiteX48" fmla="*/ 1705383 w 2038796"/>
              <a:gd name="connsiteY48" fmla="*/ 2513198 h 3386383"/>
              <a:gd name="connsiteX49" fmla="*/ 1621237 w 2038796"/>
              <a:gd name="connsiteY49" fmla="*/ 2401002 h 3386383"/>
              <a:gd name="connsiteX50" fmla="*/ 1694164 w 2038796"/>
              <a:gd name="connsiteY50" fmla="*/ 2277586 h 3386383"/>
              <a:gd name="connsiteX51" fmla="*/ 1514650 w 2038796"/>
              <a:gd name="connsiteY51" fmla="*/ 1980266 h 3386383"/>
              <a:gd name="connsiteX52" fmla="*/ 1503430 w 2038796"/>
              <a:gd name="connsiteY52" fmla="*/ 1576359 h 3386383"/>
              <a:gd name="connsiteX53" fmla="*/ 1312696 w 2038796"/>
              <a:gd name="connsiteY53" fmla="*/ 1598797 h 3386383"/>
              <a:gd name="connsiteX54" fmla="*/ 1323916 w 2038796"/>
              <a:gd name="connsiteY54" fmla="*/ 1436114 h 3386383"/>
              <a:gd name="connsiteX55" fmla="*/ 1262208 w 2038796"/>
              <a:gd name="connsiteY55" fmla="*/ 1295869 h 3386383"/>
              <a:gd name="connsiteX56" fmla="*/ 1284648 w 2038796"/>
              <a:gd name="connsiteY56" fmla="*/ 1189282 h 3386383"/>
              <a:gd name="connsiteX57" fmla="*/ 1256599 w 2038796"/>
              <a:gd name="connsiteY57" fmla="*/ 1026597 h 3386383"/>
              <a:gd name="connsiteX58" fmla="*/ 1256599 w 2038796"/>
              <a:gd name="connsiteY58" fmla="*/ 830254 h 3386383"/>
              <a:gd name="connsiteX59" fmla="*/ 970498 w 2038796"/>
              <a:gd name="connsiteY59" fmla="*/ 661959 h 3386383"/>
              <a:gd name="connsiteX60" fmla="*/ 1015376 w 2038796"/>
              <a:gd name="connsiteY60" fmla="*/ 572202 h 3386383"/>
              <a:gd name="connsiteX61" fmla="*/ 1150012 w 2038796"/>
              <a:gd name="connsiteY61" fmla="*/ 431957 h 3386383"/>
              <a:gd name="connsiteX62" fmla="*/ 1166841 w 2038796"/>
              <a:gd name="connsiteY62" fmla="*/ 263662 h 3386383"/>
              <a:gd name="connsiteX63" fmla="*/ 1161232 w 2038796"/>
              <a:gd name="connsiteY63" fmla="*/ 145856 h 3386383"/>
              <a:gd name="connsiteX64" fmla="*/ 1093914 w 2038796"/>
              <a:gd name="connsiteY64" fmla="*/ 84149 h 3386383"/>
              <a:gd name="connsiteX65" fmla="*/ 987327 w 2038796"/>
              <a:gd name="connsiteY65" fmla="*/ 44880 h 3386383"/>
              <a:gd name="connsiteX66" fmla="*/ 869522 w 2038796"/>
              <a:gd name="connsiteY66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90007 w 2038796"/>
              <a:gd name="connsiteY3" fmla="*/ 409517 h 3386383"/>
              <a:gd name="connsiteX4" fmla="*/ 678788 w 2038796"/>
              <a:gd name="connsiteY4" fmla="*/ 516105 h 3386383"/>
              <a:gd name="connsiteX5" fmla="*/ 488053 w 2038796"/>
              <a:gd name="connsiteY5" fmla="*/ 617081 h 3386383"/>
              <a:gd name="connsiteX6" fmla="*/ 280491 w 2038796"/>
              <a:gd name="connsiteY6" fmla="*/ 673178 h 3386383"/>
              <a:gd name="connsiteX7" fmla="*/ 218783 w 2038796"/>
              <a:gd name="connsiteY7" fmla="*/ 897571 h 3386383"/>
              <a:gd name="connsiteX8" fmla="*/ 168294 w 2038796"/>
              <a:gd name="connsiteY8" fmla="*/ 1032207 h 3386383"/>
              <a:gd name="connsiteX9" fmla="*/ 72927 w 2038796"/>
              <a:gd name="connsiteY9" fmla="*/ 1161233 h 3386383"/>
              <a:gd name="connsiteX10" fmla="*/ 0 w 2038796"/>
              <a:gd name="connsiteY10" fmla="*/ 1295868 h 3386383"/>
              <a:gd name="connsiteX11" fmla="*/ 134635 w 2038796"/>
              <a:gd name="connsiteY11" fmla="*/ 1654896 h 3386383"/>
              <a:gd name="connsiteX12" fmla="*/ 241222 w 2038796"/>
              <a:gd name="connsiteY12" fmla="*/ 1727824 h 3386383"/>
              <a:gd name="connsiteX13" fmla="*/ 291710 w 2038796"/>
              <a:gd name="connsiteY13" fmla="*/ 1694165 h 3386383"/>
              <a:gd name="connsiteX14" fmla="*/ 336589 w 2038796"/>
              <a:gd name="connsiteY14" fmla="*/ 1750263 h 3386383"/>
              <a:gd name="connsiteX15" fmla="*/ 387077 w 2038796"/>
              <a:gd name="connsiteY15" fmla="*/ 3276133 h 3386383"/>
              <a:gd name="connsiteX16" fmla="*/ 448785 w 2038796"/>
              <a:gd name="connsiteY16" fmla="*/ 3248084 h 3386383"/>
              <a:gd name="connsiteX17" fmla="*/ 431956 w 2038796"/>
              <a:gd name="connsiteY17" fmla="*/ 2372953 h 3386383"/>
              <a:gd name="connsiteX18" fmla="*/ 482444 w 2038796"/>
              <a:gd name="connsiteY18" fmla="*/ 2384172 h 3386383"/>
              <a:gd name="connsiteX19" fmla="*/ 516103 w 2038796"/>
              <a:gd name="connsiteY19" fmla="*/ 3068570 h 3386383"/>
              <a:gd name="connsiteX20" fmla="*/ 583421 w 2038796"/>
              <a:gd name="connsiteY20" fmla="*/ 3074180 h 3386383"/>
              <a:gd name="connsiteX21" fmla="*/ 572201 w 2038796"/>
              <a:gd name="connsiteY21" fmla="*/ 2406612 h 3386383"/>
              <a:gd name="connsiteX22" fmla="*/ 964888 w 2038796"/>
              <a:gd name="connsiteY22" fmla="*/ 2412222 h 3386383"/>
              <a:gd name="connsiteX23" fmla="*/ 970498 w 2038796"/>
              <a:gd name="connsiteY23" fmla="*/ 2816128 h 3386383"/>
              <a:gd name="connsiteX24" fmla="*/ 1026596 w 2038796"/>
              <a:gd name="connsiteY24" fmla="*/ 2827348 h 3386383"/>
              <a:gd name="connsiteX25" fmla="*/ 1020986 w 2038796"/>
              <a:gd name="connsiteY25" fmla="*/ 3001252 h 3386383"/>
              <a:gd name="connsiteX26" fmla="*/ 1009767 w 2038796"/>
              <a:gd name="connsiteY26" fmla="*/ 3124668 h 3386383"/>
              <a:gd name="connsiteX27" fmla="*/ 1020986 w 2038796"/>
              <a:gd name="connsiteY27" fmla="*/ 3343451 h 3386383"/>
              <a:gd name="connsiteX28" fmla="*/ 1217330 w 2038796"/>
              <a:gd name="connsiteY28" fmla="*/ 3360280 h 3386383"/>
              <a:gd name="connsiteX29" fmla="*/ 1211720 w 2038796"/>
              <a:gd name="connsiteY29" fmla="*/ 3175157 h 3386383"/>
              <a:gd name="connsiteX30" fmla="*/ 1228549 w 2038796"/>
              <a:gd name="connsiteY30" fmla="*/ 3001253 h 3386383"/>
              <a:gd name="connsiteX31" fmla="*/ 1211720 w 2038796"/>
              <a:gd name="connsiteY31" fmla="*/ 2872226 h 3386383"/>
              <a:gd name="connsiteX32" fmla="*/ 1234159 w 2038796"/>
              <a:gd name="connsiteY32" fmla="*/ 2832958 h 3386383"/>
              <a:gd name="connsiteX33" fmla="*/ 1250988 w 2038796"/>
              <a:gd name="connsiteY33" fmla="*/ 2614175 h 3386383"/>
              <a:gd name="connsiteX34" fmla="*/ 1256599 w 2038796"/>
              <a:gd name="connsiteY34" fmla="*/ 2501979 h 3386383"/>
              <a:gd name="connsiteX35" fmla="*/ 1262209 w 2038796"/>
              <a:gd name="connsiteY35" fmla="*/ 2367343 h 3386383"/>
              <a:gd name="connsiteX36" fmla="*/ 1357574 w 2038796"/>
              <a:gd name="connsiteY36" fmla="*/ 2518809 h 3386383"/>
              <a:gd name="connsiteX37" fmla="*/ 1368794 w 2038796"/>
              <a:gd name="connsiteY37" fmla="*/ 3057351 h 3386383"/>
              <a:gd name="connsiteX38" fmla="*/ 1413673 w 2038796"/>
              <a:gd name="connsiteY38" fmla="*/ 3062960 h 3386383"/>
              <a:gd name="connsiteX39" fmla="*/ 1419283 w 2038796"/>
              <a:gd name="connsiteY39" fmla="*/ 2574906 h 3386383"/>
              <a:gd name="connsiteX40" fmla="*/ 1469772 w 2038796"/>
              <a:gd name="connsiteY40" fmla="*/ 2586126 h 3386383"/>
              <a:gd name="connsiteX41" fmla="*/ 1480991 w 2038796"/>
              <a:gd name="connsiteY41" fmla="*/ 3242474 h 3386383"/>
              <a:gd name="connsiteX42" fmla="*/ 1531479 w 2038796"/>
              <a:gd name="connsiteY42" fmla="*/ 3225645 h 3386383"/>
              <a:gd name="connsiteX43" fmla="*/ 1537090 w 2038796"/>
              <a:gd name="connsiteY43" fmla="*/ 2754420 h 3386383"/>
              <a:gd name="connsiteX44" fmla="*/ 1604407 w 2038796"/>
              <a:gd name="connsiteY44" fmla="*/ 2911495 h 3386383"/>
              <a:gd name="connsiteX45" fmla="*/ 1991484 w 2038796"/>
              <a:gd name="connsiteY45" fmla="*/ 2715151 h 3386383"/>
              <a:gd name="connsiteX46" fmla="*/ 1997094 w 2038796"/>
              <a:gd name="connsiteY46" fmla="*/ 2602955 h 3386383"/>
              <a:gd name="connsiteX47" fmla="*/ 1828800 w 2038796"/>
              <a:gd name="connsiteY47" fmla="*/ 2586126 h 3386383"/>
              <a:gd name="connsiteX48" fmla="*/ 1705383 w 2038796"/>
              <a:gd name="connsiteY48" fmla="*/ 2513198 h 3386383"/>
              <a:gd name="connsiteX49" fmla="*/ 1621237 w 2038796"/>
              <a:gd name="connsiteY49" fmla="*/ 2401002 h 3386383"/>
              <a:gd name="connsiteX50" fmla="*/ 1694164 w 2038796"/>
              <a:gd name="connsiteY50" fmla="*/ 2277586 h 3386383"/>
              <a:gd name="connsiteX51" fmla="*/ 1514650 w 2038796"/>
              <a:gd name="connsiteY51" fmla="*/ 1980266 h 3386383"/>
              <a:gd name="connsiteX52" fmla="*/ 1503430 w 2038796"/>
              <a:gd name="connsiteY52" fmla="*/ 1576359 h 3386383"/>
              <a:gd name="connsiteX53" fmla="*/ 1312696 w 2038796"/>
              <a:gd name="connsiteY53" fmla="*/ 1598797 h 3386383"/>
              <a:gd name="connsiteX54" fmla="*/ 1323916 w 2038796"/>
              <a:gd name="connsiteY54" fmla="*/ 1436114 h 3386383"/>
              <a:gd name="connsiteX55" fmla="*/ 1262208 w 2038796"/>
              <a:gd name="connsiteY55" fmla="*/ 1295869 h 3386383"/>
              <a:gd name="connsiteX56" fmla="*/ 1284648 w 2038796"/>
              <a:gd name="connsiteY56" fmla="*/ 1189282 h 3386383"/>
              <a:gd name="connsiteX57" fmla="*/ 1256599 w 2038796"/>
              <a:gd name="connsiteY57" fmla="*/ 1026597 h 3386383"/>
              <a:gd name="connsiteX58" fmla="*/ 1256599 w 2038796"/>
              <a:gd name="connsiteY58" fmla="*/ 830254 h 3386383"/>
              <a:gd name="connsiteX59" fmla="*/ 970498 w 2038796"/>
              <a:gd name="connsiteY59" fmla="*/ 661959 h 3386383"/>
              <a:gd name="connsiteX60" fmla="*/ 1015376 w 2038796"/>
              <a:gd name="connsiteY60" fmla="*/ 572202 h 3386383"/>
              <a:gd name="connsiteX61" fmla="*/ 1150012 w 2038796"/>
              <a:gd name="connsiteY61" fmla="*/ 431957 h 3386383"/>
              <a:gd name="connsiteX62" fmla="*/ 1166841 w 2038796"/>
              <a:gd name="connsiteY62" fmla="*/ 263662 h 3386383"/>
              <a:gd name="connsiteX63" fmla="*/ 1161232 w 2038796"/>
              <a:gd name="connsiteY63" fmla="*/ 145856 h 3386383"/>
              <a:gd name="connsiteX64" fmla="*/ 1093914 w 2038796"/>
              <a:gd name="connsiteY64" fmla="*/ 84149 h 3386383"/>
              <a:gd name="connsiteX65" fmla="*/ 987327 w 2038796"/>
              <a:gd name="connsiteY65" fmla="*/ 44880 h 3386383"/>
              <a:gd name="connsiteX66" fmla="*/ 869522 w 2038796"/>
              <a:gd name="connsiteY66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90007 w 2038796"/>
              <a:gd name="connsiteY3" fmla="*/ 409517 h 3386383"/>
              <a:gd name="connsiteX4" fmla="*/ 678788 w 2038796"/>
              <a:gd name="connsiteY4" fmla="*/ 516105 h 3386383"/>
              <a:gd name="connsiteX5" fmla="*/ 488053 w 2038796"/>
              <a:gd name="connsiteY5" fmla="*/ 617081 h 3386383"/>
              <a:gd name="connsiteX6" fmla="*/ 280491 w 2038796"/>
              <a:gd name="connsiteY6" fmla="*/ 673178 h 3386383"/>
              <a:gd name="connsiteX7" fmla="*/ 218783 w 2038796"/>
              <a:gd name="connsiteY7" fmla="*/ 897571 h 3386383"/>
              <a:gd name="connsiteX8" fmla="*/ 168294 w 2038796"/>
              <a:gd name="connsiteY8" fmla="*/ 1032207 h 3386383"/>
              <a:gd name="connsiteX9" fmla="*/ 72927 w 2038796"/>
              <a:gd name="connsiteY9" fmla="*/ 1161233 h 3386383"/>
              <a:gd name="connsiteX10" fmla="*/ 0 w 2038796"/>
              <a:gd name="connsiteY10" fmla="*/ 1295868 h 3386383"/>
              <a:gd name="connsiteX11" fmla="*/ 134635 w 2038796"/>
              <a:gd name="connsiteY11" fmla="*/ 1654896 h 3386383"/>
              <a:gd name="connsiteX12" fmla="*/ 241222 w 2038796"/>
              <a:gd name="connsiteY12" fmla="*/ 1727824 h 3386383"/>
              <a:gd name="connsiteX13" fmla="*/ 291710 w 2038796"/>
              <a:gd name="connsiteY13" fmla="*/ 1694165 h 3386383"/>
              <a:gd name="connsiteX14" fmla="*/ 336589 w 2038796"/>
              <a:gd name="connsiteY14" fmla="*/ 1750263 h 3386383"/>
              <a:gd name="connsiteX15" fmla="*/ 387077 w 2038796"/>
              <a:gd name="connsiteY15" fmla="*/ 3276133 h 3386383"/>
              <a:gd name="connsiteX16" fmla="*/ 448785 w 2038796"/>
              <a:gd name="connsiteY16" fmla="*/ 3248084 h 3386383"/>
              <a:gd name="connsiteX17" fmla="*/ 431956 w 2038796"/>
              <a:gd name="connsiteY17" fmla="*/ 2372953 h 3386383"/>
              <a:gd name="connsiteX18" fmla="*/ 482444 w 2038796"/>
              <a:gd name="connsiteY18" fmla="*/ 2384172 h 3386383"/>
              <a:gd name="connsiteX19" fmla="*/ 516103 w 2038796"/>
              <a:gd name="connsiteY19" fmla="*/ 3068570 h 3386383"/>
              <a:gd name="connsiteX20" fmla="*/ 583421 w 2038796"/>
              <a:gd name="connsiteY20" fmla="*/ 3074180 h 3386383"/>
              <a:gd name="connsiteX21" fmla="*/ 572201 w 2038796"/>
              <a:gd name="connsiteY21" fmla="*/ 2406612 h 3386383"/>
              <a:gd name="connsiteX22" fmla="*/ 964888 w 2038796"/>
              <a:gd name="connsiteY22" fmla="*/ 2412222 h 3386383"/>
              <a:gd name="connsiteX23" fmla="*/ 970498 w 2038796"/>
              <a:gd name="connsiteY23" fmla="*/ 2816128 h 3386383"/>
              <a:gd name="connsiteX24" fmla="*/ 1026596 w 2038796"/>
              <a:gd name="connsiteY24" fmla="*/ 2827348 h 3386383"/>
              <a:gd name="connsiteX25" fmla="*/ 1020986 w 2038796"/>
              <a:gd name="connsiteY25" fmla="*/ 3001252 h 3386383"/>
              <a:gd name="connsiteX26" fmla="*/ 1009767 w 2038796"/>
              <a:gd name="connsiteY26" fmla="*/ 3124668 h 3386383"/>
              <a:gd name="connsiteX27" fmla="*/ 1020986 w 2038796"/>
              <a:gd name="connsiteY27" fmla="*/ 3343451 h 3386383"/>
              <a:gd name="connsiteX28" fmla="*/ 1217330 w 2038796"/>
              <a:gd name="connsiteY28" fmla="*/ 3360280 h 3386383"/>
              <a:gd name="connsiteX29" fmla="*/ 1211720 w 2038796"/>
              <a:gd name="connsiteY29" fmla="*/ 3175157 h 3386383"/>
              <a:gd name="connsiteX30" fmla="*/ 1228549 w 2038796"/>
              <a:gd name="connsiteY30" fmla="*/ 3001253 h 3386383"/>
              <a:gd name="connsiteX31" fmla="*/ 1211720 w 2038796"/>
              <a:gd name="connsiteY31" fmla="*/ 2872226 h 3386383"/>
              <a:gd name="connsiteX32" fmla="*/ 1234159 w 2038796"/>
              <a:gd name="connsiteY32" fmla="*/ 2832958 h 3386383"/>
              <a:gd name="connsiteX33" fmla="*/ 1250988 w 2038796"/>
              <a:gd name="connsiteY33" fmla="*/ 2614175 h 3386383"/>
              <a:gd name="connsiteX34" fmla="*/ 1256599 w 2038796"/>
              <a:gd name="connsiteY34" fmla="*/ 2501979 h 3386383"/>
              <a:gd name="connsiteX35" fmla="*/ 1262209 w 2038796"/>
              <a:gd name="connsiteY35" fmla="*/ 2367343 h 3386383"/>
              <a:gd name="connsiteX36" fmla="*/ 1357574 w 2038796"/>
              <a:gd name="connsiteY36" fmla="*/ 2518809 h 3386383"/>
              <a:gd name="connsiteX37" fmla="*/ 1368794 w 2038796"/>
              <a:gd name="connsiteY37" fmla="*/ 3057351 h 3386383"/>
              <a:gd name="connsiteX38" fmla="*/ 1413673 w 2038796"/>
              <a:gd name="connsiteY38" fmla="*/ 3062960 h 3386383"/>
              <a:gd name="connsiteX39" fmla="*/ 1419283 w 2038796"/>
              <a:gd name="connsiteY39" fmla="*/ 2574906 h 3386383"/>
              <a:gd name="connsiteX40" fmla="*/ 1469772 w 2038796"/>
              <a:gd name="connsiteY40" fmla="*/ 2586126 h 3386383"/>
              <a:gd name="connsiteX41" fmla="*/ 1480991 w 2038796"/>
              <a:gd name="connsiteY41" fmla="*/ 3242474 h 3386383"/>
              <a:gd name="connsiteX42" fmla="*/ 1531479 w 2038796"/>
              <a:gd name="connsiteY42" fmla="*/ 3225645 h 3386383"/>
              <a:gd name="connsiteX43" fmla="*/ 1537090 w 2038796"/>
              <a:gd name="connsiteY43" fmla="*/ 2754420 h 3386383"/>
              <a:gd name="connsiteX44" fmla="*/ 1604407 w 2038796"/>
              <a:gd name="connsiteY44" fmla="*/ 2911495 h 3386383"/>
              <a:gd name="connsiteX45" fmla="*/ 1991484 w 2038796"/>
              <a:gd name="connsiteY45" fmla="*/ 2715151 h 3386383"/>
              <a:gd name="connsiteX46" fmla="*/ 1997094 w 2038796"/>
              <a:gd name="connsiteY46" fmla="*/ 2602955 h 3386383"/>
              <a:gd name="connsiteX47" fmla="*/ 1828800 w 2038796"/>
              <a:gd name="connsiteY47" fmla="*/ 2586126 h 3386383"/>
              <a:gd name="connsiteX48" fmla="*/ 1705383 w 2038796"/>
              <a:gd name="connsiteY48" fmla="*/ 2513198 h 3386383"/>
              <a:gd name="connsiteX49" fmla="*/ 1621237 w 2038796"/>
              <a:gd name="connsiteY49" fmla="*/ 2401002 h 3386383"/>
              <a:gd name="connsiteX50" fmla="*/ 1694164 w 2038796"/>
              <a:gd name="connsiteY50" fmla="*/ 2277586 h 3386383"/>
              <a:gd name="connsiteX51" fmla="*/ 1514650 w 2038796"/>
              <a:gd name="connsiteY51" fmla="*/ 1980266 h 3386383"/>
              <a:gd name="connsiteX52" fmla="*/ 1503430 w 2038796"/>
              <a:gd name="connsiteY52" fmla="*/ 1576359 h 3386383"/>
              <a:gd name="connsiteX53" fmla="*/ 1312696 w 2038796"/>
              <a:gd name="connsiteY53" fmla="*/ 1598797 h 3386383"/>
              <a:gd name="connsiteX54" fmla="*/ 1323916 w 2038796"/>
              <a:gd name="connsiteY54" fmla="*/ 1436114 h 3386383"/>
              <a:gd name="connsiteX55" fmla="*/ 1262208 w 2038796"/>
              <a:gd name="connsiteY55" fmla="*/ 1295869 h 3386383"/>
              <a:gd name="connsiteX56" fmla="*/ 1284648 w 2038796"/>
              <a:gd name="connsiteY56" fmla="*/ 1189282 h 3386383"/>
              <a:gd name="connsiteX57" fmla="*/ 1256599 w 2038796"/>
              <a:gd name="connsiteY57" fmla="*/ 1026597 h 3386383"/>
              <a:gd name="connsiteX58" fmla="*/ 1256599 w 2038796"/>
              <a:gd name="connsiteY58" fmla="*/ 830254 h 3386383"/>
              <a:gd name="connsiteX59" fmla="*/ 970498 w 2038796"/>
              <a:gd name="connsiteY59" fmla="*/ 661959 h 3386383"/>
              <a:gd name="connsiteX60" fmla="*/ 1015376 w 2038796"/>
              <a:gd name="connsiteY60" fmla="*/ 572202 h 3386383"/>
              <a:gd name="connsiteX61" fmla="*/ 1150012 w 2038796"/>
              <a:gd name="connsiteY61" fmla="*/ 431957 h 3386383"/>
              <a:gd name="connsiteX62" fmla="*/ 1166841 w 2038796"/>
              <a:gd name="connsiteY62" fmla="*/ 263662 h 3386383"/>
              <a:gd name="connsiteX63" fmla="*/ 1161232 w 2038796"/>
              <a:gd name="connsiteY63" fmla="*/ 145856 h 3386383"/>
              <a:gd name="connsiteX64" fmla="*/ 1093914 w 2038796"/>
              <a:gd name="connsiteY64" fmla="*/ 84149 h 3386383"/>
              <a:gd name="connsiteX65" fmla="*/ 987327 w 2038796"/>
              <a:gd name="connsiteY65" fmla="*/ 44880 h 3386383"/>
              <a:gd name="connsiteX66" fmla="*/ 869522 w 2038796"/>
              <a:gd name="connsiteY66" fmla="*/ 0 h 338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038796" h="3386383">
                <a:moveTo>
                  <a:pt x="869522" y="0"/>
                </a:moveTo>
                <a:lnTo>
                  <a:pt x="779764" y="67319"/>
                </a:lnTo>
                <a:lnTo>
                  <a:pt x="751715" y="173905"/>
                </a:lnTo>
                <a:cubicBezTo>
                  <a:pt x="731146" y="252442"/>
                  <a:pt x="676918" y="297321"/>
                  <a:pt x="690007" y="409517"/>
                </a:cubicBezTo>
                <a:lnTo>
                  <a:pt x="678788" y="516105"/>
                </a:lnTo>
                <a:lnTo>
                  <a:pt x="488053" y="617081"/>
                </a:lnTo>
                <a:cubicBezTo>
                  <a:pt x="418866" y="617081"/>
                  <a:pt x="304800" y="639519"/>
                  <a:pt x="280491" y="673178"/>
                </a:cubicBezTo>
                <a:lnTo>
                  <a:pt x="218783" y="897571"/>
                </a:lnTo>
                <a:lnTo>
                  <a:pt x="168294" y="1032207"/>
                </a:lnTo>
                <a:lnTo>
                  <a:pt x="72927" y="1161233"/>
                </a:lnTo>
                <a:lnTo>
                  <a:pt x="0" y="1295868"/>
                </a:lnTo>
                <a:lnTo>
                  <a:pt x="134635" y="1654896"/>
                </a:lnTo>
                <a:lnTo>
                  <a:pt x="241222" y="1727824"/>
                </a:lnTo>
                <a:lnTo>
                  <a:pt x="291710" y="1694165"/>
                </a:lnTo>
                <a:lnTo>
                  <a:pt x="336589" y="1750263"/>
                </a:lnTo>
                <a:lnTo>
                  <a:pt x="387077" y="3276133"/>
                </a:lnTo>
                <a:lnTo>
                  <a:pt x="448785" y="3248084"/>
                </a:lnTo>
                <a:lnTo>
                  <a:pt x="431956" y="2372953"/>
                </a:lnTo>
                <a:lnTo>
                  <a:pt x="482444" y="2384172"/>
                </a:lnTo>
                <a:lnTo>
                  <a:pt x="516103" y="3068570"/>
                </a:lnTo>
                <a:lnTo>
                  <a:pt x="583421" y="3074180"/>
                </a:lnTo>
                <a:lnTo>
                  <a:pt x="572201" y="2406612"/>
                </a:lnTo>
                <a:lnTo>
                  <a:pt x="964888" y="2412222"/>
                </a:lnTo>
                <a:cubicBezTo>
                  <a:pt x="1011637" y="2451490"/>
                  <a:pt x="968628" y="2681493"/>
                  <a:pt x="970498" y="2816128"/>
                </a:cubicBezTo>
                <a:lnTo>
                  <a:pt x="1026596" y="2827348"/>
                </a:lnTo>
                <a:lnTo>
                  <a:pt x="1020986" y="3001252"/>
                </a:lnTo>
                <a:lnTo>
                  <a:pt x="1009767" y="3124668"/>
                </a:lnTo>
                <a:cubicBezTo>
                  <a:pt x="1007897" y="3188246"/>
                  <a:pt x="972368" y="3279873"/>
                  <a:pt x="1020986" y="3343451"/>
                </a:cubicBezTo>
                <a:cubicBezTo>
                  <a:pt x="1086435" y="3420118"/>
                  <a:pt x="1168711" y="3373370"/>
                  <a:pt x="1217330" y="3360280"/>
                </a:cubicBezTo>
                <a:cubicBezTo>
                  <a:pt x="1262209" y="3306052"/>
                  <a:pt x="1206110" y="3229385"/>
                  <a:pt x="1211720" y="3175157"/>
                </a:cubicBezTo>
                <a:lnTo>
                  <a:pt x="1228549" y="3001253"/>
                </a:lnTo>
                <a:cubicBezTo>
                  <a:pt x="1228549" y="2950764"/>
                  <a:pt x="1211720" y="2922715"/>
                  <a:pt x="1211720" y="2872226"/>
                </a:cubicBezTo>
                <a:lnTo>
                  <a:pt x="1234159" y="2832958"/>
                </a:lnTo>
                <a:lnTo>
                  <a:pt x="1250988" y="2614175"/>
                </a:lnTo>
                <a:lnTo>
                  <a:pt x="1256599" y="2501979"/>
                </a:lnTo>
                <a:lnTo>
                  <a:pt x="1262209" y="2367343"/>
                </a:lnTo>
                <a:lnTo>
                  <a:pt x="1357574" y="2518809"/>
                </a:lnTo>
                <a:lnTo>
                  <a:pt x="1368794" y="3057351"/>
                </a:lnTo>
                <a:lnTo>
                  <a:pt x="1413673" y="3062960"/>
                </a:lnTo>
                <a:lnTo>
                  <a:pt x="1419283" y="2574906"/>
                </a:lnTo>
                <a:lnTo>
                  <a:pt x="1469772" y="2586126"/>
                </a:lnTo>
                <a:lnTo>
                  <a:pt x="1480991" y="3242474"/>
                </a:lnTo>
                <a:lnTo>
                  <a:pt x="1531479" y="3225645"/>
                </a:lnTo>
                <a:cubicBezTo>
                  <a:pt x="1533349" y="3068570"/>
                  <a:pt x="1535220" y="2911495"/>
                  <a:pt x="1537090" y="2754420"/>
                </a:cubicBezTo>
                <a:cubicBezTo>
                  <a:pt x="1559529" y="2806778"/>
                  <a:pt x="1570748" y="2920845"/>
                  <a:pt x="1604407" y="2911495"/>
                </a:cubicBezTo>
                <a:lnTo>
                  <a:pt x="1991484" y="2715151"/>
                </a:lnTo>
                <a:cubicBezTo>
                  <a:pt x="2066282" y="2672142"/>
                  <a:pt x="2040103" y="2595476"/>
                  <a:pt x="1997094" y="2602955"/>
                </a:cubicBezTo>
                <a:lnTo>
                  <a:pt x="1828800" y="2586126"/>
                </a:lnTo>
                <a:cubicBezTo>
                  <a:pt x="1757742" y="2591735"/>
                  <a:pt x="1742782" y="2552467"/>
                  <a:pt x="1705383" y="2513198"/>
                </a:cubicBezTo>
                <a:lnTo>
                  <a:pt x="1621237" y="2401002"/>
                </a:lnTo>
                <a:lnTo>
                  <a:pt x="1694164" y="2277586"/>
                </a:lnTo>
                <a:lnTo>
                  <a:pt x="1514650" y="1980266"/>
                </a:lnTo>
                <a:lnTo>
                  <a:pt x="1503430" y="1576359"/>
                </a:lnTo>
                <a:cubicBezTo>
                  <a:pt x="1458552" y="1527741"/>
                  <a:pt x="1380014" y="1602537"/>
                  <a:pt x="1312696" y="1598797"/>
                </a:cubicBezTo>
                <a:lnTo>
                  <a:pt x="1323916" y="1436114"/>
                </a:lnTo>
                <a:lnTo>
                  <a:pt x="1262208" y="1295869"/>
                </a:lnTo>
                <a:lnTo>
                  <a:pt x="1284648" y="1189282"/>
                </a:lnTo>
                <a:lnTo>
                  <a:pt x="1256599" y="1026597"/>
                </a:lnTo>
                <a:cubicBezTo>
                  <a:pt x="1256599" y="961149"/>
                  <a:pt x="1279039" y="850824"/>
                  <a:pt x="1256599" y="830254"/>
                </a:cubicBezTo>
                <a:lnTo>
                  <a:pt x="970498" y="661959"/>
                </a:lnTo>
                <a:lnTo>
                  <a:pt x="1015376" y="572202"/>
                </a:lnTo>
                <a:lnTo>
                  <a:pt x="1150012" y="431957"/>
                </a:lnTo>
                <a:cubicBezTo>
                  <a:pt x="1178061" y="375859"/>
                  <a:pt x="1161231" y="319760"/>
                  <a:pt x="1166841" y="263662"/>
                </a:cubicBezTo>
                <a:lnTo>
                  <a:pt x="1161232" y="145856"/>
                </a:lnTo>
                <a:lnTo>
                  <a:pt x="1093914" y="84149"/>
                </a:lnTo>
                <a:lnTo>
                  <a:pt x="987327" y="44880"/>
                </a:lnTo>
                <a:lnTo>
                  <a:pt x="8695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6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5938B821-0D7E-4E38-A5CD-AF520603F9EE}"/>
              </a:ext>
            </a:extLst>
          </p:cNvPr>
          <p:cNvSpPr/>
          <p:nvPr/>
        </p:nvSpPr>
        <p:spPr>
          <a:xfrm flipH="1">
            <a:off x="5247979" y="2897858"/>
            <a:ext cx="1308149" cy="1662962"/>
          </a:xfrm>
          <a:custGeom>
            <a:avLst/>
            <a:gdLst/>
            <a:ahLst/>
            <a:cxnLst/>
            <a:rect l="l" t="t" r="r" b="b"/>
            <a:pathLst>
              <a:path w="4425823" h="5626251">
                <a:moveTo>
                  <a:pt x="2333544" y="3596735"/>
                </a:moveTo>
                <a:lnTo>
                  <a:pt x="2306249" y="3664974"/>
                </a:lnTo>
                <a:lnTo>
                  <a:pt x="1937759" y="3719565"/>
                </a:lnTo>
                <a:lnTo>
                  <a:pt x="1842225" y="3896986"/>
                </a:lnTo>
                <a:lnTo>
                  <a:pt x="1883168" y="4060759"/>
                </a:lnTo>
                <a:cubicBezTo>
                  <a:pt x="1819479" y="4047111"/>
                  <a:pt x="1755789" y="4210885"/>
                  <a:pt x="1692100" y="4019816"/>
                </a:cubicBezTo>
                <a:lnTo>
                  <a:pt x="1528327" y="4074407"/>
                </a:lnTo>
                <a:lnTo>
                  <a:pt x="1596565" y="4156293"/>
                </a:lnTo>
                <a:lnTo>
                  <a:pt x="1623861" y="5016102"/>
                </a:lnTo>
                <a:lnTo>
                  <a:pt x="2128828" y="5016103"/>
                </a:lnTo>
                <a:lnTo>
                  <a:pt x="2306249" y="4538431"/>
                </a:lnTo>
                <a:lnTo>
                  <a:pt x="2347192" y="4347362"/>
                </a:lnTo>
                <a:lnTo>
                  <a:pt x="2538261" y="3719565"/>
                </a:lnTo>
                <a:close/>
                <a:moveTo>
                  <a:pt x="724533" y="0"/>
                </a:moveTo>
                <a:cubicBezTo>
                  <a:pt x="836693" y="18259"/>
                  <a:pt x="948851" y="-10434"/>
                  <a:pt x="1061010" y="54776"/>
                </a:cubicBezTo>
                <a:cubicBezTo>
                  <a:pt x="1100135" y="161720"/>
                  <a:pt x="1178387" y="268664"/>
                  <a:pt x="1178387" y="375608"/>
                </a:cubicBezTo>
                <a:lnTo>
                  <a:pt x="1115787" y="563409"/>
                </a:lnTo>
                <a:lnTo>
                  <a:pt x="1217513" y="657311"/>
                </a:lnTo>
                <a:lnTo>
                  <a:pt x="1154913" y="751212"/>
                </a:lnTo>
                <a:lnTo>
                  <a:pt x="1186213" y="852938"/>
                </a:lnTo>
                <a:lnTo>
                  <a:pt x="1154913" y="939014"/>
                </a:lnTo>
                <a:lnTo>
                  <a:pt x="1154913" y="1079866"/>
                </a:lnTo>
                <a:lnTo>
                  <a:pt x="967110" y="1087692"/>
                </a:lnTo>
                <a:lnTo>
                  <a:pt x="1397491" y="1690224"/>
                </a:lnTo>
                <a:lnTo>
                  <a:pt x="1507041" y="1525898"/>
                </a:lnTo>
                <a:lnTo>
                  <a:pt x="1600943" y="1189417"/>
                </a:lnTo>
                <a:cubicBezTo>
                  <a:pt x="1673977" y="1085082"/>
                  <a:pt x="1856563" y="996399"/>
                  <a:pt x="1890471" y="1040741"/>
                </a:cubicBezTo>
                <a:cubicBezTo>
                  <a:pt x="1913947" y="1077259"/>
                  <a:pt x="1804397" y="1309403"/>
                  <a:pt x="1843522" y="1455473"/>
                </a:cubicBezTo>
                <a:cubicBezTo>
                  <a:pt x="1739187" y="1546764"/>
                  <a:pt x="1650504" y="1630233"/>
                  <a:pt x="1647894" y="1752825"/>
                </a:cubicBezTo>
                <a:lnTo>
                  <a:pt x="1726144" y="1823250"/>
                </a:lnTo>
                <a:lnTo>
                  <a:pt x="1600943" y="2042355"/>
                </a:lnTo>
                <a:lnTo>
                  <a:pt x="1757446" y="1995403"/>
                </a:lnTo>
                <a:cubicBezTo>
                  <a:pt x="1812222" y="1945844"/>
                  <a:pt x="1876126" y="1867593"/>
                  <a:pt x="1921773" y="1846727"/>
                </a:cubicBezTo>
                <a:cubicBezTo>
                  <a:pt x="1967419" y="1825860"/>
                  <a:pt x="1994808" y="1862377"/>
                  <a:pt x="2031325" y="1870203"/>
                </a:cubicBezTo>
                <a:lnTo>
                  <a:pt x="2101751" y="1721525"/>
                </a:lnTo>
                <a:cubicBezTo>
                  <a:pt x="2144789" y="1712395"/>
                  <a:pt x="2269990" y="1632840"/>
                  <a:pt x="2297378" y="1651098"/>
                </a:cubicBezTo>
                <a:cubicBezTo>
                  <a:pt x="2425188" y="1716308"/>
                  <a:pt x="2255644" y="1750217"/>
                  <a:pt x="2234776" y="1799776"/>
                </a:cubicBezTo>
                <a:cubicBezTo>
                  <a:pt x="2349544" y="1810210"/>
                  <a:pt x="2566040" y="1773691"/>
                  <a:pt x="2579081" y="1831076"/>
                </a:cubicBezTo>
                <a:lnTo>
                  <a:pt x="2602557" y="2011054"/>
                </a:lnTo>
                <a:cubicBezTo>
                  <a:pt x="2581689" y="2018879"/>
                  <a:pt x="2571255" y="2029311"/>
                  <a:pt x="2539955" y="2034528"/>
                </a:cubicBezTo>
                <a:cubicBezTo>
                  <a:pt x="2508655" y="2039745"/>
                  <a:pt x="2491700" y="2043658"/>
                  <a:pt x="2414754" y="2042354"/>
                </a:cubicBezTo>
                <a:cubicBezTo>
                  <a:pt x="2337807" y="2041049"/>
                  <a:pt x="2190434" y="2031921"/>
                  <a:pt x="2078274" y="2026704"/>
                </a:cubicBezTo>
                <a:lnTo>
                  <a:pt x="2172176" y="2237982"/>
                </a:lnTo>
                <a:cubicBezTo>
                  <a:pt x="2018283" y="2326667"/>
                  <a:pt x="1919164" y="2399700"/>
                  <a:pt x="1710495" y="2504034"/>
                </a:cubicBezTo>
                <a:cubicBezTo>
                  <a:pt x="1689629" y="2603151"/>
                  <a:pt x="1848739" y="2616195"/>
                  <a:pt x="1960900" y="2691837"/>
                </a:cubicBezTo>
                <a:lnTo>
                  <a:pt x="2117400" y="2777914"/>
                </a:lnTo>
                <a:cubicBezTo>
                  <a:pt x="2315637" y="2877032"/>
                  <a:pt x="2803399" y="2741395"/>
                  <a:pt x="3040762" y="2887465"/>
                </a:cubicBezTo>
                <a:cubicBezTo>
                  <a:pt x="3155528" y="2986582"/>
                  <a:pt x="3121621" y="3171779"/>
                  <a:pt x="3103362" y="3278721"/>
                </a:cubicBezTo>
                <a:lnTo>
                  <a:pt x="3745022" y="4256859"/>
                </a:lnTo>
                <a:lnTo>
                  <a:pt x="3588519" y="4468136"/>
                </a:lnTo>
                <a:lnTo>
                  <a:pt x="3870223" y="4781140"/>
                </a:lnTo>
                <a:lnTo>
                  <a:pt x="4050201" y="4765490"/>
                </a:lnTo>
                <a:lnTo>
                  <a:pt x="4222353" y="4843740"/>
                </a:lnTo>
                <a:cubicBezTo>
                  <a:pt x="4287562" y="4833307"/>
                  <a:pt x="4344948" y="4713323"/>
                  <a:pt x="4417980" y="4812440"/>
                </a:cubicBezTo>
                <a:cubicBezTo>
                  <a:pt x="4480580" y="4940252"/>
                  <a:pt x="4151926" y="5099361"/>
                  <a:pt x="4018899" y="5242821"/>
                </a:cubicBezTo>
                <a:lnTo>
                  <a:pt x="3901523" y="5203696"/>
                </a:lnTo>
                <a:lnTo>
                  <a:pt x="3948474" y="5266296"/>
                </a:lnTo>
                <a:lnTo>
                  <a:pt x="3713721" y="5383674"/>
                </a:lnTo>
                <a:lnTo>
                  <a:pt x="3549393" y="5141094"/>
                </a:lnTo>
                <a:lnTo>
                  <a:pt x="3572869" y="5031544"/>
                </a:lnTo>
                <a:lnTo>
                  <a:pt x="3392892" y="4718539"/>
                </a:lnTo>
                <a:lnTo>
                  <a:pt x="3275515" y="4773314"/>
                </a:lnTo>
                <a:lnTo>
                  <a:pt x="3009462" y="4280334"/>
                </a:lnTo>
                <a:lnTo>
                  <a:pt x="2978161" y="4436836"/>
                </a:lnTo>
                <a:lnTo>
                  <a:pt x="2657332" y="4413360"/>
                </a:lnTo>
                <a:cubicBezTo>
                  <a:pt x="2626031" y="4614204"/>
                  <a:pt x="2602557" y="4768098"/>
                  <a:pt x="2610382" y="4945467"/>
                </a:cubicBezTo>
                <a:cubicBezTo>
                  <a:pt x="2691240" y="5078494"/>
                  <a:pt x="2725151" y="5117620"/>
                  <a:pt x="2727758" y="5297597"/>
                </a:cubicBezTo>
                <a:lnTo>
                  <a:pt x="2845135" y="5407148"/>
                </a:lnTo>
                <a:cubicBezTo>
                  <a:pt x="2858177" y="5461924"/>
                  <a:pt x="2980770" y="5524523"/>
                  <a:pt x="2884260" y="5571475"/>
                </a:cubicBezTo>
                <a:cubicBezTo>
                  <a:pt x="2790358" y="5587125"/>
                  <a:pt x="2688633" y="5618426"/>
                  <a:pt x="2571255" y="5587125"/>
                </a:cubicBezTo>
                <a:cubicBezTo>
                  <a:pt x="2479962" y="5537565"/>
                  <a:pt x="2404321" y="5464533"/>
                  <a:pt x="2344328" y="5375848"/>
                </a:cubicBezTo>
                <a:lnTo>
                  <a:pt x="2258252" y="5368023"/>
                </a:lnTo>
                <a:lnTo>
                  <a:pt x="2211301" y="5219347"/>
                </a:lnTo>
                <a:lnTo>
                  <a:pt x="2062624" y="5211521"/>
                </a:lnTo>
                <a:lnTo>
                  <a:pt x="2172176" y="5297597"/>
                </a:lnTo>
                <a:lnTo>
                  <a:pt x="2140876" y="5422799"/>
                </a:lnTo>
                <a:lnTo>
                  <a:pt x="2156527" y="5602775"/>
                </a:lnTo>
                <a:lnTo>
                  <a:pt x="2007849" y="5626251"/>
                </a:lnTo>
                <a:lnTo>
                  <a:pt x="1960898" y="5493224"/>
                </a:lnTo>
                <a:lnTo>
                  <a:pt x="2046974" y="5375848"/>
                </a:lnTo>
                <a:lnTo>
                  <a:pt x="1577467" y="5258472"/>
                </a:lnTo>
                <a:lnTo>
                  <a:pt x="1037535" y="5368023"/>
                </a:lnTo>
                <a:lnTo>
                  <a:pt x="998411" y="5563650"/>
                </a:lnTo>
                <a:cubicBezTo>
                  <a:pt x="961894" y="5665377"/>
                  <a:pt x="862776" y="5610601"/>
                  <a:pt x="771483" y="5563650"/>
                </a:cubicBezTo>
                <a:lnTo>
                  <a:pt x="771483" y="5391498"/>
                </a:lnTo>
                <a:lnTo>
                  <a:pt x="849734" y="5375848"/>
                </a:lnTo>
                <a:lnTo>
                  <a:pt x="888859" y="5281947"/>
                </a:lnTo>
                <a:lnTo>
                  <a:pt x="1014061" y="5234996"/>
                </a:lnTo>
                <a:lnTo>
                  <a:pt x="716707" y="5156745"/>
                </a:lnTo>
                <a:cubicBezTo>
                  <a:pt x="708881" y="5240213"/>
                  <a:pt x="763656" y="5354981"/>
                  <a:pt x="693231" y="5407148"/>
                </a:cubicBezTo>
                <a:cubicBezTo>
                  <a:pt x="607156" y="5430624"/>
                  <a:pt x="568029" y="5360198"/>
                  <a:pt x="505429" y="5336723"/>
                </a:cubicBezTo>
                <a:lnTo>
                  <a:pt x="497604" y="5188045"/>
                </a:lnTo>
                <a:lnTo>
                  <a:pt x="591505" y="5172396"/>
                </a:lnTo>
                <a:lnTo>
                  <a:pt x="638457" y="5055018"/>
                </a:lnTo>
                <a:cubicBezTo>
                  <a:pt x="677583" y="4963725"/>
                  <a:pt x="1170564" y="5060235"/>
                  <a:pt x="1436616" y="5062844"/>
                </a:cubicBezTo>
                <a:lnTo>
                  <a:pt x="1389665" y="4069056"/>
                </a:lnTo>
                <a:lnTo>
                  <a:pt x="1428791" y="4037755"/>
                </a:lnTo>
                <a:lnTo>
                  <a:pt x="1444441" y="3943855"/>
                </a:lnTo>
                <a:lnTo>
                  <a:pt x="1319240" y="3920379"/>
                </a:lnTo>
                <a:lnTo>
                  <a:pt x="1240988" y="3810828"/>
                </a:lnTo>
                <a:cubicBezTo>
                  <a:pt x="972325" y="3852563"/>
                  <a:pt x="813217" y="4144699"/>
                  <a:pt x="693232" y="3787353"/>
                </a:cubicBezTo>
                <a:lnTo>
                  <a:pt x="137650" y="1940628"/>
                </a:lnTo>
                <a:cubicBezTo>
                  <a:pt x="56789" y="1677183"/>
                  <a:pt x="-78845" y="1265061"/>
                  <a:pt x="59398" y="1142468"/>
                </a:cubicBezTo>
                <a:cubicBezTo>
                  <a:pt x="234158" y="980749"/>
                  <a:pt x="260243" y="1077257"/>
                  <a:pt x="380227" y="1150292"/>
                </a:cubicBezTo>
                <a:cubicBezTo>
                  <a:pt x="375011" y="1048565"/>
                  <a:pt x="455870" y="837287"/>
                  <a:pt x="560204" y="837287"/>
                </a:cubicBezTo>
                <a:lnTo>
                  <a:pt x="411527" y="563409"/>
                </a:lnTo>
                <a:cubicBezTo>
                  <a:pt x="375011" y="430382"/>
                  <a:pt x="401095" y="320830"/>
                  <a:pt x="442829" y="187803"/>
                </a:cubicBezTo>
                <a:cubicBezTo>
                  <a:pt x="528905" y="54775"/>
                  <a:pt x="630632" y="62602"/>
                  <a:pt x="7245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6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642D8E-37B0-44E8-95E5-6583F4760622}"/>
              </a:ext>
            </a:extLst>
          </p:cNvPr>
          <p:cNvGrpSpPr/>
          <p:nvPr/>
        </p:nvGrpSpPr>
        <p:grpSpPr>
          <a:xfrm>
            <a:off x="3458947" y="3462944"/>
            <a:ext cx="2106092" cy="1025843"/>
            <a:chOff x="4611928" y="4617259"/>
            <a:chExt cx="2808123" cy="13677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8F2FC2F-08E8-4411-A855-3C7A0030B8EE}"/>
                </a:ext>
              </a:extLst>
            </p:cNvPr>
            <p:cNvSpPr/>
            <p:nvPr/>
          </p:nvSpPr>
          <p:spPr>
            <a:xfrm>
              <a:off x="4611928" y="4617259"/>
              <a:ext cx="2808123" cy="31201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80056-28AE-4B4F-8178-95B57FEE4D0E}"/>
                </a:ext>
              </a:extLst>
            </p:cNvPr>
            <p:cNvSpPr/>
            <p:nvPr/>
          </p:nvSpPr>
          <p:spPr>
            <a:xfrm>
              <a:off x="5286306" y="4773267"/>
              <a:ext cx="124805" cy="12117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40373E-91C8-4ECF-9EC0-F5A31F6A7C7E}"/>
                </a:ext>
              </a:extLst>
            </p:cNvPr>
            <p:cNvSpPr/>
            <p:nvPr/>
          </p:nvSpPr>
          <p:spPr>
            <a:xfrm>
              <a:off x="6593988" y="4773267"/>
              <a:ext cx="124805" cy="12117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C8D3CE9-6048-4EFC-B924-85EA7A7DAD09}"/>
              </a:ext>
            </a:extLst>
          </p:cNvPr>
          <p:cNvSpPr txBox="1"/>
          <p:nvPr/>
        </p:nvSpPr>
        <p:spPr>
          <a:xfrm>
            <a:off x="7046735" y="2910535"/>
            <a:ext cx="1509172" cy="1443087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/>
                </a:solidFill>
                <a:cs typeface="Arial" pitchFamily="34" charset="0"/>
              </a:rPr>
              <a:t>Expanding current client base to a larger audience – thus increasing profits</a:t>
            </a:r>
            <a:endParaRPr lang="ko-KR" altLang="en-US" sz="1200" b="1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B66AF7-F044-4B35-893B-8D3A787375B5}"/>
              </a:ext>
            </a:extLst>
          </p:cNvPr>
          <p:cNvSpPr txBox="1"/>
          <p:nvPr/>
        </p:nvSpPr>
        <p:spPr>
          <a:xfrm>
            <a:off x="665323" y="2910535"/>
            <a:ext cx="1577336" cy="1166088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b="1" dirty="0">
                <a:solidFill>
                  <a:schemeClr val="bg2"/>
                </a:solidFill>
              </a:rPr>
              <a:t>Reduce need for additional over the counter staff to support clients</a:t>
            </a:r>
          </a:p>
        </p:txBody>
      </p:sp>
      <p:grpSp>
        <p:nvGrpSpPr>
          <p:cNvPr id="33" name="그룹 8">
            <a:extLst>
              <a:ext uri="{FF2B5EF4-FFF2-40B4-BE49-F238E27FC236}">
                <a16:creationId xmlns:a16="http://schemas.microsoft.com/office/drawing/2014/main" id="{A471E336-1063-4675-A289-FDB88074E2FE}"/>
              </a:ext>
            </a:extLst>
          </p:cNvPr>
          <p:cNvGrpSpPr/>
          <p:nvPr/>
        </p:nvGrpSpPr>
        <p:grpSpPr>
          <a:xfrm>
            <a:off x="3138571" y="1126416"/>
            <a:ext cx="2879173" cy="1516275"/>
            <a:chOff x="4150351" y="1422827"/>
            <a:chExt cx="3920087" cy="2064457"/>
          </a:xfrm>
        </p:grpSpPr>
        <p:sp>
          <p:nvSpPr>
            <p:cNvPr id="34" name="Oval 21">
              <a:extLst>
                <a:ext uri="{FF2B5EF4-FFF2-40B4-BE49-F238E27FC236}">
                  <a16:creationId xmlns:a16="http://schemas.microsoft.com/office/drawing/2014/main" id="{E925341E-93EB-4942-8F3B-3B297C4E3111}"/>
                </a:ext>
              </a:extLst>
            </p:cNvPr>
            <p:cNvSpPr/>
            <p:nvPr/>
          </p:nvSpPr>
          <p:spPr>
            <a:xfrm rot="19890270" flipV="1">
              <a:off x="6946782" y="1604416"/>
              <a:ext cx="1123656" cy="1139787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  <p:sp>
          <p:nvSpPr>
            <p:cNvPr id="35" name="Oval 21">
              <a:extLst>
                <a:ext uri="{FF2B5EF4-FFF2-40B4-BE49-F238E27FC236}">
                  <a16:creationId xmlns:a16="http://schemas.microsoft.com/office/drawing/2014/main" id="{5407C3E4-9AC6-4329-8971-88F6044E575D}"/>
                </a:ext>
              </a:extLst>
            </p:cNvPr>
            <p:cNvSpPr/>
            <p:nvPr/>
          </p:nvSpPr>
          <p:spPr>
            <a:xfrm rot="18850474" flipV="1">
              <a:off x="5702728" y="1977997"/>
              <a:ext cx="1343822" cy="1363113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  <p:sp>
          <p:nvSpPr>
            <p:cNvPr id="36" name="Oval 21">
              <a:extLst>
                <a:ext uri="{FF2B5EF4-FFF2-40B4-BE49-F238E27FC236}">
                  <a16:creationId xmlns:a16="http://schemas.microsoft.com/office/drawing/2014/main" id="{30C5BFDF-9714-4FEB-BA86-5991A572B0AB}"/>
                </a:ext>
              </a:extLst>
            </p:cNvPr>
            <p:cNvSpPr/>
            <p:nvPr/>
          </p:nvSpPr>
          <p:spPr>
            <a:xfrm rot="17537713" flipV="1">
              <a:off x="4703331" y="1414998"/>
              <a:ext cx="1090840" cy="1106497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  <p:sp>
          <p:nvSpPr>
            <p:cNvPr id="37" name="Oval 21">
              <a:extLst>
                <a:ext uri="{FF2B5EF4-FFF2-40B4-BE49-F238E27FC236}">
                  <a16:creationId xmlns:a16="http://schemas.microsoft.com/office/drawing/2014/main" id="{C1AB126C-8878-4936-BC48-171380B11911}"/>
                </a:ext>
              </a:extLst>
            </p:cNvPr>
            <p:cNvSpPr/>
            <p:nvPr/>
          </p:nvSpPr>
          <p:spPr>
            <a:xfrm rot="18850474" flipV="1">
              <a:off x="4158161" y="2391316"/>
              <a:ext cx="1088158" cy="1103778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E4E8E91-FE83-504B-BB52-B5B81440C36A}"/>
              </a:ext>
            </a:extLst>
          </p:cNvPr>
          <p:cNvSpPr/>
          <p:nvPr/>
        </p:nvSpPr>
        <p:spPr>
          <a:xfrm>
            <a:off x="329343" y="1020429"/>
            <a:ext cx="3047681" cy="1443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b="1" dirty="0">
                <a:solidFill>
                  <a:schemeClr val="bg2"/>
                </a:solidFill>
              </a:rPr>
              <a:t>Build a reputation for </a:t>
            </a:r>
            <a:r>
              <a:rPr lang="en-US" sz="1200" b="1" dirty="0" err="1">
                <a:solidFill>
                  <a:schemeClr val="bg2"/>
                </a:solidFill>
              </a:rPr>
              <a:t>TomoBank</a:t>
            </a:r>
            <a:r>
              <a:rPr lang="en-US" sz="1200" b="1" dirty="0">
                <a:solidFill>
                  <a:schemeClr val="bg2"/>
                </a:solidFill>
              </a:rPr>
              <a:t> Connect App, and reaffirm </a:t>
            </a:r>
            <a:r>
              <a:rPr lang="en-US" sz="1200" b="1" dirty="0" err="1">
                <a:solidFill>
                  <a:schemeClr val="bg2"/>
                </a:solidFill>
              </a:rPr>
              <a:t>TomoBank’s</a:t>
            </a:r>
            <a:r>
              <a:rPr lang="en-US" sz="1200" b="1" dirty="0">
                <a:solidFill>
                  <a:schemeClr val="bg2"/>
                </a:solidFill>
              </a:rPr>
              <a:t> reputation as a pioneer in inclusiveness and digital banking innovation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D3CF0E-D1A3-C543-BBE9-D0098D08EFF5}"/>
              </a:ext>
            </a:extLst>
          </p:cNvPr>
          <p:cNvSpPr/>
          <p:nvPr/>
        </p:nvSpPr>
        <p:spPr>
          <a:xfrm>
            <a:off x="6327134" y="1044629"/>
            <a:ext cx="2342524" cy="1166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b="1" dirty="0">
                <a:solidFill>
                  <a:schemeClr val="bg2"/>
                </a:solidFill>
              </a:rPr>
              <a:t>Gain an increased understanding of market practices and what market competitors are doing</a:t>
            </a:r>
          </a:p>
        </p:txBody>
      </p:sp>
    </p:spTree>
    <p:extLst>
      <p:ext uri="{BB962C8B-B14F-4D97-AF65-F5344CB8AC3E}">
        <p14:creationId xmlns:p14="http://schemas.microsoft.com/office/powerpoint/2010/main" val="225623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1">
            <a:extLst>
              <a:ext uri="{FF2B5EF4-FFF2-40B4-BE49-F238E27FC236}">
                <a16:creationId xmlns:a16="http://schemas.microsoft.com/office/drawing/2014/main" id="{FA9F994E-A608-E6FC-5B20-8ECF689E0335}"/>
              </a:ext>
            </a:extLst>
          </p:cNvPr>
          <p:cNvSpPr/>
          <p:nvPr/>
        </p:nvSpPr>
        <p:spPr>
          <a:xfrm rot="16200000">
            <a:off x="2128581" y="1948216"/>
            <a:ext cx="1909934" cy="801966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C999B-DC05-415E-8D2F-B903A8AF4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Key Project Objective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BD5963-82EA-45CF-83B3-A5183192B3B6}"/>
              </a:ext>
            </a:extLst>
          </p:cNvPr>
          <p:cNvSpPr txBox="1"/>
          <p:nvPr/>
        </p:nvSpPr>
        <p:spPr>
          <a:xfrm>
            <a:off x="5501143" y="1396254"/>
            <a:ext cx="27527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900" dirty="0">
                <a:solidFill>
                  <a:schemeClr val="bg1"/>
                </a:solidFill>
              </a:rPr>
              <a:t>Understanding the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E241E5-3AF5-4AAA-9B6B-3BAB4411C324}"/>
              </a:ext>
            </a:extLst>
          </p:cNvPr>
          <p:cNvSpPr txBox="1"/>
          <p:nvPr/>
        </p:nvSpPr>
        <p:spPr>
          <a:xfrm>
            <a:off x="5501143" y="3054495"/>
            <a:ext cx="275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900" dirty="0">
                <a:solidFill>
                  <a:schemeClr val="bg1"/>
                </a:solidFill>
              </a:rPr>
              <a:t>Provide a set of 5-10 recommendations on how to improve accessibility and customer experience on the app (particularly for the visual impaired and hearing impaired)</a:t>
            </a:r>
            <a:endParaRPr lang="en-SG" sz="900" dirty="0">
              <a:solidFill>
                <a:schemeClr val="bg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505CC1C-BC56-49F7-B0C7-0A1C7A10F244}"/>
              </a:ext>
            </a:extLst>
          </p:cNvPr>
          <p:cNvGrpSpPr/>
          <p:nvPr/>
        </p:nvGrpSpPr>
        <p:grpSpPr>
          <a:xfrm>
            <a:off x="5501143" y="3938957"/>
            <a:ext cx="2752736" cy="532102"/>
            <a:chOff x="803640" y="3362835"/>
            <a:chExt cx="2059657" cy="70947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FC2C746-7278-4205-ABFA-B017E2D51CF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9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EB5C9F4-DFCE-49D0-A6FB-768FA83CB86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90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sp>
        <p:nvSpPr>
          <p:cNvPr id="37" name="Rectangle 1">
            <a:extLst>
              <a:ext uri="{FF2B5EF4-FFF2-40B4-BE49-F238E27FC236}">
                <a16:creationId xmlns:a16="http://schemas.microsoft.com/office/drawing/2014/main" id="{A4EAFCDC-3CB5-4489-AD2C-44643AA558FE}"/>
              </a:ext>
            </a:extLst>
          </p:cNvPr>
          <p:cNvSpPr>
            <a:spLocks noChangeAspect="1"/>
          </p:cNvSpPr>
          <p:nvPr/>
        </p:nvSpPr>
        <p:spPr>
          <a:xfrm>
            <a:off x="4886742" y="3986768"/>
            <a:ext cx="419606" cy="413405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6">
              <a:solidFill>
                <a:schemeClr val="tx1"/>
              </a:solidFill>
              <a:ea typeface="+mj-ea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5A27610-9F82-407D-AA13-218951716894}"/>
              </a:ext>
            </a:extLst>
          </p:cNvPr>
          <p:cNvGrpSpPr/>
          <p:nvPr/>
        </p:nvGrpSpPr>
        <p:grpSpPr>
          <a:xfrm>
            <a:off x="1405494" y="1919727"/>
            <a:ext cx="1219919" cy="1129484"/>
            <a:chOff x="1064519" y="1872500"/>
            <a:chExt cx="1561257" cy="144552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20EEB4E-06ED-44F0-BB83-42A268F75222}"/>
                </a:ext>
              </a:extLst>
            </p:cNvPr>
            <p:cNvSpPr/>
            <p:nvPr/>
          </p:nvSpPr>
          <p:spPr>
            <a:xfrm>
              <a:off x="1634779" y="2819951"/>
              <a:ext cx="110877" cy="179829"/>
            </a:xfrm>
            <a:custGeom>
              <a:avLst/>
              <a:gdLst>
                <a:gd name="connsiteX0" fmla="*/ 95575 w 110877"/>
                <a:gd name="connsiteY0" fmla="*/ 170244 h 179829"/>
                <a:gd name="connsiteX1" fmla="*/ 68653 w 110877"/>
                <a:gd name="connsiteY1" fmla="*/ 178699 h 179829"/>
                <a:gd name="connsiteX2" fmla="*/ 41280 w 110877"/>
                <a:gd name="connsiteY2" fmla="*/ 164423 h 179829"/>
                <a:gd name="connsiteX3" fmla="*/ 1260 w 110877"/>
                <a:gd name="connsiteY3" fmla="*/ 37088 h 179829"/>
                <a:gd name="connsiteX4" fmla="*/ 15536 w 110877"/>
                <a:gd name="connsiteY4" fmla="*/ 9715 h 179829"/>
                <a:gd name="connsiteX5" fmla="*/ 42458 w 110877"/>
                <a:gd name="connsiteY5" fmla="*/ 1260 h 179829"/>
                <a:gd name="connsiteX6" fmla="*/ 69831 w 110877"/>
                <a:gd name="connsiteY6" fmla="*/ 15536 h 179829"/>
                <a:gd name="connsiteX7" fmla="*/ 109851 w 110877"/>
                <a:gd name="connsiteY7" fmla="*/ 142872 h 179829"/>
                <a:gd name="connsiteX8" fmla="*/ 95575 w 110877"/>
                <a:gd name="connsiteY8" fmla="*/ 170244 h 17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877" h="179829">
                  <a:moveTo>
                    <a:pt x="95575" y="170244"/>
                  </a:moveTo>
                  <a:lnTo>
                    <a:pt x="68653" y="178699"/>
                  </a:lnTo>
                  <a:cubicBezTo>
                    <a:pt x="57184" y="182302"/>
                    <a:pt x="44884" y="175858"/>
                    <a:pt x="41280" y="164423"/>
                  </a:cubicBezTo>
                  <a:lnTo>
                    <a:pt x="1260" y="37088"/>
                  </a:lnTo>
                  <a:cubicBezTo>
                    <a:pt x="-2343" y="25619"/>
                    <a:pt x="4102" y="13318"/>
                    <a:pt x="15536" y="9715"/>
                  </a:cubicBezTo>
                  <a:lnTo>
                    <a:pt x="42458" y="1260"/>
                  </a:lnTo>
                  <a:cubicBezTo>
                    <a:pt x="53927" y="-2343"/>
                    <a:pt x="66228" y="4102"/>
                    <a:pt x="69831" y="15536"/>
                  </a:cubicBezTo>
                  <a:lnTo>
                    <a:pt x="109851" y="142872"/>
                  </a:lnTo>
                  <a:cubicBezTo>
                    <a:pt x="113454" y="154341"/>
                    <a:pt x="107044" y="166641"/>
                    <a:pt x="95575" y="1702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3A5F8A-D025-4F68-9E6F-A77A48EB3781}"/>
                </a:ext>
              </a:extLst>
            </p:cNvPr>
            <p:cNvSpPr/>
            <p:nvPr/>
          </p:nvSpPr>
          <p:spPr>
            <a:xfrm>
              <a:off x="2539846" y="2271312"/>
              <a:ext cx="85930" cy="302834"/>
            </a:xfrm>
            <a:custGeom>
              <a:avLst/>
              <a:gdLst>
                <a:gd name="connsiteX0" fmla="*/ 17377 w 85929"/>
                <a:gd name="connsiteY0" fmla="*/ 260 h 302833"/>
                <a:gd name="connsiteX1" fmla="*/ 1646 w 85929"/>
                <a:gd name="connsiteY1" fmla="*/ 145163 h 302833"/>
                <a:gd name="connsiteX2" fmla="*/ 260 w 85929"/>
                <a:gd name="connsiteY2" fmla="*/ 145163 h 302833"/>
                <a:gd name="connsiteX3" fmla="*/ 953 w 85929"/>
                <a:gd name="connsiteY3" fmla="*/ 151434 h 302833"/>
                <a:gd name="connsiteX4" fmla="*/ 260 w 85929"/>
                <a:gd name="connsiteY4" fmla="*/ 157706 h 302833"/>
                <a:gd name="connsiteX5" fmla="*/ 1646 w 85929"/>
                <a:gd name="connsiteY5" fmla="*/ 157706 h 302833"/>
                <a:gd name="connsiteX6" fmla="*/ 17377 w 85929"/>
                <a:gd name="connsiteY6" fmla="*/ 302643 h 302833"/>
                <a:gd name="connsiteX7" fmla="*/ 85843 w 85929"/>
                <a:gd name="connsiteY7" fmla="*/ 244433 h 302833"/>
                <a:gd name="connsiteX8" fmla="*/ 85843 w 85929"/>
                <a:gd name="connsiteY8" fmla="*/ 157706 h 302833"/>
                <a:gd name="connsiteX9" fmla="*/ 85843 w 85929"/>
                <a:gd name="connsiteY9" fmla="*/ 145163 h 302833"/>
                <a:gd name="connsiteX10" fmla="*/ 85843 w 85929"/>
                <a:gd name="connsiteY10" fmla="*/ 58436 h 30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929" h="302833">
                  <a:moveTo>
                    <a:pt x="17377" y="260"/>
                  </a:moveTo>
                  <a:lnTo>
                    <a:pt x="1646" y="145163"/>
                  </a:lnTo>
                  <a:lnTo>
                    <a:pt x="260" y="145163"/>
                  </a:lnTo>
                  <a:lnTo>
                    <a:pt x="953" y="151434"/>
                  </a:lnTo>
                  <a:lnTo>
                    <a:pt x="260" y="157706"/>
                  </a:lnTo>
                  <a:lnTo>
                    <a:pt x="1646" y="157706"/>
                  </a:lnTo>
                  <a:lnTo>
                    <a:pt x="17377" y="302643"/>
                  </a:lnTo>
                  <a:lnTo>
                    <a:pt x="85843" y="244433"/>
                  </a:lnTo>
                  <a:lnTo>
                    <a:pt x="85843" y="157706"/>
                  </a:lnTo>
                  <a:lnTo>
                    <a:pt x="85843" y="145163"/>
                  </a:lnTo>
                  <a:lnTo>
                    <a:pt x="85843" y="5843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B42E08C-8FE5-487E-BC35-77DF011B5DA4}"/>
                </a:ext>
              </a:extLst>
            </p:cNvPr>
            <p:cNvSpPr/>
            <p:nvPr/>
          </p:nvSpPr>
          <p:spPr>
            <a:xfrm>
              <a:off x="1326355" y="2477085"/>
              <a:ext cx="459448" cy="840935"/>
            </a:xfrm>
            <a:custGeom>
              <a:avLst/>
              <a:gdLst>
                <a:gd name="connsiteX0" fmla="*/ 423750 w 459447"/>
                <a:gd name="connsiteY0" fmla="*/ 795051 h 840935"/>
                <a:gd name="connsiteX1" fmla="*/ 284980 w 459447"/>
                <a:gd name="connsiteY1" fmla="*/ 838674 h 840935"/>
                <a:gd name="connsiteX2" fmla="*/ 221122 w 459447"/>
                <a:gd name="connsiteY2" fmla="*/ 805342 h 840935"/>
                <a:gd name="connsiteX3" fmla="*/ 2590 w 459447"/>
                <a:gd name="connsiteY3" fmla="*/ 110072 h 840935"/>
                <a:gd name="connsiteX4" fmla="*/ 35922 w 459447"/>
                <a:gd name="connsiteY4" fmla="*/ 46213 h 840935"/>
                <a:gd name="connsiteX5" fmla="*/ 174692 w 459447"/>
                <a:gd name="connsiteY5" fmla="*/ 2590 h 840935"/>
                <a:gd name="connsiteX6" fmla="*/ 238551 w 459447"/>
                <a:gd name="connsiteY6" fmla="*/ 35922 h 840935"/>
                <a:gd name="connsiteX7" fmla="*/ 457048 w 459447"/>
                <a:gd name="connsiteY7" fmla="*/ 731227 h 840935"/>
                <a:gd name="connsiteX8" fmla="*/ 423750 w 459447"/>
                <a:gd name="connsiteY8" fmla="*/ 795051 h 84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447" h="840935">
                  <a:moveTo>
                    <a:pt x="423750" y="795051"/>
                  </a:moveTo>
                  <a:lnTo>
                    <a:pt x="284980" y="838674"/>
                  </a:lnTo>
                  <a:cubicBezTo>
                    <a:pt x="258266" y="847059"/>
                    <a:pt x="229507" y="832091"/>
                    <a:pt x="221122" y="805342"/>
                  </a:cubicBezTo>
                  <a:lnTo>
                    <a:pt x="2590" y="110072"/>
                  </a:lnTo>
                  <a:cubicBezTo>
                    <a:pt x="-5795" y="83357"/>
                    <a:pt x="9173" y="54598"/>
                    <a:pt x="35922" y="46213"/>
                  </a:cubicBezTo>
                  <a:lnTo>
                    <a:pt x="174692" y="2590"/>
                  </a:lnTo>
                  <a:cubicBezTo>
                    <a:pt x="201407" y="-5795"/>
                    <a:pt x="230165" y="9173"/>
                    <a:pt x="238551" y="35922"/>
                  </a:cubicBezTo>
                  <a:lnTo>
                    <a:pt x="457048" y="731227"/>
                  </a:lnTo>
                  <a:cubicBezTo>
                    <a:pt x="465468" y="757942"/>
                    <a:pt x="450465" y="786666"/>
                    <a:pt x="423750" y="79505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810FBDC-B7DE-4829-B156-4D8F1256CA88}"/>
                </a:ext>
              </a:extLst>
            </p:cNvPr>
            <p:cNvSpPr/>
            <p:nvPr/>
          </p:nvSpPr>
          <p:spPr>
            <a:xfrm>
              <a:off x="1471820" y="1927904"/>
              <a:ext cx="1038782" cy="989580"/>
            </a:xfrm>
            <a:custGeom>
              <a:avLst/>
              <a:gdLst>
                <a:gd name="connsiteX0" fmla="*/ 541133 w 1038782"/>
                <a:gd name="connsiteY0" fmla="*/ 221633 h 989580"/>
                <a:gd name="connsiteX1" fmla="*/ 260 w 1038782"/>
                <a:gd name="connsiteY1" fmla="*/ 221633 h 989580"/>
                <a:gd name="connsiteX2" fmla="*/ 260 w 1038782"/>
                <a:gd name="connsiteY2" fmla="*/ 487393 h 989580"/>
                <a:gd name="connsiteX3" fmla="*/ 260 w 1038782"/>
                <a:gd name="connsiteY3" fmla="*/ 502326 h 989580"/>
                <a:gd name="connsiteX4" fmla="*/ 260 w 1038782"/>
                <a:gd name="connsiteY4" fmla="*/ 768086 h 989580"/>
                <a:gd name="connsiteX5" fmla="*/ 541133 w 1038782"/>
                <a:gd name="connsiteY5" fmla="*/ 768086 h 989580"/>
                <a:gd name="connsiteX6" fmla="*/ 1038626 w 1038782"/>
                <a:gd name="connsiteY6" fmla="*/ 989459 h 989580"/>
                <a:gd name="connsiteX7" fmla="*/ 1038626 w 1038782"/>
                <a:gd name="connsiteY7" fmla="*/ 502326 h 989580"/>
                <a:gd name="connsiteX8" fmla="*/ 1038626 w 1038782"/>
                <a:gd name="connsiteY8" fmla="*/ 487393 h 989580"/>
                <a:gd name="connsiteX9" fmla="*/ 1038626 w 1038782"/>
                <a:gd name="connsiteY9" fmla="*/ 260 h 989580"/>
                <a:gd name="connsiteX10" fmla="*/ 541133 w 1038782"/>
                <a:gd name="connsiteY10" fmla="*/ 221633 h 98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782" h="989580">
                  <a:moveTo>
                    <a:pt x="541133" y="221633"/>
                  </a:moveTo>
                  <a:lnTo>
                    <a:pt x="260" y="221633"/>
                  </a:lnTo>
                  <a:lnTo>
                    <a:pt x="260" y="487393"/>
                  </a:lnTo>
                  <a:lnTo>
                    <a:pt x="260" y="502326"/>
                  </a:lnTo>
                  <a:lnTo>
                    <a:pt x="260" y="768086"/>
                  </a:lnTo>
                  <a:lnTo>
                    <a:pt x="541133" y="768086"/>
                  </a:lnTo>
                  <a:cubicBezTo>
                    <a:pt x="541133" y="768086"/>
                    <a:pt x="851521" y="802319"/>
                    <a:pt x="1038626" y="989459"/>
                  </a:cubicBezTo>
                  <a:lnTo>
                    <a:pt x="1038626" y="502326"/>
                  </a:lnTo>
                  <a:lnTo>
                    <a:pt x="1038626" y="487393"/>
                  </a:lnTo>
                  <a:lnTo>
                    <a:pt x="1038626" y="260"/>
                  </a:lnTo>
                  <a:cubicBezTo>
                    <a:pt x="851486" y="187400"/>
                    <a:pt x="541133" y="221633"/>
                    <a:pt x="541133" y="22163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77B3F1A-7361-4CDC-8D96-D9C7790A42E4}"/>
                </a:ext>
              </a:extLst>
            </p:cNvPr>
            <p:cNvSpPr/>
            <p:nvPr/>
          </p:nvSpPr>
          <p:spPr>
            <a:xfrm>
              <a:off x="2510221" y="1872500"/>
              <a:ext cx="59597" cy="1100458"/>
            </a:xfrm>
            <a:custGeom>
              <a:avLst/>
              <a:gdLst>
                <a:gd name="connsiteX0" fmla="*/ 41562 w 59596"/>
                <a:gd name="connsiteY0" fmla="*/ 1100267 h 1100457"/>
                <a:gd name="connsiteX1" fmla="*/ 18277 w 59596"/>
                <a:gd name="connsiteY1" fmla="*/ 1100267 h 1100457"/>
                <a:gd name="connsiteX2" fmla="*/ 260 w 59596"/>
                <a:gd name="connsiteY2" fmla="*/ 1082250 h 1100457"/>
                <a:gd name="connsiteX3" fmla="*/ 260 w 59596"/>
                <a:gd name="connsiteY3" fmla="*/ 18277 h 1100457"/>
                <a:gd name="connsiteX4" fmla="*/ 18277 w 59596"/>
                <a:gd name="connsiteY4" fmla="*/ 260 h 1100457"/>
                <a:gd name="connsiteX5" fmla="*/ 41562 w 59596"/>
                <a:gd name="connsiteY5" fmla="*/ 260 h 1100457"/>
                <a:gd name="connsiteX6" fmla="*/ 59579 w 59596"/>
                <a:gd name="connsiteY6" fmla="*/ 18277 h 1100457"/>
                <a:gd name="connsiteX7" fmla="*/ 59579 w 59596"/>
                <a:gd name="connsiteY7" fmla="*/ 1082250 h 1100457"/>
                <a:gd name="connsiteX8" fmla="*/ 41562 w 59596"/>
                <a:gd name="connsiteY8" fmla="*/ 1100267 h 110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596" h="1100457">
                  <a:moveTo>
                    <a:pt x="41562" y="1100267"/>
                  </a:moveTo>
                  <a:lnTo>
                    <a:pt x="18277" y="1100267"/>
                  </a:lnTo>
                  <a:cubicBezTo>
                    <a:pt x="8368" y="1100267"/>
                    <a:pt x="260" y="1092159"/>
                    <a:pt x="260" y="1082250"/>
                  </a:cubicBezTo>
                  <a:lnTo>
                    <a:pt x="260" y="18277"/>
                  </a:lnTo>
                  <a:cubicBezTo>
                    <a:pt x="260" y="8368"/>
                    <a:pt x="8368" y="260"/>
                    <a:pt x="18277" y="260"/>
                  </a:cubicBezTo>
                  <a:lnTo>
                    <a:pt x="41562" y="260"/>
                  </a:lnTo>
                  <a:cubicBezTo>
                    <a:pt x="51471" y="260"/>
                    <a:pt x="59579" y="8368"/>
                    <a:pt x="59579" y="18277"/>
                  </a:cubicBezTo>
                  <a:lnTo>
                    <a:pt x="59579" y="1082250"/>
                  </a:lnTo>
                  <a:cubicBezTo>
                    <a:pt x="59579" y="1092159"/>
                    <a:pt x="51471" y="1100267"/>
                    <a:pt x="41562" y="11002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7BAA5B1-430A-4745-A139-442DA0F46DB5}"/>
                </a:ext>
              </a:extLst>
            </p:cNvPr>
            <p:cNvSpPr/>
            <p:nvPr/>
          </p:nvSpPr>
          <p:spPr>
            <a:xfrm>
              <a:off x="1064519" y="2288498"/>
              <a:ext cx="126123" cy="267492"/>
            </a:xfrm>
            <a:custGeom>
              <a:avLst/>
              <a:gdLst>
                <a:gd name="connsiteX0" fmla="*/ 260 w 126122"/>
                <a:gd name="connsiteY0" fmla="*/ 260 h 267491"/>
                <a:gd name="connsiteX1" fmla="*/ 126071 w 126122"/>
                <a:gd name="connsiteY1" fmla="*/ 260 h 267491"/>
                <a:gd name="connsiteX2" fmla="*/ 126071 w 126122"/>
                <a:gd name="connsiteY2" fmla="*/ 267266 h 267491"/>
                <a:gd name="connsiteX3" fmla="*/ 260 w 126122"/>
                <a:gd name="connsiteY3" fmla="*/ 267266 h 26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122" h="267491">
                  <a:moveTo>
                    <a:pt x="260" y="260"/>
                  </a:moveTo>
                  <a:lnTo>
                    <a:pt x="126071" y="260"/>
                  </a:lnTo>
                  <a:lnTo>
                    <a:pt x="126071" y="267266"/>
                  </a:lnTo>
                  <a:lnTo>
                    <a:pt x="260" y="26726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E5CE5B4-1C11-4FCB-9D7B-4F295529D84D}"/>
                </a:ext>
              </a:extLst>
            </p:cNvPr>
            <p:cNvSpPr/>
            <p:nvPr/>
          </p:nvSpPr>
          <p:spPr>
            <a:xfrm>
              <a:off x="1122660" y="2149278"/>
              <a:ext cx="349610" cy="545724"/>
            </a:xfrm>
            <a:custGeom>
              <a:avLst/>
              <a:gdLst>
                <a:gd name="connsiteX0" fmla="*/ 132620 w 349610"/>
                <a:gd name="connsiteY0" fmla="*/ 260 h 545724"/>
                <a:gd name="connsiteX1" fmla="*/ 260 w 349610"/>
                <a:gd name="connsiteY1" fmla="*/ 78463 h 545724"/>
                <a:gd name="connsiteX2" fmla="*/ 260 w 349610"/>
                <a:gd name="connsiteY2" fmla="*/ 269727 h 545724"/>
                <a:gd name="connsiteX3" fmla="*/ 260 w 349610"/>
                <a:gd name="connsiteY3" fmla="*/ 276206 h 545724"/>
                <a:gd name="connsiteX4" fmla="*/ 260 w 349610"/>
                <a:gd name="connsiteY4" fmla="*/ 467469 h 545724"/>
                <a:gd name="connsiteX5" fmla="*/ 132620 w 349610"/>
                <a:gd name="connsiteY5" fmla="*/ 545673 h 545724"/>
                <a:gd name="connsiteX6" fmla="*/ 349420 w 349610"/>
                <a:gd name="connsiteY6" fmla="*/ 545673 h 545724"/>
                <a:gd name="connsiteX7" fmla="*/ 349420 w 349610"/>
                <a:gd name="connsiteY7" fmla="*/ 276206 h 545724"/>
                <a:gd name="connsiteX8" fmla="*/ 349420 w 349610"/>
                <a:gd name="connsiteY8" fmla="*/ 269727 h 545724"/>
                <a:gd name="connsiteX9" fmla="*/ 349420 w 349610"/>
                <a:gd name="connsiteY9" fmla="*/ 260 h 54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9610" h="545724">
                  <a:moveTo>
                    <a:pt x="132620" y="260"/>
                  </a:moveTo>
                  <a:lnTo>
                    <a:pt x="260" y="78463"/>
                  </a:lnTo>
                  <a:lnTo>
                    <a:pt x="260" y="269727"/>
                  </a:lnTo>
                  <a:lnTo>
                    <a:pt x="260" y="276206"/>
                  </a:lnTo>
                  <a:lnTo>
                    <a:pt x="260" y="467469"/>
                  </a:lnTo>
                  <a:lnTo>
                    <a:pt x="132620" y="545673"/>
                  </a:lnTo>
                  <a:lnTo>
                    <a:pt x="349420" y="545673"/>
                  </a:lnTo>
                  <a:lnTo>
                    <a:pt x="349420" y="276206"/>
                  </a:lnTo>
                  <a:lnTo>
                    <a:pt x="349420" y="269727"/>
                  </a:lnTo>
                  <a:lnTo>
                    <a:pt x="349420" y="2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AB299D-12B9-46D3-A5FF-DA39C6242B4B}"/>
              </a:ext>
            </a:extLst>
          </p:cNvPr>
          <p:cNvGrpSpPr/>
          <p:nvPr/>
        </p:nvGrpSpPr>
        <p:grpSpPr>
          <a:xfrm>
            <a:off x="76452" y="1633351"/>
            <a:ext cx="2066392" cy="2720149"/>
            <a:chOff x="1126074" y="2670966"/>
            <a:chExt cx="2714383" cy="3573151"/>
          </a:xfrm>
        </p:grpSpPr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CA7407F4-C03D-4AF6-A332-92AC9B19029B}"/>
                </a:ext>
              </a:extLst>
            </p:cNvPr>
            <p:cNvSpPr/>
            <p:nvPr/>
          </p:nvSpPr>
          <p:spPr>
            <a:xfrm rot="311253">
              <a:off x="3084662" y="3779481"/>
              <a:ext cx="682760" cy="881775"/>
            </a:xfrm>
            <a:custGeom>
              <a:avLst/>
              <a:gdLst>
                <a:gd name="connsiteX0" fmla="*/ 237850 w 650123"/>
                <a:gd name="connsiteY0" fmla="*/ 850974 h 866830"/>
                <a:gd name="connsiteX1" fmla="*/ 0 w 650123"/>
                <a:gd name="connsiteY1" fmla="*/ 63427 h 866830"/>
                <a:gd name="connsiteX2" fmla="*/ 153281 w 650123"/>
                <a:gd name="connsiteY2" fmla="*/ 184994 h 866830"/>
                <a:gd name="connsiteX3" fmla="*/ 216708 w 650123"/>
                <a:gd name="connsiteY3" fmla="*/ 5286 h 866830"/>
                <a:gd name="connsiteX4" fmla="*/ 317133 w 650123"/>
                <a:gd name="connsiteY4" fmla="*/ 184994 h 866830"/>
                <a:gd name="connsiteX5" fmla="*/ 359418 w 650123"/>
                <a:gd name="connsiteY5" fmla="*/ 0 h 866830"/>
                <a:gd name="connsiteX6" fmla="*/ 475700 w 650123"/>
                <a:gd name="connsiteY6" fmla="*/ 126853 h 866830"/>
                <a:gd name="connsiteX7" fmla="*/ 539126 w 650123"/>
                <a:gd name="connsiteY7" fmla="*/ 36999 h 866830"/>
                <a:gd name="connsiteX8" fmla="*/ 650123 w 650123"/>
                <a:gd name="connsiteY8" fmla="*/ 866830 h 866830"/>
                <a:gd name="connsiteX9" fmla="*/ 237850 w 650123"/>
                <a:gd name="connsiteY9" fmla="*/ 850974 h 866830"/>
                <a:gd name="connsiteX0" fmla="*/ 197028 w 609301"/>
                <a:gd name="connsiteY0" fmla="*/ 850974 h 866830"/>
                <a:gd name="connsiteX1" fmla="*/ 0 w 609301"/>
                <a:gd name="connsiteY1" fmla="*/ 60706 h 866830"/>
                <a:gd name="connsiteX2" fmla="*/ 112459 w 609301"/>
                <a:gd name="connsiteY2" fmla="*/ 184994 h 866830"/>
                <a:gd name="connsiteX3" fmla="*/ 175886 w 609301"/>
                <a:gd name="connsiteY3" fmla="*/ 5286 h 866830"/>
                <a:gd name="connsiteX4" fmla="*/ 276311 w 609301"/>
                <a:gd name="connsiteY4" fmla="*/ 184994 h 866830"/>
                <a:gd name="connsiteX5" fmla="*/ 318596 w 609301"/>
                <a:gd name="connsiteY5" fmla="*/ 0 h 866830"/>
                <a:gd name="connsiteX6" fmla="*/ 434878 w 609301"/>
                <a:gd name="connsiteY6" fmla="*/ 126853 h 866830"/>
                <a:gd name="connsiteX7" fmla="*/ 498304 w 609301"/>
                <a:gd name="connsiteY7" fmla="*/ 36999 h 866830"/>
                <a:gd name="connsiteX8" fmla="*/ 609301 w 609301"/>
                <a:gd name="connsiteY8" fmla="*/ 866830 h 866830"/>
                <a:gd name="connsiteX9" fmla="*/ 197028 w 609301"/>
                <a:gd name="connsiteY9" fmla="*/ 850974 h 866830"/>
                <a:gd name="connsiteX0" fmla="*/ 208370 w 620643"/>
                <a:gd name="connsiteY0" fmla="*/ 850974 h 866830"/>
                <a:gd name="connsiteX1" fmla="*/ 11342 w 620643"/>
                <a:gd name="connsiteY1" fmla="*/ 60706 h 866830"/>
                <a:gd name="connsiteX2" fmla="*/ 123801 w 620643"/>
                <a:gd name="connsiteY2" fmla="*/ 184994 h 866830"/>
                <a:gd name="connsiteX3" fmla="*/ 187228 w 620643"/>
                <a:gd name="connsiteY3" fmla="*/ 5286 h 866830"/>
                <a:gd name="connsiteX4" fmla="*/ 287653 w 620643"/>
                <a:gd name="connsiteY4" fmla="*/ 184994 h 866830"/>
                <a:gd name="connsiteX5" fmla="*/ 329938 w 620643"/>
                <a:gd name="connsiteY5" fmla="*/ 0 h 866830"/>
                <a:gd name="connsiteX6" fmla="*/ 446220 w 620643"/>
                <a:gd name="connsiteY6" fmla="*/ 126853 h 866830"/>
                <a:gd name="connsiteX7" fmla="*/ 509646 w 620643"/>
                <a:gd name="connsiteY7" fmla="*/ 36999 h 866830"/>
                <a:gd name="connsiteX8" fmla="*/ 620643 w 620643"/>
                <a:gd name="connsiteY8" fmla="*/ 866830 h 866830"/>
                <a:gd name="connsiteX9" fmla="*/ 208370 w 620643"/>
                <a:gd name="connsiteY9" fmla="*/ 850974 h 866830"/>
                <a:gd name="connsiteX0" fmla="*/ 208370 w 620643"/>
                <a:gd name="connsiteY0" fmla="*/ 850974 h 866830"/>
                <a:gd name="connsiteX1" fmla="*/ 11342 w 620643"/>
                <a:gd name="connsiteY1" fmla="*/ 60706 h 866830"/>
                <a:gd name="connsiteX2" fmla="*/ 123801 w 620643"/>
                <a:gd name="connsiteY2" fmla="*/ 184994 h 866830"/>
                <a:gd name="connsiteX3" fmla="*/ 187228 w 620643"/>
                <a:gd name="connsiteY3" fmla="*/ 5286 h 866830"/>
                <a:gd name="connsiteX4" fmla="*/ 287653 w 620643"/>
                <a:gd name="connsiteY4" fmla="*/ 184994 h 866830"/>
                <a:gd name="connsiteX5" fmla="*/ 329938 w 620643"/>
                <a:gd name="connsiteY5" fmla="*/ 0 h 866830"/>
                <a:gd name="connsiteX6" fmla="*/ 446220 w 620643"/>
                <a:gd name="connsiteY6" fmla="*/ 126853 h 866830"/>
                <a:gd name="connsiteX7" fmla="*/ 509646 w 620643"/>
                <a:gd name="connsiteY7" fmla="*/ 36999 h 866830"/>
                <a:gd name="connsiteX8" fmla="*/ 620643 w 620643"/>
                <a:gd name="connsiteY8" fmla="*/ 866830 h 866830"/>
                <a:gd name="connsiteX9" fmla="*/ 208370 w 620643"/>
                <a:gd name="connsiteY9" fmla="*/ 850974 h 866830"/>
                <a:gd name="connsiteX0" fmla="*/ 209189 w 621462"/>
                <a:gd name="connsiteY0" fmla="*/ 850974 h 866830"/>
                <a:gd name="connsiteX1" fmla="*/ 12161 w 621462"/>
                <a:gd name="connsiteY1" fmla="*/ 60706 h 866830"/>
                <a:gd name="connsiteX2" fmla="*/ 124620 w 621462"/>
                <a:gd name="connsiteY2" fmla="*/ 184994 h 866830"/>
                <a:gd name="connsiteX3" fmla="*/ 188047 w 621462"/>
                <a:gd name="connsiteY3" fmla="*/ 5286 h 866830"/>
                <a:gd name="connsiteX4" fmla="*/ 288472 w 621462"/>
                <a:gd name="connsiteY4" fmla="*/ 184994 h 866830"/>
                <a:gd name="connsiteX5" fmla="*/ 330757 w 621462"/>
                <a:gd name="connsiteY5" fmla="*/ 0 h 866830"/>
                <a:gd name="connsiteX6" fmla="*/ 447039 w 621462"/>
                <a:gd name="connsiteY6" fmla="*/ 126853 h 866830"/>
                <a:gd name="connsiteX7" fmla="*/ 510465 w 621462"/>
                <a:gd name="connsiteY7" fmla="*/ 36999 h 866830"/>
                <a:gd name="connsiteX8" fmla="*/ 621462 w 621462"/>
                <a:gd name="connsiteY8" fmla="*/ 866830 h 866830"/>
                <a:gd name="connsiteX9" fmla="*/ 209189 w 621462"/>
                <a:gd name="connsiteY9" fmla="*/ 850974 h 866830"/>
                <a:gd name="connsiteX0" fmla="*/ 160744 w 624724"/>
                <a:gd name="connsiteY0" fmla="*/ 812874 h 866830"/>
                <a:gd name="connsiteX1" fmla="*/ 15423 w 624724"/>
                <a:gd name="connsiteY1" fmla="*/ 60706 h 866830"/>
                <a:gd name="connsiteX2" fmla="*/ 127882 w 624724"/>
                <a:gd name="connsiteY2" fmla="*/ 184994 h 866830"/>
                <a:gd name="connsiteX3" fmla="*/ 191309 w 624724"/>
                <a:gd name="connsiteY3" fmla="*/ 5286 h 866830"/>
                <a:gd name="connsiteX4" fmla="*/ 291734 w 624724"/>
                <a:gd name="connsiteY4" fmla="*/ 184994 h 866830"/>
                <a:gd name="connsiteX5" fmla="*/ 334019 w 624724"/>
                <a:gd name="connsiteY5" fmla="*/ 0 h 866830"/>
                <a:gd name="connsiteX6" fmla="*/ 450301 w 624724"/>
                <a:gd name="connsiteY6" fmla="*/ 126853 h 866830"/>
                <a:gd name="connsiteX7" fmla="*/ 513727 w 624724"/>
                <a:gd name="connsiteY7" fmla="*/ 36999 h 866830"/>
                <a:gd name="connsiteX8" fmla="*/ 624724 w 624724"/>
                <a:gd name="connsiteY8" fmla="*/ 866830 h 866830"/>
                <a:gd name="connsiteX9" fmla="*/ 160744 w 624724"/>
                <a:gd name="connsiteY9" fmla="*/ 812874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9190 w 621463"/>
                <a:gd name="connsiteY0" fmla="*/ 864582 h 866830"/>
                <a:gd name="connsiteX1" fmla="*/ 12162 w 621463"/>
                <a:gd name="connsiteY1" fmla="*/ 60706 h 866830"/>
                <a:gd name="connsiteX2" fmla="*/ 124621 w 621463"/>
                <a:gd name="connsiteY2" fmla="*/ 184994 h 866830"/>
                <a:gd name="connsiteX3" fmla="*/ 188048 w 621463"/>
                <a:gd name="connsiteY3" fmla="*/ 5286 h 866830"/>
                <a:gd name="connsiteX4" fmla="*/ 288473 w 621463"/>
                <a:gd name="connsiteY4" fmla="*/ 184994 h 866830"/>
                <a:gd name="connsiteX5" fmla="*/ 330758 w 621463"/>
                <a:gd name="connsiteY5" fmla="*/ 0 h 866830"/>
                <a:gd name="connsiteX6" fmla="*/ 447040 w 621463"/>
                <a:gd name="connsiteY6" fmla="*/ 126853 h 866830"/>
                <a:gd name="connsiteX7" fmla="*/ 510466 w 621463"/>
                <a:gd name="connsiteY7" fmla="*/ 36999 h 866830"/>
                <a:gd name="connsiteX8" fmla="*/ 621463 w 621463"/>
                <a:gd name="connsiteY8" fmla="*/ 866830 h 866830"/>
                <a:gd name="connsiteX9" fmla="*/ 209190 w 621463"/>
                <a:gd name="connsiteY9" fmla="*/ 864582 h 866830"/>
                <a:gd name="connsiteX0" fmla="*/ 209190 w 586084"/>
                <a:gd name="connsiteY0" fmla="*/ 864582 h 869551"/>
                <a:gd name="connsiteX1" fmla="*/ 12162 w 586084"/>
                <a:gd name="connsiteY1" fmla="*/ 60706 h 869551"/>
                <a:gd name="connsiteX2" fmla="*/ 124621 w 586084"/>
                <a:gd name="connsiteY2" fmla="*/ 184994 h 869551"/>
                <a:gd name="connsiteX3" fmla="*/ 188048 w 586084"/>
                <a:gd name="connsiteY3" fmla="*/ 5286 h 869551"/>
                <a:gd name="connsiteX4" fmla="*/ 288473 w 586084"/>
                <a:gd name="connsiteY4" fmla="*/ 184994 h 869551"/>
                <a:gd name="connsiteX5" fmla="*/ 330758 w 586084"/>
                <a:gd name="connsiteY5" fmla="*/ 0 h 869551"/>
                <a:gd name="connsiteX6" fmla="*/ 447040 w 586084"/>
                <a:gd name="connsiteY6" fmla="*/ 126853 h 869551"/>
                <a:gd name="connsiteX7" fmla="*/ 510466 w 586084"/>
                <a:gd name="connsiteY7" fmla="*/ 36999 h 869551"/>
                <a:gd name="connsiteX8" fmla="*/ 586084 w 586084"/>
                <a:gd name="connsiteY8" fmla="*/ 869551 h 869551"/>
                <a:gd name="connsiteX9" fmla="*/ 209190 w 586084"/>
                <a:gd name="connsiteY9" fmla="*/ 864582 h 869551"/>
                <a:gd name="connsiteX0" fmla="*/ 209190 w 602413"/>
                <a:gd name="connsiteY0" fmla="*/ 864582 h 864582"/>
                <a:gd name="connsiteX1" fmla="*/ 12162 w 602413"/>
                <a:gd name="connsiteY1" fmla="*/ 60706 h 864582"/>
                <a:gd name="connsiteX2" fmla="*/ 124621 w 602413"/>
                <a:gd name="connsiteY2" fmla="*/ 184994 h 864582"/>
                <a:gd name="connsiteX3" fmla="*/ 188048 w 602413"/>
                <a:gd name="connsiteY3" fmla="*/ 5286 h 864582"/>
                <a:gd name="connsiteX4" fmla="*/ 288473 w 602413"/>
                <a:gd name="connsiteY4" fmla="*/ 184994 h 864582"/>
                <a:gd name="connsiteX5" fmla="*/ 330758 w 602413"/>
                <a:gd name="connsiteY5" fmla="*/ 0 h 864582"/>
                <a:gd name="connsiteX6" fmla="*/ 447040 w 602413"/>
                <a:gd name="connsiteY6" fmla="*/ 126853 h 864582"/>
                <a:gd name="connsiteX7" fmla="*/ 510466 w 602413"/>
                <a:gd name="connsiteY7" fmla="*/ 36999 h 864582"/>
                <a:gd name="connsiteX8" fmla="*/ 602413 w 602413"/>
                <a:gd name="connsiteY8" fmla="*/ 864109 h 864582"/>
                <a:gd name="connsiteX9" fmla="*/ 209190 w 602413"/>
                <a:gd name="connsiteY9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9592"/>
                <a:gd name="connsiteY0" fmla="*/ 864582 h 864582"/>
                <a:gd name="connsiteX1" fmla="*/ 12162 w 619592"/>
                <a:gd name="connsiteY1" fmla="*/ 60706 h 864582"/>
                <a:gd name="connsiteX2" fmla="*/ 124621 w 619592"/>
                <a:gd name="connsiteY2" fmla="*/ 184994 h 864582"/>
                <a:gd name="connsiteX3" fmla="*/ 188048 w 619592"/>
                <a:gd name="connsiteY3" fmla="*/ 5286 h 864582"/>
                <a:gd name="connsiteX4" fmla="*/ 288473 w 619592"/>
                <a:gd name="connsiteY4" fmla="*/ 184994 h 864582"/>
                <a:gd name="connsiteX5" fmla="*/ 330758 w 619592"/>
                <a:gd name="connsiteY5" fmla="*/ 0 h 864582"/>
                <a:gd name="connsiteX6" fmla="*/ 447040 w 619592"/>
                <a:gd name="connsiteY6" fmla="*/ 126853 h 864582"/>
                <a:gd name="connsiteX7" fmla="*/ 510466 w 619592"/>
                <a:gd name="connsiteY7" fmla="*/ 36999 h 864582"/>
                <a:gd name="connsiteX8" fmla="*/ 618742 w 619592"/>
                <a:gd name="connsiteY8" fmla="*/ 578595 h 864582"/>
                <a:gd name="connsiteX9" fmla="*/ 602413 w 619592"/>
                <a:gd name="connsiteY9" fmla="*/ 864109 h 864582"/>
                <a:gd name="connsiteX10" fmla="*/ 209190 w 619592"/>
                <a:gd name="connsiteY10" fmla="*/ 864582 h 864582"/>
                <a:gd name="connsiteX0" fmla="*/ 209190 w 620629"/>
                <a:gd name="connsiteY0" fmla="*/ 864582 h 864582"/>
                <a:gd name="connsiteX1" fmla="*/ 12162 w 620629"/>
                <a:gd name="connsiteY1" fmla="*/ 60706 h 864582"/>
                <a:gd name="connsiteX2" fmla="*/ 124621 w 620629"/>
                <a:gd name="connsiteY2" fmla="*/ 184994 h 864582"/>
                <a:gd name="connsiteX3" fmla="*/ 188048 w 620629"/>
                <a:gd name="connsiteY3" fmla="*/ 5286 h 864582"/>
                <a:gd name="connsiteX4" fmla="*/ 288473 w 620629"/>
                <a:gd name="connsiteY4" fmla="*/ 184994 h 864582"/>
                <a:gd name="connsiteX5" fmla="*/ 330758 w 620629"/>
                <a:gd name="connsiteY5" fmla="*/ 0 h 864582"/>
                <a:gd name="connsiteX6" fmla="*/ 447040 w 620629"/>
                <a:gd name="connsiteY6" fmla="*/ 126853 h 864582"/>
                <a:gd name="connsiteX7" fmla="*/ 510466 w 620629"/>
                <a:gd name="connsiteY7" fmla="*/ 36999 h 864582"/>
                <a:gd name="connsiteX8" fmla="*/ 618742 w 620629"/>
                <a:gd name="connsiteY8" fmla="*/ 578595 h 864582"/>
                <a:gd name="connsiteX9" fmla="*/ 602413 w 620629"/>
                <a:gd name="connsiteY9" fmla="*/ 864109 h 864582"/>
                <a:gd name="connsiteX10" fmla="*/ 209190 w 620629"/>
                <a:gd name="connsiteY10" fmla="*/ 864582 h 864582"/>
                <a:gd name="connsiteX0" fmla="*/ 209190 w 618743"/>
                <a:gd name="connsiteY0" fmla="*/ 864582 h 864582"/>
                <a:gd name="connsiteX1" fmla="*/ 12162 w 618743"/>
                <a:gd name="connsiteY1" fmla="*/ 60706 h 864582"/>
                <a:gd name="connsiteX2" fmla="*/ 124621 w 618743"/>
                <a:gd name="connsiteY2" fmla="*/ 184994 h 864582"/>
                <a:gd name="connsiteX3" fmla="*/ 188048 w 618743"/>
                <a:gd name="connsiteY3" fmla="*/ 5286 h 864582"/>
                <a:gd name="connsiteX4" fmla="*/ 288473 w 618743"/>
                <a:gd name="connsiteY4" fmla="*/ 184994 h 864582"/>
                <a:gd name="connsiteX5" fmla="*/ 330758 w 618743"/>
                <a:gd name="connsiteY5" fmla="*/ 0 h 864582"/>
                <a:gd name="connsiteX6" fmla="*/ 447040 w 618743"/>
                <a:gd name="connsiteY6" fmla="*/ 126853 h 864582"/>
                <a:gd name="connsiteX7" fmla="*/ 510466 w 618743"/>
                <a:gd name="connsiteY7" fmla="*/ 36999 h 864582"/>
                <a:gd name="connsiteX8" fmla="*/ 618742 w 618743"/>
                <a:gd name="connsiteY8" fmla="*/ 578595 h 864582"/>
                <a:gd name="connsiteX9" fmla="*/ 602413 w 618743"/>
                <a:gd name="connsiteY9" fmla="*/ 864109 h 864582"/>
                <a:gd name="connsiteX10" fmla="*/ 209190 w 618743"/>
                <a:gd name="connsiteY10" fmla="*/ 864582 h 864582"/>
                <a:gd name="connsiteX0" fmla="*/ 209190 w 618743"/>
                <a:gd name="connsiteY0" fmla="*/ 864582 h 864582"/>
                <a:gd name="connsiteX1" fmla="*/ 12162 w 618743"/>
                <a:gd name="connsiteY1" fmla="*/ 60706 h 864582"/>
                <a:gd name="connsiteX2" fmla="*/ 124621 w 618743"/>
                <a:gd name="connsiteY2" fmla="*/ 184994 h 864582"/>
                <a:gd name="connsiteX3" fmla="*/ 188048 w 618743"/>
                <a:gd name="connsiteY3" fmla="*/ 5286 h 864582"/>
                <a:gd name="connsiteX4" fmla="*/ 288473 w 618743"/>
                <a:gd name="connsiteY4" fmla="*/ 184994 h 864582"/>
                <a:gd name="connsiteX5" fmla="*/ 330758 w 618743"/>
                <a:gd name="connsiteY5" fmla="*/ 0 h 864582"/>
                <a:gd name="connsiteX6" fmla="*/ 447040 w 618743"/>
                <a:gd name="connsiteY6" fmla="*/ 126853 h 864582"/>
                <a:gd name="connsiteX7" fmla="*/ 510466 w 618743"/>
                <a:gd name="connsiteY7" fmla="*/ 36999 h 864582"/>
                <a:gd name="connsiteX8" fmla="*/ 618742 w 618743"/>
                <a:gd name="connsiteY8" fmla="*/ 578595 h 864582"/>
                <a:gd name="connsiteX9" fmla="*/ 602413 w 618743"/>
                <a:gd name="connsiteY9" fmla="*/ 864109 h 864582"/>
                <a:gd name="connsiteX10" fmla="*/ 209190 w 618743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47040 w 618745"/>
                <a:gd name="connsiteY6" fmla="*/ 126853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30711 w 618745"/>
                <a:gd name="connsiteY6" fmla="*/ 121410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30711 w 618745"/>
                <a:gd name="connsiteY6" fmla="*/ 121410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82"/>
                <a:gd name="connsiteY0" fmla="*/ 864582 h 864582"/>
                <a:gd name="connsiteX1" fmla="*/ 12162 w 618782"/>
                <a:gd name="connsiteY1" fmla="*/ 60706 h 864582"/>
                <a:gd name="connsiteX2" fmla="*/ 124621 w 618782"/>
                <a:gd name="connsiteY2" fmla="*/ 184994 h 864582"/>
                <a:gd name="connsiteX3" fmla="*/ 188048 w 618782"/>
                <a:gd name="connsiteY3" fmla="*/ 5286 h 864582"/>
                <a:gd name="connsiteX4" fmla="*/ 288473 w 618782"/>
                <a:gd name="connsiteY4" fmla="*/ 184994 h 864582"/>
                <a:gd name="connsiteX5" fmla="*/ 330758 w 618782"/>
                <a:gd name="connsiteY5" fmla="*/ 0 h 864582"/>
                <a:gd name="connsiteX6" fmla="*/ 430711 w 618782"/>
                <a:gd name="connsiteY6" fmla="*/ 121410 h 864582"/>
                <a:gd name="connsiteX7" fmla="*/ 510466 w 618782"/>
                <a:gd name="connsiteY7" fmla="*/ 36999 h 864582"/>
                <a:gd name="connsiteX8" fmla="*/ 618742 w 618782"/>
                <a:gd name="connsiteY8" fmla="*/ 578595 h 864582"/>
                <a:gd name="connsiteX9" fmla="*/ 602413 w 618782"/>
                <a:gd name="connsiteY9" fmla="*/ 864109 h 864582"/>
                <a:gd name="connsiteX10" fmla="*/ 209190 w 618782"/>
                <a:gd name="connsiteY10" fmla="*/ 864582 h 864582"/>
                <a:gd name="connsiteX0" fmla="*/ 209190 w 618782"/>
                <a:gd name="connsiteY0" fmla="*/ 864664 h 864664"/>
                <a:gd name="connsiteX1" fmla="*/ 12162 w 618782"/>
                <a:gd name="connsiteY1" fmla="*/ 60788 h 864664"/>
                <a:gd name="connsiteX2" fmla="*/ 124621 w 618782"/>
                <a:gd name="connsiteY2" fmla="*/ 185076 h 864664"/>
                <a:gd name="connsiteX3" fmla="*/ 188048 w 618782"/>
                <a:gd name="connsiteY3" fmla="*/ 5368 h 864664"/>
                <a:gd name="connsiteX4" fmla="*/ 288473 w 618782"/>
                <a:gd name="connsiteY4" fmla="*/ 185076 h 864664"/>
                <a:gd name="connsiteX5" fmla="*/ 330758 w 618782"/>
                <a:gd name="connsiteY5" fmla="*/ 82 h 864664"/>
                <a:gd name="connsiteX6" fmla="*/ 430711 w 618782"/>
                <a:gd name="connsiteY6" fmla="*/ 121492 h 864664"/>
                <a:gd name="connsiteX7" fmla="*/ 510466 w 618782"/>
                <a:gd name="connsiteY7" fmla="*/ 37081 h 864664"/>
                <a:gd name="connsiteX8" fmla="*/ 618742 w 618782"/>
                <a:gd name="connsiteY8" fmla="*/ 578677 h 864664"/>
                <a:gd name="connsiteX9" fmla="*/ 602413 w 618782"/>
                <a:gd name="connsiteY9" fmla="*/ 864191 h 864664"/>
                <a:gd name="connsiteX10" fmla="*/ 209190 w 618782"/>
                <a:gd name="connsiteY10" fmla="*/ 864664 h 864664"/>
                <a:gd name="connsiteX0" fmla="*/ 209190 w 618782"/>
                <a:gd name="connsiteY0" fmla="*/ 864664 h 864664"/>
                <a:gd name="connsiteX1" fmla="*/ 12162 w 618782"/>
                <a:gd name="connsiteY1" fmla="*/ 60788 h 864664"/>
                <a:gd name="connsiteX2" fmla="*/ 124621 w 618782"/>
                <a:gd name="connsiteY2" fmla="*/ 185076 h 864664"/>
                <a:gd name="connsiteX3" fmla="*/ 188048 w 618782"/>
                <a:gd name="connsiteY3" fmla="*/ 5368 h 864664"/>
                <a:gd name="connsiteX4" fmla="*/ 288473 w 618782"/>
                <a:gd name="connsiteY4" fmla="*/ 185076 h 864664"/>
                <a:gd name="connsiteX5" fmla="*/ 330758 w 618782"/>
                <a:gd name="connsiteY5" fmla="*/ 82 h 864664"/>
                <a:gd name="connsiteX6" fmla="*/ 430711 w 618782"/>
                <a:gd name="connsiteY6" fmla="*/ 121492 h 864664"/>
                <a:gd name="connsiteX7" fmla="*/ 510466 w 618782"/>
                <a:gd name="connsiteY7" fmla="*/ 37081 h 864664"/>
                <a:gd name="connsiteX8" fmla="*/ 618742 w 618782"/>
                <a:gd name="connsiteY8" fmla="*/ 578677 h 864664"/>
                <a:gd name="connsiteX9" fmla="*/ 602413 w 618782"/>
                <a:gd name="connsiteY9" fmla="*/ 864191 h 864664"/>
                <a:gd name="connsiteX10" fmla="*/ 209190 w 618782"/>
                <a:gd name="connsiteY10" fmla="*/ 864664 h 864664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8473 w 618782"/>
                <a:gd name="connsiteY4" fmla="*/ 185078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8473 w 618782"/>
                <a:gd name="connsiteY4" fmla="*/ 185078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5752 w 618782"/>
                <a:gd name="connsiteY4" fmla="*/ 149700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5752 w 618782"/>
                <a:gd name="connsiteY4" fmla="*/ 149700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12601 w 622193"/>
                <a:gd name="connsiteY0" fmla="*/ 864666 h 864666"/>
                <a:gd name="connsiteX1" fmla="*/ 15573 w 622193"/>
                <a:gd name="connsiteY1" fmla="*/ 60790 h 864666"/>
                <a:gd name="connsiteX2" fmla="*/ 128032 w 622193"/>
                <a:gd name="connsiteY2" fmla="*/ 185078 h 864666"/>
                <a:gd name="connsiteX3" fmla="*/ 191459 w 622193"/>
                <a:gd name="connsiteY3" fmla="*/ 5370 h 864666"/>
                <a:gd name="connsiteX4" fmla="*/ 278277 w 622193"/>
                <a:gd name="connsiteY4" fmla="*/ 144257 h 864666"/>
                <a:gd name="connsiteX5" fmla="*/ 334169 w 622193"/>
                <a:gd name="connsiteY5" fmla="*/ 84 h 864666"/>
                <a:gd name="connsiteX6" fmla="*/ 434122 w 622193"/>
                <a:gd name="connsiteY6" fmla="*/ 121494 h 864666"/>
                <a:gd name="connsiteX7" fmla="*/ 513877 w 622193"/>
                <a:gd name="connsiteY7" fmla="*/ 37083 h 864666"/>
                <a:gd name="connsiteX8" fmla="*/ 622153 w 622193"/>
                <a:gd name="connsiteY8" fmla="*/ 578679 h 864666"/>
                <a:gd name="connsiteX9" fmla="*/ 605824 w 622193"/>
                <a:gd name="connsiteY9" fmla="*/ 864193 h 864666"/>
                <a:gd name="connsiteX10" fmla="*/ 212601 w 622193"/>
                <a:gd name="connsiteY10" fmla="*/ 864666 h 864666"/>
                <a:gd name="connsiteX0" fmla="*/ 198912 w 608504"/>
                <a:gd name="connsiteY0" fmla="*/ 864666 h 864666"/>
                <a:gd name="connsiteX1" fmla="*/ 28798 w 608504"/>
                <a:gd name="connsiteY1" fmla="*/ 510643 h 864666"/>
                <a:gd name="connsiteX2" fmla="*/ 1884 w 608504"/>
                <a:gd name="connsiteY2" fmla="*/ 60790 h 864666"/>
                <a:gd name="connsiteX3" fmla="*/ 114343 w 608504"/>
                <a:gd name="connsiteY3" fmla="*/ 185078 h 864666"/>
                <a:gd name="connsiteX4" fmla="*/ 177770 w 608504"/>
                <a:gd name="connsiteY4" fmla="*/ 5370 h 864666"/>
                <a:gd name="connsiteX5" fmla="*/ 264588 w 608504"/>
                <a:gd name="connsiteY5" fmla="*/ 144257 h 864666"/>
                <a:gd name="connsiteX6" fmla="*/ 320480 w 608504"/>
                <a:gd name="connsiteY6" fmla="*/ 84 h 864666"/>
                <a:gd name="connsiteX7" fmla="*/ 420433 w 608504"/>
                <a:gd name="connsiteY7" fmla="*/ 121494 h 864666"/>
                <a:gd name="connsiteX8" fmla="*/ 500188 w 608504"/>
                <a:gd name="connsiteY8" fmla="*/ 37083 h 864666"/>
                <a:gd name="connsiteX9" fmla="*/ 608464 w 608504"/>
                <a:gd name="connsiteY9" fmla="*/ 578679 h 864666"/>
                <a:gd name="connsiteX10" fmla="*/ 592135 w 608504"/>
                <a:gd name="connsiteY10" fmla="*/ 864193 h 864666"/>
                <a:gd name="connsiteX11" fmla="*/ 198912 w 608504"/>
                <a:gd name="connsiteY11" fmla="*/ 864666 h 864666"/>
                <a:gd name="connsiteX0" fmla="*/ 201622 w 611214"/>
                <a:gd name="connsiteY0" fmla="*/ 864666 h 864666"/>
                <a:gd name="connsiteX1" fmla="*/ 31508 w 611214"/>
                <a:gd name="connsiteY1" fmla="*/ 510643 h 864666"/>
                <a:gd name="connsiteX2" fmla="*/ 4594 w 611214"/>
                <a:gd name="connsiteY2" fmla="*/ 60790 h 864666"/>
                <a:gd name="connsiteX3" fmla="*/ 117053 w 611214"/>
                <a:gd name="connsiteY3" fmla="*/ 185078 h 864666"/>
                <a:gd name="connsiteX4" fmla="*/ 180480 w 611214"/>
                <a:gd name="connsiteY4" fmla="*/ 5370 h 864666"/>
                <a:gd name="connsiteX5" fmla="*/ 267298 w 611214"/>
                <a:gd name="connsiteY5" fmla="*/ 144257 h 864666"/>
                <a:gd name="connsiteX6" fmla="*/ 323190 w 611214"/>
                <a:gd name="connsiteY6" fmla="*/ 84 h 864666"/>
                <a:gd name="connsiteX7" fmla="*/ 423143 w 611214"/>
                <a:gd name="connsiteY7" fmla="*/ 121494 h 864666"/>
                <a:gd name="connsiteX8" fmla="*/ 502898 w 611214"/>
                <a:gd name="connsiteY8" fmla="*/ 37083 h 864666"/>
                <a:gd name="connsiteX9" fmla="*/ 611174 w 611214"/>
                <a:gd name="connsiteY9" fmla="*/ 578679 h 864666"/>
                <a:gd name="connsiteX10" fmla="*/ 594845 w 611214"/>
                <a:gd name="connsiteY10" fmla="*/ 864193 h 864666"/>
                <a:gd name="connsiteX11" fmla="*/ 201622 w 611214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46998 w 641159"/>
                <a:gd name="connsiteY3" fmla="*/ 185078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44276 w 641159"/>
                <a:gd name="connsiteY3" fmla="*/ 138814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99553 w 641159"/>
                <a:gd name="connsiteY1" fmla="*/ 807279 h 864666"/>
                <a:gd name="connsiteX2" fmla="*/ 61453 w 641159"/>
                <a:gd name="connsiteY2" fmla="*/ 510643 h 864666"/>
                <a:gd name="connsiteX3" fmla="*/ 34539 w 641159"/>
                <a:gd name="connsiteY3" fmla="*/ 60790 h 864666"/>
                <a:gd name="connsiteX4" fmla="*/ 155162 w 641159"/>
                <a:gd name="connsiteY4" fmla="*/ 130650 h 864666"/>
                <a:gd name="connsiteX5" fmla="*/ 210425 w 641159"/>
                <a:gd name="connsiteY5" fmla="*/ 5370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99553 w 641159"/>
                <a:gd name="connsiteY1" fmla="*/ 807279 h 864666"/>
                <a:gd name="connsiteX2" fmla="*/ 61453 w 641159"/>
                <a:gd name="connsiteY2" fmla="*/ 510643 h 864666"/>
                <a:gd name="connsiteX3" fmla="*/ 34539 w 641159"/>
                <a:gd name="connsiteY3" fmla="*/ 60790 h 864666"/>
                <a:gd name="connsiteX4" fmla="*/ 155162 w 641159"/>
                <a:gd name="connsiteY4" fmla="*/ 130650 h 864666"/>
                <a:gd name="connsiteX5" fmla="*/ 210425 w 641159"/>
                <a:gd name="connsiteY5" fmla="*/ 5370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197525 w 641159"/>
                <a:gd name="connsiteY1" fmla="*/ 793672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57487 w 667079"/>
                <a:gd name="connsiteY0" fmla="*/ 864666 h 864666"/>
                <a:gd name="connsiteX1" fmla="*/ 228888 w 667079"/>
                <a:gd name="connsiteY1" fmla="*/ 801837 h 864666"/>
                <a:gd name="connsiteX2" fmla="*/ 125473 w 667079"/>
                <a:gd name="connsiteY2" fmla="*/ 807279 h 864666"/>
                <a:gd name="connsiteX3" fmla="*/ 288 w 667079"/>
                <a:gd name="connsiteY3" fmla="*/ 595007 h 864666"/>
                <a:gd name="connsiteX4" fmla="*/ 87373 w 667079"/>
                <a:gd name="connsiteY4" fmla="*/ 510643 h 864666"/>
                <a:gd name="connsiteX5" fmla="*/ 60459 w 667079"/>
                <a:gd name="connsiteY5" fmla="*/ 60790 h 864666"/>
                <a:gd name="connsiteX6" fmla="*/ 181082 w 667079"/>
                <a:gd name="connsiteY6" fmla="*/ 130650 h 864666"/>
                <a:gd name="connsiteX7" fmla="*/ 236345 w 667079"/>
                <a:gd name="connsiteY7" fmla="*/ 5370 h 864666"/>
                <a:gd name="connsiteX8" fmla="*/ 323163 w 667079"/>
                <a:gd name="connsiteY8" fmla="*/ 117043 h 864666"/>
                <a:gd name="connsiteX9" fmla="*/ 379055 w 667079"/>
                <a:gd name="connsiteY9" fmla="*/ 84 h 864666"/>
                <a:gd name="connsiteX10" fmla="*/ 479008 w 667079"/>
                <a:gd name="connsiteY10" fmla="*/ 121494 h 864666"/>
                <a:gd name="connsiteX11" fmla="*/ 558763 w 667079"/>
                <a:gd name="connsiteY11" fmla="*/ 37083 h 864666"/>
                <a:gd name="connsiteX12" fmla="*/ 667039 w 667079"/>
                <a:gd name="connsiteY12" fmla="*/ 578679 h 864666"/>
                <a:gd name="connsiteX13" fmla="*/ 650710 w 667079"/>
                <a:gd name="connsiteY13" fmla="*/ 864193 h 864666"/>
                <a:gd name="connsiteX14" fmla="*/ 257487 w 667079"/>
                <a:gd name="connsiteY14" fmla="*/ 864666 h 864666"/>
                <a:gd name="connsiteX0" fmla="*/ 260201 w 669793"/>
                <a:gd name="connsiteY0" fmla="*/ 864666 h 864666"/>
                <a:gd name="connsiteX1" fmla="*/ 231602 w 669793"/>
                <a:gd name="connsiteY1" fmla="*/ 801837 h 864666"/>
                <a:gd name="connsiteX2" fmla="*/ 128187 w 669793"/>
                <a:gd name="connsiteY2" fmla="*/ 807279 h 864666"/>
                <a:gd name="connsiteX3" fmla="*/ 281 w 669793"/>
                <a:gd name="connsiteY3" fmla="*/ 526971 h 864666"/>
                <a:gd name="connsiteX4" fmla="*/ 90087 w 669793"/>
                <a:gd name="connsiteY4" fmla="*/ 510643 h 864666"/>
                <a:gd name="connsiteX5" fmla="*/ 63173 w 669793"/>
                <a:gd name="connsiteY5" fmla="*/ 60790 h 864666"/>
                <a:gd name="connsiteX6" fmla="*/ 183796 w 669793"/>
                <a:gd name="connsiteY6" fmla="*/ 130650 h 864666"/>
                <a:gd name="connsiteX7" fmla="*/ 239059 w 669793"/>
                <a:gd name="connsiteY7" fmla="*/ 5370 h 864666"/>
                <a:gd name="connsiteX8" fmla="*/ 325877 w 669793"/>
                <a:gd name="connsiteY8" fmla="*/ 117043 h 864666"/>
                <a:gd name="connsiteX9" fmla="*/ 381769 w 669793"/>
                <a:gd name="connsiteY9" fmla="*/ 84 h 864666"/>
                <a:gd name="connsiteX10" fmla="*/ 481722 w 669793"/>
                <a:gd name="connsiteY10" fmla="*/ 121494 h 864666"/>
                <a:gd name="connsiteX11" fmla="*/ 561477 w 669793"/>
                <a:gd name="connsiteY11" fmla="*/ 37083 h 864666"/>
                <a:gd name="connsiteX12" fmla="*/ 669753 w 669793"/>
                <a:gd name="connsiteY12" fmla="*/ 578679 h 864666"/>
                <a:gd name="connsiteX13" fmla="*/ 653424 w 669793"/>
                <a:gd name="connsiteY13" fmla="*/ 864193 h 864666"/>
                <a:gd name="connsiteX14" fmla="*/ 260201 w 669793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9512" h="864666">
                  <a:moveTo>
                    <a:pt x="259920" y="864666"/>
                  </a:moveTo>
                  <a:cubicBezTo>
                    <a:pt x="237695" y="826606"/>
                    <a:pt x="245159" y="825008"/>
                    <a:pt x="231321" y="801837"/>
                  </a:cubicBezTo>
                  <a:cubicBezTo>
                    <a:pt x="184826" y="794994"/>
                    <a:pt x="202292" y="803651"/>
                    <a:pt x="127906" y="807279"/>
                  </a:cubicBezTo>
                  <a:cubicBezTo>
                    <a:pt x="107042" y="780972"/>
                    <a:pt x="6350" y="576410"/>
                    <a:pt x="0" y="526971"/>
                  </a:cubicBezTo>
                  <a:cubicBezTo>
                    <a:pt x="58964" y="502024"/>
                    <a:pt x="28977" y="523479"/>
                    <a:pt x="89806" y="510643"/>
                  </a:cubicBezTo>
                  <a:cubicBezTo>
                    <a:pt x="46082" y="333121"/>
                    <a:pt x="-8516" y="81486"/>
                    <a:pt x="62892" y="60790"/>
                  </a:cubicBezTo>
                  <a:cubicBezTo>
                    <a:pt x="138478" y="39627"/>
                    <a:pt x="162358" y="62006"/>
                    <a:pt x="183515" y="130650"/>
                  </a:cubicBezTo>
                  <a:cubicBezTo>
                    <a:pt x="185607" y="62583"/>
                    <a:pt x="163207" y="19009"/>
                    <a:pt x="238778" y="5370"/>
                  </a:cubicBezTo>
                  <a:cubicBezTo>
                    <a:pt x="335937" y="-2341"/>
                    <a:pt x="301811" y="117924"/>
                    <a:pt x="325596" y="117043"/>
                  </a:cubicBezTo>
                  <a:cubicBezTo>
                    <a:pt x="328806" y="55378"/>
                    <a:pt x="299358" y="7320"/>
                    <a:pt x="381488" y="84"/>
                  </a:cubicBezTo>
                  <a:cubicBezTo>
                    <a:pt x="488285" y="-2989"/>
                    <a:pt x="459008" y="78303"/>
                    <a:pt x="481441" y="121494"/>
                  </a:cubicBezTo>
                  <a:cubicBezTo>
                    <a:pt x="497140" y="80657"/>
                    <a:pt x="482904" y="31655"/>
                    <a:pt x="561196" y="37083"/>
                  </a:cubicBezTo>
                  <a:cubicBezTo>
                    <a:pt x="672580" y="39816"/>
                    <a:pt x="669666" y="488862"/>
                    <a:pt x="669472" y="578679"/>
                  </a:cubicBezTo>
                  <a:cubicBezTo>
                    <a:pt x="666751" y="690178"/>
                    <a:pt x="672193" y="766300"/>
                    <a:pt x="653143" y="864193"/>
                  </a:cubicBezTo>
                  <a:cubicBezTo>
                    <a:pt x="514812" y="859815"/>
                    <a:pt x="460845" y="856509"/>
                    <a:pt x="259920" y="86466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 dirty="0"/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36C19356-2709-4D4D-B922-7AA6298EEBA4}"/>
                </a:ext>
              </a:extLst>
            </p:cNvPr>
            <p:cNvSpPr>
              <a:spLocks/>
            </p:cNvSpPr>
            <p:nvPr/>
          </p:nvSpPr>
          <p:spPr bwMode="auto">
            <a:xfrm rot="20940928" flipH="1">
              <a:off x="1126074" y="2670966"/>
              <a:ext cx="1656184" cy="1909514"/>
            </a:xfrm>
            <a:custGeom>
              <a:avLst/>
              <a:gdLst>
                <a:gd name="connsiteX0" fmla="*/ 853425 w 1656184"/>
                <a:gd name="connsiteY0" fmla="*/ 0 h 1909514"/>
                <a:gd name="connsiteX1" fmla="*/ 789249 w 1656184"/>
                <a:gd name="connsiteY1" fmla="*/ 5234 h 1909514"/>
                <a:gd name="connsiteX2" fmla="*/ 628247 w 1656184"/>
                <a:gd name="connsiteY2" fmla="*/ 41869 h 1909514"/>
                <a:gd name="connsiteX3" fmla="*/ 580396 w 1656184"/>
                <a:gd name="connsiteY3" fmla="*/ 59896 h 1909514"/>
                <a:gd name="connsiteX4" fmla="*/ 533110 w 1656184"/>
                <a:gd name="connsiteY4" fmla="*/ 80250 h 1909514"/>
                <a:gd name="connsiteX5" fmla="*/ 486948 w 1656184"/>
                <a:gd name="connsiteY5" fmla="*/ 104673 h 1909514"/>
                <a:gd name="connsiteX6" fmla="*/ 444164 w 1656184"/>
                <a:gd name="connsiteY6" fmla="*/ 132005 h 1909514"/>
                <a:gd name="connsiteX7" fmla="*/ 403069 w 1656184"/>
                <a:gd name="connsiteY7" fmla="*/ 162825 h 1909514"/>
                <a:gd name="connsiteX8" fmla="*/ 365352 w 1656184"/>
                <a:gd name="connsiteY8" fmla="*/ 196553 h 1909514"/>
                <a:gd name="connsiteX9" fmla="*/ 330449 w 1656184"/>
                <a:gd name="connsiteY9" fmla="*/ 233188 h 1909514"/>
                <a:gd name="connsiteX10" fmla="*/ 298924 w 1656184"/>
                <a:gd name="connsiteY10" fmla="*/ 273313 h 1909514"/>
                <a:gd name="connsiteX11" fmla="*/ 271340 w 1656184"/>
                <a:gd name="connsiteY11" fmla="*/ 315764 h 1909514"/>
                <a:gd name="connsiteX12" fmla="*/ 247696 w 1656184"/>
                <a:gd name="connsiteY12" fmla="*/ 361123 h 1909514"/>
                <a:gd name="connsiteX13" fmla="*/ 227993 w 1656184"/>
                <a:gd name="connsiteY13" fmla="*/ 409970 h 1909514"/>
                <a:gd name="connsiteX14" fmla="*/ 196468 w 1656184"/>
                <a:gd name="connsiteY14" fmla="*/ 544301 h 1909514"/>
                <a:gd name="connsiteX15" fmla="*/ 193653 w 1656184"/>
                <a:gd name="connsiteY15" fmla="*/ 576865 h 1909514"/>
                <a:gd name="connsiteX16" fmla="*/ 192528 w 1656184"/>
                <a:gd name="connsiteY16" fmla="*/ 607686 h 1909514"/>
                <a:gd name="connsiteX17" fmla="*/ 193653 w 1656184"/>
                <a:gd name="connsiteY17" fmla="*/ 636180 h 1909514"/>
                <a:gd name="connsiteX18" fmla="*/ 194216 w 1656184"/>
                <a:gd name="connsiteY18" fmla="*/ 664674 h 1909514"/>
                <a:gd name="connsiteX19" fmla="*/ 194216 w 1656184"/>
                <a:gd name="connsiteY19" fmla="*/ 691424 h 1909514"/>
                <a:gd name="connsiteX20" fmla="*/ 191402 w 1656184"/>
                <a:gd name="connsiteY20" fmla="*/ 716430 h 1909514"/>
                <a:gd name="connsiteX21" fmla="*/ 182958 w 1656184"/>
                <a:gd name="connsiteY21" fmla="*/ 742016 h 1909514"/>
                <a:gd name="connsiteX22" fmla="*/ 167758 w 1656184"/>
                <a:gd name="connsiteY22" fmla="*/ 772837 h 1909514"/>
                <a:gd name="connsiteX23" fmla="*/ 149181 w 1656184"/>
                <a:gd name="connsiteY23" fmla="*/ 801331 h 1909514"/>
                <a:gd name="connsiteX24" fmla="*/ 128915 w 1656184"/>
                <a:gd name="connsiteY24" fmla="*/ 826336 h 1909514"/>
                <a:gd name="connsiteX25" fmla="*/ 107523 w 1656184"/>
                <a:gd name="connsiteY25" fmla="*/ 851923 h 1909514"/>
                <a:gd name="connsiteX26" fmla="*/ 85005 w 1656184"/>
                <a:gd name="connsiteY26" fmla="*/ 875184 h 1909514"/>
                <a:gd name="connsiteX27" fmla="*/ 62487 w 1656184"/>
                <a:gd name="connsiteY27" fmla="*/ 898445 h 1909514"/>
                <a:gd name="connsiteX28" fmla="*/ 41095 w 1656184"/>
                <a:gd name="connsiteY28" fmla="*/ 924031 h 1909514"/>
                <a:gd name="connsiteX29" fmla="*/ 33777 w 1656184"/>
                <a:gd name="connsiteY29" fmla="*/ 931009 h 1909514"/>
                <a:gd name="connsiteX30" fmla="*/ 24769 w 1656184"/>
                <a:gd name="connsiteY30" fmla="*/ 939732 h 1909514"/>
                <a:gd name="connsiteX31" fmla="*/ 15200 w 1656184"/>
                <a:gd name="connsiteY31" fmla="*/ 950199 h 1909514"/>
                <a:gd name="connsiteX32" fmla="*/ 7319 w 1656184"/>
                <a:gd name="connsiteY32" fmla="*/ 960666 h 1909514"/>
                <a:gd name="connsiteX33" fmla="*/ 2252 w 1656184"/>
                <a:gd name="connsiteY33" fmla="*/ 973460 h 1909514"/>
                <a:gd name="connsiteX34" fmla="*/ 0 w 1656184"/>
                <a:gd name="connsiteY34" fmla="*/ 987416 h 1909514"/>
                <a:gd name="connsiteX35" fmla="*/ 2815 w 1656184"/>
                <a:gd name="connsiteY35" fmla="*/ 1001955 h 1909514"/>
                <a:gd name="connsiteX36" fmla="*/ 10133 w 1656184"/>
                <a:gd name="connsiteY36" fmla="*/ 1015911 h 1909514"/>
                <a:gd name="connsiteX37" fmla="*/ 22518 w 1656184"/>
                <a:gd name="connsiteY37" fmla="*/ 1027541 h 1909514"/>
                <a:gd name="connsiteX38" fmla="*/ 36592 w 1656184"/>
                <a:gd name="connsiteY38" fmla="*/ 1035682 h 1909514"/>
                <a:gd name="connsiteX39" fmla="*/ 54043 w 1656184"/>
                <a:gd name="connsiteY39" fmla="*/ 1043243 h 1909514"/>
                <a:gd name="connsiteX40" fmla="*/ 72621 w 1656184"/>
                <a:gd name="connsiteY40" fmla="*/ 1049639 h 1909514"/>
                <a:gd name="connsiteX41" fmla="*/ 91197 w 1656184"/>
                <a:gd name="connsiteY41" fmla="*/ 1056035 h 1909514"/>
                <a:gd name="connsiteX42" fmla="*/ 109212 w 1656184"/>
                <a:gd name="connsiteY42" fmla="*/ 1062432 h 1909514"/>
                <a:gd name="connsiteX43" fmla="*/ 126663 w 1656184"/>
                <a:gd name="connsiteY43" fmla="*/ 1069992 h 1909514"/>
                <a:gd name="connsiteX44" fmla="*/ 142425 w 1656184"/>
                <a:gd name="connsiteY44" fmla="*/ 1078133 h 1909514"/>
                <a:gd name="connsiteX45" fmla="*/ 153685 w 1656184"/>
                <a:gd name="connsiteY45" fmla="*/ 1088601 h 1909514"/>
                <a:gd name="connsiteX46" fmla="*/ 150306 w 1656184"/>
                <a:gd name="connsiteY46" fmla="*/ 1102557 h 1909514"/>
                <a:gd name="connsiteX47" fmla="*/ 144114 w 1656184"/>
                <a:gd name="connsiteY47" fmla="*/ 1115351 h 1909514"/>
                <a:gd name="connsiteX48" fmla="*/ 137921 w 1656184"/>
                <a:gd name="connsiteY48" fmla="*/ 1128725 h 1909514"/>
                <a:gd name="connsiteX49" fmla="*/ 131166 w 1656184"/>
                <a:gd name="connsiteY49" fmla="*/ 1141518 h 1909514"/>
                <a:gd name="connsiteX50" fmla="*/ 124974 w 1656184"/>
                <a:gd name="connsiteY50" fmla="*/ 1154312 h 1909514"/>
                <a:gd name="connsiteX51" fmla="*/ 120471 w 1656184"/>
                <a:gd name="connsiteY51" fmla="*/ 1167105 h 1909514"/>
                <a:gd name="connsiteX52" fmla="*/ 118781 w 1656184"/>
                <a:gd name="connsiteY52" fmla="*/ 1178735 h 1909514"/>
                <a:gd name="connsiteX53" fmla="*/ 119907 w 1656184"/>
                <a:gd name="connsiteY53" fmla="*/ 1191529 h 1909514"/>
                <a:gd name="connsiteX54" fmla="*/ 126100 w 1656184"/>
                <a:gd name="connsiteY54" fmla="*/ 1203159 h 1909514"/>
                <a:gd name="connsiteX55" fmla="*/ 137359 w 1656184"/>
                <a:gd name="connsiteY55" fmla="*/ 1214790 h 1909514"/>
                <a:gd name="connsiteX56" fmla="*/ 153685 w 1656184"/>
                <a:gd name="connsiteY56" fmla="*/ 1226420 h 1909514"/>
                <a:gd name="connsiteX57" fmla="*/ 150306 w 1656184"/>
                <a:gd name="connsiteY57" fmla="*/ 1235725 h 1909514"/>
                <a:gd name="connsiteX58" fmla="*/ 145240 w 1656184"/>
                <a:gd name="connsiteY58" fmla="*/ 1245029 h 1909514"/>
                <a:gd name="connsiteX59" fmla="*/ 141300 w 1656184"/>
                <a:gd name="connsiteY59" fmla="*/ 1256077 h 1909514"/>
                <a:gd name="connsiteX60" fmla="*/ 140174 w 1656184"/>
                <a:gd name="connsiteY60" fmla="*/ 1267708 h 1909514"/>
                <a:gd name="connsiteX61" fmla="*/ 142425 w 1656184"/>
                <a:gd name="connsiteY61" fmla="*/ 1279339 h 1909514"/>
                <a:gd name="connsiteX62" fmla="*/ 148618 w 1656184"/>
                <a:gd name="connsiteY62" fmla="*/ 1289806 h 1909514"/>
                <a:gd name="connsiteX63" fmla="*/ 156499 w 1656184"/>
                <a:gd name="connsiteY63" fmla="*/ 1297947 h 1909514"/>
                <a:gd name="connsiteX64" fmla="*/ 166632 w 1656184"/>
                <a:gd name="connsiteY64" fmla="*/ 1305506 h 1909514"/>
                <a:gd name="connsiteX65" fmla="*/ 176765 w 1656184"/>
                <a:gd name="connsiteY65" fmla="*/ 1310740 h 1909514"/>
                <a:gd name="connsiteX66" fmla="*/ 186335 w 1656184"/>
                <a:gd name="connsiteY66" fmla="*/ 1317137 h 1909514"/>
                <a:gd name="connsiteX67" fmla="*/ 195343 w 1656184"/>
                <a:gd name="connsiteY67" fmla="*/ 1325860 h 1909514"/>
                <a:gd name="connsiteX68" fmla="*/ 200408 w 1656184"/>
                <a:gd name="connsiteY68" fmla="*/ 1335164 h 1909514"/>
                <a:gd name="connsiteX69" fmla="*/ 205475 w 1656184"/>
                <a:gd name="connsiteY69" fmla="*/ 1352028 h 1909514"/>
                <a:gd name="connsiteX70" fmla="*/ 205475 w 1656184"/>
                <a:gd name="connsiteY70" fmla="*/ 1371218 h 1909514"/>
                <a:gd name="connsiteX71" fmla="*/ 203787 w 1656184"/>
                <a:gd name="connsiteY71" fmla="*/ 1389245 h 1909514"/>
                <a:gd name="connsiteX72" fmla="*/ 199283 w 1656184"/>
                <a:gd name="connsiteY72" fmla="*/ 1407854 h 1909514"/>
                <a:gd name="connsiteX73" fmla="*/ 195343 w 1656184"/>
                <a:gd name="connsiteY73" fmla="*/ 1425881 h 1909514"/>
                <a:gd name="connsiteX74" fmla="*/ 192528 w 1656184"/>
                <a:gd name="connsiteY74" fmla="*/ 1442163 h 1909514"/>
                <a:gd name="connsiteX75" fmla="*/ 190276 w 1656184"/>
                <a:gd name="connsiteY75" fmla="*/ 1465424 h 1909514"/>
                <a:gd name="connsiteX76" fmla="*/ 192528 w 1656184"/>
                <a:gd name="connsiteY76" fmla="*/ 1486358 h 1909514"/>
                <a:gd name="connsiteX77" fmla="*/ 198719 w 1656184"/>
                <a:gd name="connsiteY77" fmla="*/ 1505548 h 1909514"/>
                <a:gd name="connsiteX78" fmla="*/ 206601 w 1656184"/>
                <a:gd name="connsiteY78" fmla="*/ 1522413 h 1909514"/>
                <a:gd name="connsiteX79" fmla="*/ 217860 w 1656184"/>
                <a:gd name="connsiteY79" fmla="*/ 1535787 h 1909514"/>
                <a:gd name="connsiteX80" fmla="*/ 232497 w 1656184"/>
                <a:gd name="connsiteY80" fmla="*/ 1548581 h 1909514"/>
                <a:gd name="connsiteX81" fmla="*/ 246570 w 1656184"/>
                <a:gd name="connsiteY81" fmla="*/ 1559048 h 1909514"/>
                <a:gd name="connsiteX82" fmla="*/ 262896 w 1656184"/>
                <a:gd name="connsiteY82" fmla="*/ 1567771 h 1909514"/>
                <a:gd name="connsiteX83" fmla="*/ 279221 w 1656184"/>
                <a:gd name="connsiteY83" fmla="*/ 1575331 h 1909514"/>
                <a:gd name="connsiteX84" fmla="*/ 295546 w 1656184"/>
                <a:gd name="connsiteY84" fmla="*/ 1579401 h 1909514"/>
                <a:gd name="connsiteX85" fmla="*/ 325383 w 1656184"/>
                <a:gd name="connsiteY85" fmla="*/ 1584635 h 1909514"/>
                <a:gd name="connsiteX86" fmla="*/ 356908 w 1656184"/>
                <a:gd name="connsiteY86" fmla="*/ 1586961 h 1909514"/>
                <a:gd name="connsiteX87" fmla="*/ 390121 w 1656184"/>
                <a:gd name="connsiteY87" fmla="*/ 1585798 h 1909514"/>
                <a:gd name="connsiteX88" fmla="*/ 422772 w 1656184"/>
                <a:gd name="connsiteY88" fmla="*/ 1582309 h 1909514"/>
                <a:gd name="connsiteX89" fmla="*/ 455423 w 1656184"/>
                <a:gd name="connsiteY89" fmla="*/ 1578238 h 1909514"/>
                <a:gd name="connsiteX90" fmla="*/ 486385 w 1656184"/>
                <a:gd name="connsiteY90" fmla="*/ 1571841 h 1909514"/>
                <a:gd name="connsiteX91" fmla="*/ 513969 w 1656184"/>
                <a:gd name="connsiteY91" fmla="*/ 1564281 h 1909514"/>
                <a:gd name="connsiteX92" fmla="*/ 529900 w 1656184"/>
                <a:gd name="connsiteY92" fmla="*/ 1558923 h 1909514"/>
                <a:gd name="connsiteX93" fmla="*/ 627355 w 1656184"/>
                <a:gd name="connsiteY93" fmla="*/ 1909514 h 1909514"/>
                <a:gd name="connsiteX94" fmla="*/ 699234 w 1656184"/>
                <a:gd name="connsiteY94" fmla="*/ 1702328 h 1909514"/>
                <a:gd name="connsiteX95" fmla="*/ 697686 w 1656184"/>
                <a:gd name="connsiteY95" fmla="*/ 1708838 h 1909514"/>
                <a:gd name="connsiteX96" fmla="*/ 1413007 w 1656184"/>
                <a:gd name="connsiteY96" fmla="*/ 1487444 h 1909514"/>
                <a:gd name="connsiteX97" fmla="*/ 1412429 w 1656184"/>
                <a:gd name="connsiteY97" fmla="*/ 1485195 h 1909514"/>
                <a:gd name="connsiteX98" fmla="*/ 1405111 w 1656184"/>
                <a:gd name="connsiteY98" fmla="*/ 1455538 h 1909514"/>
                <a:gd name="connsiteX99" fmla="*/ 1398918 w 1656184"/>
                <a:gd name="connsiteY99" fmla="*/ 1425881 h 1909514"/>
                <a:gd name="connsiteX100" fmla="*/ 1394978 w 1656184"/>
                <a:gd name="connsiteY100" fmla="*/ 1398549 h 1909514"/>
                <a:gd name="connsiteX101" fmla="*/ 1392163 w 1656184"/>
                <a:gd name="connsiteY101" fmla="*/ 1372381 h 1909514"/>
                <a:gd name="connsiteX102" fmla="*/ 1391037 w 1656184"/>
                <a:gd name="connsiteY102" fmla="*/ 1350865 h 1909514"/>
                <a:gd name="connsiteX103" fmla="*/ 1392163 w 1656184"/>
                <a:gd name="connsiteY103" fmla="*/ 1332837 h 1909514"/>
                <a:gd name="connsiteX104" fmla="*/ 1401171 w 1656184"/>
                <a:gd name="connsiteY104" fmla="*/ 1295039 h 1909514"/>
                <a:gd name="connsiteX105" fmla="*/ 1412429 w 1656184"/>
                <a:gd name="connsiteY105" fmla="*/ 1260148 h 1909514"/>
                <a:gd name="connsiteX106" fmla="*/ 1426503 w 1656184"/>
                <a:gd name="connsiteY106" fmla="*/ 1227001 h 1909514"/>
                <a:gd name="connsiteX107" fmla="*/ 1443954 w 1656184"/>
                <a:gd name="connsiteY107" fmla="*/ 1197926 h 1909514"/>
                <a:gd name="connsiteX108" fmla="*/ 1469849 w 1656184"/>
                <a:gd name="connsiteY108" fmla="*/ 1161872 h 1909514"/>
                <a:gd name="connsiteX109" fmla="*/ 1496308 w 1656184"/>
                <a:gd name="connsiteY109" fmla="*/ 1125818 h 1909514"/>
                <a:gd name="connsiteX110" fmla="*/ 1522767 w 1656184"/>
                <a:gd name="connsiteY110" fmla="*/ 1090926 h 1909514"/>
                <a:gd name="connsiteX111" fmla="*/ 1549788 w 1656184"/>
                <a:gd name="connsiteY111" fmla="*/ 1053710 h 1909514"/>
                <a:gd name="connsiteX112" fmla="*/ 1573995 w 1656184"/>
                <a:gd name="connsiteY112" fmla="*/ 1015911 h 1909514"/>
                <a:gd name="connsiteX113" fmla="*/ 1597637 w 1656184"/>
                <a:gd name="connsiteY113" fmla="*/ 976949 h 1909514"/>
                <a:gd name="connsiteX114" fmla="*/ 1617341 w 1656184"/>
                <a:gd name="connsiteY114" fmla="*/ 934499 h 1909514"/>
                <a:gd name="connsiteX115" fmla="*/ 1633666 w 1656184"/>
                <a:gd name="connsiteY115" fmla="*/ 889140 h 1909514"/>
                <a:gd name="connsiteX116" fmla="*/ 1646051 w 1656184"/>
                <a:gd name="connsiteY116" fmla="*/ 836222 h 1909514"/>
                <a:gd name="connsiteX117" fmla="*/ 1652807 w 1656184"/>
                <a:gd name="connsiteY117" fmla="*/ 782141 h 1909514"/>
                <a:gd name="connsiteX118" fmla="*/ 1656184 w 1656184"/>
                <a:gd name="connsiteY118" fmla="*/ 726897 h 1909514"/>
                <a:gd name="connsiteX119" fmla="*/ 1655059 w 1656184"/>
                <a:gd name="connsiteY119" fmla="*/ 671072 h 1909514"/>
                <a:gd name="connsiteX120" fmla="*/ 1651118 w 1656184"/>
                <a:gd name="connsiteY120" fmla="*/ 616409 h 1909514"/>
                <a:gd name="connsiteX121" fmla="*/ 1642674 w 1656184"/>
                <a:gd name="connsiteY121" fmla="*/ 563490 h 1909514"/>
                <a:gd name="connsiteX122" fmla="*/ 1631415 w 1656184"/>
                <a:gd name="connsiteY122" fmla="*/ 511736 h 1909514"/>
                <a:gd name="connsiteX123" fmla="*/ 1617341 w 1656184"/>
                <a:gd name="connsiteY123" fmla="*/ 464051 h 1909514"/>
                <a:gd name="connsiteX124" fmla="*/ 1601579 w 1656184"/>
                <a:gd name="connsiteY124" fmla="*/ 420438 h 1909514"/>
                <a:gd name="connsiteX125" fmla="*/ 1583565 w 1656184"/>
                <a:gd name="connsiteY125" fmla="*/ 381475 h 1909514"/>
                <a:gd name="connsiteX126" fmla="*/ 1556543 w 1656184"/>
                <a:gd name="connsiteY126" fmla="*/ 334954 h 1909514"/>
                <a:gd name="connsiteX127" fmla="*/ 1527270 w 1656184"/>
                <a:gd name="connsiteY127" fmla="*/ 290759 h 1909514"/>
                <a:gd name="connsiteX128" fmla="*/ 1494056 w 1656184"/>
                <a:gd name="connsiteY128" fmla="*/ 249471 h 1909514"/>
                <a:gd name="connsiteX129" fmla="*/ 1458590 w 1656184"/>
                <a:gd name="connsiteY129" fmla="*/ 209928 h 1909514"/>
                <a:gd name="connsiteX130" fmla="*/ 1419747 w 1656184"/>
                <a:gd name="connsiteY130" fmla="*/ 174455 h 1909514"/>
                <a:gd name="connsiteX131" fmla="*/ 1376400 w 1656184"/>
                <a:gd name="connsiteY131" fmla="*/ 141309 h 1909514"/>
                <a:gd name="connsiteX132" fmla="*/ 1331365 w 1656184"/>
                <a:gd name="connsiteY132" fmla="*/ 111652 h 1909514"/>
                <a:gd name="connsiteX133" fmla="*/ 1283515 w 1656184"/>
                <a:gd name="connsiteY133" fmla="*/ 85483 h 1909514"/>
                <a:gd name="connsiteX134" fmla="*/ 1231161 w 1656184"/>
                <a:gd name="connsiteY134" fmla="*/ 63386 h 1909514"/>
                <a:gd name="connsiteX135" fmla="*/ 1177119 w 1656184"/>
                <a:gd name="connsiteY135" fmla="*/ 43033 h 1909514"/>
                <a:gd name="connsiteX136" fmla="*/ 1118572 w 1656184"/>
                <a:gd name="connsiteY136" fmla="*/ 27332 h 1909514"/>
                <a:gd name="connsiteX137" fmla="*/ 1057210 w 1656184"/>
                <a:gd name="connsiteY137" fmla="*/ 14538 h 1909514"/>
                <a:gd name="connsiteX138" fmla="*/ 993036 w 1656184"/>
                <a:gd name="connsiteY138" fmla="*/ 5815 h 1909514"/>
                <a:gd name="connsiteX139" fmla="*/ 925482 w 1656184"/>
                <a:gd name="connsiteY139" fmla="*/ 582 h 1909514"/>
                <a:gd name="connsiteX140" fmla="*/ 853425 w 1656184"/>
                <a:gd name="connsiteY140" fmla="*/ 0 h 1909514"/>
                <a:gd name="connsiteX0" fmla="*/ 853425 w 1656184"/>
                <a:gd name="connsiteY0" fmla="*/ 0 h 1909514"/>
                <a:gd name="connsiteX1" fmla="*/ 789249 w 1656184"/>
                <a:gd name="connsiteY1" fmla="*/ 5234 h 1909514"/>
                <a:gd name="connsiteX2" fmla="*/ 628247 w 1656184"/>
                <a:gd name="connsiteY2" fmla="*/ 41869 h 1909514"/>
                <a:gd name="connsiteX3" fmla="*/ 580396 w 1656184"/>
                <a:gd name="connsiteY3" fmla="*/ 59896 h 1909514"/>
                <a:gd name="connsiteX4" fmla="*/ 533110 w 1656184"/>
                <a:gd name="connsiteY4" fmla="*/ 80250 h 1909514"/>
                <a:gd name="connsiteX5" fmla="*/ 486948 w 1656184"/>
                <a:gd name="connsiteY5" fmla="*/ 104673 h 1909514"/>
                <a:gd name="connsiteX6" fmla="*/ 444164 w 1656184"/>
                <a:gd name="connsiteY6" fmla="*/ 132005 h 1909514"/>
                <a:gd name="connsiteX7" fmla="*/ 403069 w 1656184"/>
                <a:gd name="connsiteY7" fmla="*/ 162825 h 1909514"/>
                <a:gd name="connsiteX8" fmla="*/ 365352 w 1656184"/>
                <a:gd name="connsiteY8" fmla="*/ 196553 h 1909514"/>
                <a:gd name="connsiteX9" fmla="*/ 330449 w 1656184"/>
                <a:gd name="connsiteY9" fmla="*/ 233188 h 1909514"/>
                <a:gd name="connsiteX10" fmla="*/ 298924 w 1656184"/>
                <a:gd name="connsiteY10" fmla="*/ 273313 h 1909514"/>
                <a:gd name="connsiteX11" fmla="*/ 271340 w 1656184"/>
                <a:gd name="connsiteY11" fmla="*/ 315764 h 1909514"/>
                <a:gd name="connsiteX12" fmla="*/ 247696 w 1656184"/>
                <a:gd name="connsiteY12" fmla="*/ 361123 h 1909514"/>
                <a:gd name="connsiteX13" fmla="*/ 227993 w 1656184"/>
                <a:gd name="connsiteY13" fmla="*/ 409970 h 1909514"/>
                <a:gd name="connsiteX14" fmla="*/ 196468 w 1656184"/>
                <a:gd name="connsiteY14" fmla="*/ 544301 h 1909514"/>
                <a:gd name="connsiteX15" fmla="*/ 193653 w 1656184"/>
                <a:gd name="connsiteY15" fmla="*/ 576865 h 1909514"/>
                <a:gd name="connsiteX16" fmla="*/ 192528 w 1656184"/>
                <a:gd name="connsiteY16" fmla="*/ 607686 h 1909514"/>
                <a:gd name="connsiteX17" fmla="*/ 193653 w 1656184"/>
                <a:gd name="connsiteY17" fmla="*/ 636180 h 1909514"/>
                <a:gd name="connsiteX18" fmla="*/ 194216 w 1656184"/>
                <a:gd name="connsiteY18" fmla="*/ 664674 h 1909514"/>
                <a:gd name="connsiteX19" fmla="*/ 194216 w 1656184"/>
                <a:gd name="connsiteY19" fmla="*/ 691424 h 1909514"/>
                <a:gd name="connsiteX20" fmla="*/ 191402 w 1656184"/>
                <a:gd name="connsiteY20" fmla="*/ 716430 h 1909514"/>
                <a:gd name="connsiteX21" fmla="*/ 182958 w 1656184"/>
                <a:gd name="connsiteY21" fmla="*/ 742016 h 1909514"/>
                <a:gd name="connsiteX22" fmla="*/ 167758 w 1656184"/>
                <a:gd name="connsiteY22" fmla="*/ 772837 h 1909514"/>
                <a:gd name="connsiteX23" fmla="*/ 149181 w 1656184"/>
                <a:gd name="connsiteY23" fmla="*/ 801331 h 1909514"/>
                <a:gd name="connsiteX24" fmla="*/ 128915 w 1656184"/>
                <a:gd name="connsiteY24" fmla="*/ 826336 h 1909514"/>
                <a:gd name="connsiteX25" fmla="*/ 107523 w 1656184"/>
                <a:gd name="connsiteY25" fmla="*/ 851923 h 1909514"/>
                <a:gd name="connsiteX26" fmla="*/ 85005 w 1656184"/>
                <a:gd name="connsiteY26" fmla="*/ 875184 h 1909514"/>
                <a:gd name="connsiteX27" fmla="*/ 62487 w 1656184"/>
                <a:gd name="connsiteY27" fmla="*/ 898445 h 1909514"/>
                <a:gd name="connsiteX28" fmla="*/ 41095 w 1656184"/>
                <a:gd name="connsiteY28" fmla="*/ 924031 h 1909514"/>
                <a:gd name="connsiteX29" fmla="*/ 33777 w 1656184"/>
                <a:gd name="connsiteY29" fmla="*/ 931009 h 1909514"/>
                <a:gd name="connsiteX30" fmla="*/ 24769 w 1656184"/>
                <a:gd name="connsiteY30" fmla="*/ 939732 h 1909514"/>
                <a:gd name="connsiteX31" fmla="*/ 15200 w 1656184"/>
                <a:gd name="connsiteY31" fmla="*/ 950199 h 1909514"/>
                <a:gd name="connsiteX32" fmla="*/ 7319 w 1656184"/>
                <a:gd name="connsiteY32" fmla="*/ 960666 h 1909514"/>
                <a:gd name="connsiteX33" fmla="*/ 2252 w 1656184"/>
                <a:gd name="connsiteY33" fmla="*/ 973460 h 1909514"/>
                <a:gd name="connsiteX34" fmla="*/ 0 w 1656184"/>
                <a:gd name="connsiteY34" fmla="*/ 987416 h 1909514"/>
                <a:gd name="connsiteX35" fmla="*/ 2815 w 1656184"/>
                <a:gd name="connsiteY35" fmla="*/ 1001955 h 1909514"/>
                <a:gd name="connsiteX36" fmla="*/ 10133 w 1656184"/>
                <a:gd name="connsiteY36" fmla="*/ 1015911 h 1909514"/>
                <a:gd name="connsiteX37" fmla="*/ 22518 w 1656184"/>
                <a:gd name="connsiteY37" fmla="*/ 1027541 h 1909514"/>
                <a:gd name="connsiteX38" fmla="*/ 36592 w 1656184"/>
                <a:gd name="connsiteY38" fmla="*/ 1035682 h 1909514"/>
                <a:gd name="connsiteX39" fmla="*/ 54043 w 1656184"/>
                <a:gd name="connsiteY39" fmla="*/ 1043243 h 1909514"/>
                <a:gd name="connsiteX40" fmla="*/ 72621 w 1656184"/>
                <a:gd name="connsiteY40" fmla="*/ 1049639 h 1909514"/>
                <a:gd name="connsiteX41" fmla="*/ 91197 w 1656184"/>
                <a:gd name="connsiteY41" fmla="*/ 1056035 h 1909514"/>
                <a:gd name="connsiteX42" fmla="*/ 109212 w 1656184"/>
                <a:gd name="connsiteY42" fmla="*/ 1062432 h 1909514"/>
                <a:gd name="connsiteX43" fmla="*/ 126663 w 1656184"/>
                <a:gd name="connsiteY43" fmla="*/ 1069992 h 1909514"/>
                <a:gd name="connsiteX44" fmla="*/ 142425 w 1656184"/>
                <a:gd name="connsiteY44" fmla="*/ 1078133 h 1909514"/>
                <a:gd name="connsiteX45" fmla="*/ 153685 w 1656184"/>
                <a:gd name="connsiteY45" fmla="*/ 1088601 h 1909514"/>
                <a:gd name="connsiteX46" fmla="*/ 150306 w 1656184"/>
                <a:gd name="connsiteY46" fmla="*/ 1102557 h 1909514"/>
                <a:gd name="connsiteX47" fmla="*/ 144114 w 1656184"/>
                <a:gd name="connsiteY47" fmla="*/ 1115351 h 1909514"/>
                <a:gd name="connsiteX48" fmla="*/ 137921 w 1656184"/>
                <a:gd name="connsiteY48" fmla="*/ 1128725 h 1909514"/>
                <a:gd name="connsiteX49" fmla="*/ 131166 w 1656184"/>
                <a:gd name="connsiteY49" fmla="*/ 1141518 h 1909514"/>
                <a:gd name="connsiteX50" fmla="*/ 124974 w 1656184"/>
                <a:gd name="connsiteY50" fmla="*/ 1154312 h 1909514"/>
                <a:gd name="connsiteX51" fmla="*/ 120471 w 1656184"/>
                <a:gd name="connsiteY51" fmla="*/ 1167105 h 1909514"/>
                <a:gd name="connsiteX52" fmla="*/ 118781 w 1656184"/>
                <a:gd name="connsiteY52" fmla="*/ 1178735 h 1909514"/>
                <a:gd name="connsiteX53" fmla="*/ 119907 w 1656184"/>
                <a:gd name="connsiteY53" fmla="*/ 1191529 h 1909514"/>
                <a:gd name="connsiteX54" fmla="*/ 126100 w 1656184"/>
                <a:gd name="connsiteY54" fmla="*/ 1203159 h 1909514"/>
                <a:gd name="connsiteX55" fmla="*/ 137359 w 1656184"/>
                <a:gd name="connsiteY55" fmla="*/ 1214790 h 1909514"/>
                <a:gd name="connsiteX56" fmla="*/ 153685 w 1656184"/>
                <a:gd name="connsiteY56" fmla="*/ 1226420 h 1909514"/>
                <a:gd name="connsiteX57" fmla="*/ 150306 w 1656184"/>
                <a:gd name="connsiteY57" fmla="*/ 1235725 h 1909514"/>
                <a:gd name="connsiteX58" fmla="*/ 145240 w 1656184"/>
                <a:gd name="connsiteY58" fmla="*/ 1245029 h 1909514"/>
                <a:gd name="connsiteX59" fmla="*/ 141300 w 1656184"/>
                <a:gd name="connsiteY59" fmla="*/ 1256077 h 1909514"/>
                <a:gd name="connsiteX60" fmla="*/ 140174 w 1656184"/>
                <a:gd name="connsiteY60" fmla="*/ 1267708 h 1909514"/>
                <a:gd name="connsiteX61" fmla="*/ 142425 w 1656184"/>
                <a:gd name="connsiteY61" fmla="*/ 1279339 h 1909514"/>
                <a:gd name="connsiteX62" fmla="*/ 148618 w 1656184"/>
                <a:gd name="connsiteY62" fmla="*/ 1289806 h 1909514"/>
                <a:gd name="connsiteX63" fmla="*/ 156499 w 1656184"/>
                <a:gd name="connsiteY63" fmla="*/ 1297947 h 1909514"/>
                <a:gd name="connsiteX64" fmla="*/ 166632 w 1656184"/>
                <a:gd name="connsiteY64" fmla="*/ 1305506 h 1909514"/>
                <a:gd name="connsiteX65" fmla="*/ 176765 w 1656184"/>
                <a:gd name="connsiteY65" fmla="*/ 1310740 h 1909514"/>
                <a:gd name="connsiteX66" fmla="*/ 186335 w 1656184"/>
                <a:gd name="connsiteY66" fmla="*/ 1317137 h 1909514"/>
                <a:gd name="connsiteX67" fmla="*/ 195343 w 1656184"/>
                <a:gd name="connsiteY67" fmla="*/ 1325860 h 1909514"/>
                <a:gd name="connsiteX68" fmla="*/ 200408 w 1656184"/>
                <a:gd name="connsiteY68" fmla="*/ 1335164 h 1909514"/>
                <a:gd name="connsiteX69" fmla="*/ 205475 w 1656184"/>
                <a:gd name="connsiteY69" fmla="*/ 1352028 h 1909514"/>
                <a:gd name="connsiteX70" fmla="*/ 205475 w 1656184"/>
                <a:gd name="connsiteY70" fmla="*/ 1371218 h 1909514"/>
                <a:gd name="connsiteX71" fmla="*/ 203787 w 1656184"/>
                <a:gd name="connsiteY71" fmla="*/ 1389245 h 1909514"/>
                <a:gd name="connsiteX72" fmla="*/ 199283 w 1656184"/>
                <a:gd name="connsiteY72" fmla="*/ 1407854 h 1909514"/>
                <a:gd name="connsiteX73" fmla="*/ 195343 w 1656184"/>
                <a:gd name="connsiteY73" fmla="*/ 1425881 h 1909514"/>
                <a:gd name="connsiteX74" fmla="*/ 192528 w 1656184"/>
                <a:gd name="connsiteY74" fmla="*/ 1442163 h 1909514"/>
                <a:gd name="connsiteX75" fmla="*/ 190276 w 1656184"/>
                <a:gd name="connsiteY75" fmla="*/ 1465424 h 1909514"/>
                <a:gd name="connsiteX76" fmla="*/ 192528 w 1656184"/>
                <a:gd name="connsiteY76" fmla="*/ 1486358 h 1909514"/>
                <a:gd name="connsiteX77" fmla="*/ 198719 w 1656184"/>
                <a:gd name="connsiteY77" fmla="*/ 1505548 h 1909514"/>
                <a:gd name="connsiteX78" fmla="*/ 206601 w 1656184"/>
                <a:gd name="connsiteY78" fmla="*/ 1522413 h 1909514"/>
                <a:gd name="connsiteX79" fmla="*/ 217860 w 1656184"/>
                <a:gd name="connsiteY79" fmla="*/ 1535787 h 1909514"/>
                <a:gd name="connsiteX80" fmla="*/ 232497 w 1656184"/>
                <a:gd name="connsiteY80" fmla="*/ 1548581 h 1909514"/>
                <a:gd name="connsiteX81" fmla="*/ 246570 w 1656184"/>
                <a:gd name="connsiteY81" fmla="*/ 1559048 h 1909514"/>
                <a:gd name="connsiteX82" fmla="*/ 262896 w 1656184"/>
                <a:gd name="connsiteY82" fmla="*/ 1567771 h 1909514"/>
                <a:gd name="connsiteX83" fmla="*/ 279221 w 1656184"/>
                <a:gd name="connsiteY83" fmla="*/ 1575331 h 1909514"/>
                <a:gd name="connsiteX84" fmla="*/ 295546 w 1656184"/>
                <a:gd name="connsiteY84" fmla="*/ 1579401 h 1909514"/>
                <a:gd name="connsiteX85" fmla="*/ 325383 w 1656184"/>
                <a:gd name="connsiteY85" fmla="*/ 1584635 h 1909514"/>
                <a:gd name="connsiteX86" fmla="*/ 356908 w 1656184"/>
                <a:gd name="connsiteY86" fmla="*/ 1586961 h 1909514"/>
                <a:gd name="connsiteX87" fmla="*/ 390121 w 1656184"/>
                <a:gd name="connsiteY87" fmla="*/ 1585798 h 1909514"/>
                <a:gd name="connsiteX88" fmla="*/ 422772 w 1656184"/>
                <a:gd name="connsiteY88" fmla="*/ 1582309 h 1909514"/>
                <a:gd name="connsiteX89" fmla="*/ 455423 w 1656184"/>
                <a:gd name="connsiteY89" fmla="*/ 1578238 h 1909514"/>
                <a:gd name="connsiteX90" fmla="*/ 486385 w 1656184"/>
                <a:gd name="connsiteY90" fmla="*/ 1571841 h 1909514"/>
                <a:gd name="connsiteX91" fmla="*/ 513969 w 1656184"/>
                <a:gd name="connsiteY91" fmla="*/ 1564281 h 1909514"/>
                <a:gd name="connsiteX92" fmla="*/ 529900 w 1656184"/>
                <a:gd name="connsiteY92" fmla="*/ 1558923 h 1909514"/>
                <a:gd name="connsiteX93" fmla="*/ 627355 w 1656184"/>
                <a:gd name="connsiteY93" fmla="*/ 1909514 h 1909514"/>
                <a:gd name="connsiteX94" fmla="*/ 699234 w 1656184"/>
                <a:gd name="connsiteY94" fmla="*/ 1702328 h 1909514"/>
                <a:gd name="connsiteX95" fmla="*/ 1413007 w 1656184"/>
                <a:gd name="connsiteY95" fmla="*/ 1487444 h 1909514"/>
                <a:gd name="connsiteX96" fmla="*/ 1412429 w 1656184"/>
                <a:gd name="connsiteY96" fmla="*/ 1485195 h 1909514"/>
                <a:gd name="connsiteX97" fmla="*/ 1405111 w 1656184"/>
                <a:gd name="connsiteY97" fmla="*/ 1455538 h 1909514"/>
                <a:gd name="connsiteX98" fmla="*/ 1398918 w 1656184"/>
                <a:gd name="connsiteY98" fmla="*/ 1425881 h 1909514"/>
                <a:gd name="connsiteX99" fmla="*/ 1394978 w 1656184"/>
                <a:gd name="connsiteY99" fmla="*/ 1398549 h 1909514"/>
                <a:gd name="connsiteX100" fmla="*/ 1392163 w 1656184"/>
                <a:gd name="connsiteY100" fmla="*/ 1372381 h 1909514"/>
                <a:gd name="connsiteX101" fmla="*/ 1391037 w 1656184"/>
                <a:gd name="connsiteY101" fmla="*/ 1350865 h 1909514"/>
                <a:gd name="connsiteX102" fmla="*/ 1392163 w 1656184"/>
                <a:gd name="connsiteY102" fmla="*/ 1332837 h 1909514"/>
                <a:gd name="connsiteX103" fmla="*/ 1401171 w 1656184"/>
                <a:gd name="connsiteY103" fmla="*/ 1295039 h 1909514"/>
                <a:gd name="connsiteX104" fmla="*/ 1412429 w 1656184"/>
                <a:gd name="connsiteY104" fmla="*/ 1260148 h 1909514"/>
                <a:gd name="connsiteX105" fmla="*/ 1426503 w 1656184"/>
                <a:gd name="connsiteY105" fmla="*/ 1227001 h 1909514"/>
                <a:gd name="connsiteX106" fmla="*/ 1443954 w 1656184"/>
                <a:gd name="connsiteY106" fmla="*/ 1197926 h 1909514"/>
                <a:gd name="connsiteX107" fmla="*/ 1469849 w 1656184"/>
                <a:gd name="connsiteY107" fmla="*/ 1161872 h 1909514"/>
                <a:gd name="connsiteX108" fmla="*/ 1496308 w 1656184"/>
                <a:gd name="connsiteY108" fmla="*/ 1125818 h 1909514"/>
                <a:gd name="connsiteX109" fmla="*/ 1522767 w 1656184"/>
                <a:gd name="connsiteY109" fmla="*/ 1090926 h 1909514"/>
                <a:gd name="connsiteX110" fmla="*/ 1549788 w 1656184"/>
                <a:gd name="connsiteY110" fmla="*/ 1053710 h 1909514"/>
                <a:gd name="connsiteX111" fmla="*/ 1573995 w 1656184"/>
                <a:gd name="connsiteY111" fmla="*/ 1015911 h 1909514"/>
                <a:gd name="connsiteX112" fmla="*/ 1597637 w 1656184"/>
                <a:gd name="connsiteY112" fmla="*/ 976949 h 1909514"/>
                <a:gd name="connsiteX113" fmla="*/ 1617341 w 1656184"/>
                <a:gd name="connsiteY113" fmla="*/ 934499 h 1909514"/>
                <a:gd name="connsiteX114" fmla="*/ 1633666 w 1656184"/>
                <a:gd name="connsiteY114" fmla="*/ 889140 h 1909514"/>
                <a:gd name="connsiteX115" fmla="*/ 1646051 w 1656184"/>
                <a:gd name="connsiteY115" fmla="*/ 836222 h 1909514"/>
                <a:gd name="connsiteX116" fmla="*/ 1652807 w 1656184"/>
                <a:gd name="connsiteY116" fmla="*/ 782141 h 1909514"/>
                <a:gd name="connsiteX117" fmla="*/ 1656184 w 1656184"/>
                <a:gd name="connsiteY117" fmla="*/ 726897 h 1909514"/>
                <a:gd name="connsiteX118" fmla="*/ 1655059 w 1656184"/>
                <a:gd name="connsiteY118" fmla="*/ 671072 h 1909514"/>
                <a:gd name="connsiteX119" fmla="*/ 1651118 w 1656184"/>
                <a:gd name="connsiteY119" fmla="*/ 616409 h 1909514"/>
                <a:gd name="connsiteX120" fmla="*/ 1642674 w 1656184"/>
                <a:gd name="connsiteY120" fmla="*/ 563490 h 1909514"/>
                <a:gd name="connsiteX121" fmla="*/ 1631415 w 1656184"/>
                <a:gd name="connsiteY121" fmla="*/ 511736 h 1909514"/>
                <a:gd name="connsiteX122" fmla="*/ 1617341 w 1656184"/>
                <a:gd name="connsiteY122" fmla="*/ 464051 h 1909514"/>
                <a:gd name="connsiteX123" fmla="*/ 1601579 w 1656184"/>
                <a:gd name="connsiteY123" fmla="*/ 420438 h 1909514"/>
                <a:gd name="connsiteX124" fmla="*/ 1583565 w 1656184"/>
                <a:gd name="connsiteY124" fmla="*/ 381475 h 1909514"/>
                <a:gd name="connsiteX125" fmla="*/ 1556543 w 1656184"/>
                <a:gd name="connsiteY125" fmla="*/ 334954 h 1909514"/>
                <a:gd name="connsiteX126" fmla="*/ 1527270 w 1656184"/>
                <a:gd name="connsiteY126" fmla="*/ 290759 h 1909514"/>
                <a:gd name="connsiteX127" fmla="*/ 1494056 w 1656184"/>
                <a:gd name="connsiteY127" fmla="*/ 249471 h 1909514"/>
                <a:gd name="connsiteX128" fmla="*/ 1458590 w 1656184"/>
                <a:gd name="connsiteY128" fmla="*/ 209928 h 1909514"/>
                <a:gd name="connsiteX129" fmla="*/ 1419747 w 1656184"/>
                <a:gd name="connsiteY129" fmla="*/ 174455 h 1909514"/>
                <a:gd name="connsiteX130" fmla="*/ 1376400 w 1656184"/>
                <a:gd name="connsiteY130" fmla="*/ 141309 h 1909514"/>
                <a:gd name="connsiteX131" fmla="*/ 1331365 w 1656184"/>
                <a:gd name="connsiteY131" fmla="*/ 111652 h 1909514"/>
                <a:gd name="connsiteX132" fmla="*/ 1283515 w 1656184"/>
                <a:gd name="connsiteY132" fmla="*/ 85483 h 1909514"/>
                <a:gd name="connsiteX133" fmla="*/ 1231161 w 1656184"/>
                <a:gd name="connsiteY133" fmla="*/ 63386 h 1909514"/>
                <a:gd name="connsiteX134" fmla="*/ 1177119 w 1656184"/>
                <a:gd name="connsiteY134" fmla="*/ 43033 h 1909514"/>
                <a:gd name="connsiteX135" fmla="*/ 1118572 w 1656184"/>
                <a:gd name="connsiteY135" fmla="*/ 27332 h 1909514"/>
                <a:gd name="connsiteX136" fmla="*/ 1057210 w 1656184"/>
                <a:gd name="connsiteY136" fmla="*/ 14538 h 1909514"/>
                <a:gd name="connsiteX137" fmla="*/ 993036 w 1656184"/>
                <a:gd name="connsiteY137" fmla="*/ 5815 h 1909514"/>
                <a:gd name="connsiteX138" fmla="*/ 925482 w 1656184"/>
                <a:gd name="connsiteY138" fmla="*/ 582 h 1909514"/>
                <a:gd name="connsiteX139" fmla="*/ 853425 w 1656184"/>
                <a:gd name="connsiteY139" fmla="*/ 0 h 1909514"/>
                <a:gd name="connsiteX0" fmla="*/ 853425 w 1656184"/>
                <a:gd name="connsiteY0" fmla="*/ 0 h 1909514"/>
                <a:gd name="connsiteX1" fmla="*/ 789249 w 1656184"/>
                <a:gd name="connsiteY1" fmla="*/ 5234 h 1909514"/>
                <a:gd name="connsiteX2" fmla="*/ 628247 w 1656184"/>
                <a:gd name="connsiteY2" fmla="*/ 41869 h 1909514"/>
                <a:gd name="connsiteX3" fmla="*/ 580396 w 1656184"/>
                <a:gd name="connsiteY3" fmla="*/ 59896 h 1909514"/>
                <a:gd name="connsiteX4" fmla="*/ 533110 w 1656184"/>
                <a:gd name="connsiteY4" fmla="*/ 80250 h 1909514"/>
                <a:gd name="connsiteX5" fmla="*/ 486948 w 1656184"/>
                <a:gd name="connsiteY5" fmla="*/ 104673 h 1909514"/>
                <a:gd name="connsiteX6" fmla="*/ 444164 w 1656184"/>
                <a:gd name="connsiteY6" fmla="*/ 132005 h 1909514"/>
                <a:gd name="connsiteX7" fmla="*/ 403069 w 1656184"/>
                <a:gd name="connsiteY7" fmla="*/ 162825 h 1909514"/>
                <a:gd name="connsiteX8" fmla="*/ 365352 w 1656184"/>
                <a:gd name="connsiteY8" fmla="*/ 196553 h 1909514"/>
                <a:gd name="connsiteX9" fmla="*/ 330449 w 1656184"/>
                <a:gd name="connsiteY9" fmla="*/ 233188 h 1909514"/>
                <a:gd name="connsiteX10" fmla="*/ 298924 w 1656184"/>
                <a:gd name="connsiteY10" fmla="*/ 273313 h 1909514"/>
                <a:gd name="connsiteX11" fmla="*/ 271340 w 1656184"/>
                <a:gd name="connsiteY11" fmla="*/ 315764 h 1909514"/>
                <a:gd name="connsiteX12" fmla="*/ 247696 w 1656184"/>
                <a:gd name="connsiteY12" fmla="*/ 361123 h 1909514"/>
                <a:gd name="connsiteX13" fmla="*/ 227993 w 1656184"/>
                <a:gd name="connsiteY13" fmla="*/ 409970 h 1909514"/>
                <a:gd name="connsiteX14" fmla="*/ 196468 w 1656184"/>
                <a:gd name="connsiteY14" fmla="*/ 544301 h 1909514"/>
                <a:gd name="connsiteX15" fmla="*/ 193653 w 1656184"/>
                <a:gd name="connsiteY15" fmla="*/ 576865 h 1909514"/>
                <a:gd name="connsiteX16" fmla="*/ 192528 w 1656184"/>
                <a:gd name="connsiteY16" fmla="*/ 607686 h 1909514"/>
                <a:gd name="connsiteX17" fmla="*/ 193653 w 1656184"/>
                <a:gd name="connsiteY17" fmla="*/ 636180 h 1909514"/>
                <a:gd name="connsiteX18" fmla="*/ 194216 w 1656184"/>
                <a:gd name="connsiteY18" fmla="*/ 664674 h 1909514"/>
                <a:gd name="connsiteX19" fmla="*/ 194216 w 1656184"/>
                <a:gd name="connsiteY19" fmla="*/ 691424 h 1909514"/>
                <a:gd name="connsiteX20" fmla="*/ 191402 w 1656184"/>
                <a:gd name="connsiteY20" fmla="*/ 716430 h 1909514"/>
                <a:gd name="connsiteX21" fmla="*/ 182958 w 1656184"/>
                <a:gd name="connsiteY21" fmla="*/ 742016 h 1909514"/>
                <a:gd name="connsiteX22" fmla="*/ 167758 w 1656184"/>
                <a:gd name="connsiteY22" fmla="*/ 772837 h 1909514"/>
                <a:gd name="connsiteX23" fmla="*/ 149181 w 1656184"/>
                <a:gd name="connsiteY23" fmla="*/ 801331 h 1909514"/>
                <a:gd name="connsiteX24" fmla="*/ 128915 w 1656184"/>
                <a:gd name="connsiteY24" fmla="*/ 826336 h 1909514"/>
                <a:gd name="connsiteX25" fmla="*/ 107523 w 1656184"/>
                <a:gd name="connsiteY25" fmla="*/ 851923 h 1909514"/>
                <a:gd name="connsiteX26" fmla="*/ 85005 w 1656184"/>
                <a:gd name="connsiteY26" fmla="*/ 875184 h 1909514"/>
                <a:gd name="connsiteX27" fmla="*/ 62487 w 1656184"/>
                <a:gd name="connsiteY27" fmla="*/ 898445 h 1909514"/>
                <a:gd name="connsiteX28" fmla="*/ 41095 w 1656184"/>
                <a:gd name="connsiteY28" fmla="*/ 924031 h 1909514"/>
                <a:gd name="connsiteX29" fmla="*/ 33777 w 1656184"/>
                <a:gd name="connsiteY29" fmla="*/ 931009 h 1909514"/>
                <a:gd name="connsiteX30" fmla="*/ 24769 w 1656184"/>
                <a:gd name="connsiteY30" fmla="*/ 939732 h 1909514"/>
                <a:gd name="connsiteX31" fmla="*/ 15200 w 1656184"/>
                <a:gd name="connsiteY31" fmla="*/ 950199 h 1909514"/>
                <a:gd name="connsiteX32" fmla="*/ 7319 w 1656184"/>
                <a:gd name="connsiteY32" fmla="*/ 960666 h 1909514"/>
                <a:gd name="connsiteX33" fmla="*/ 2252 w 1656184"/>
                <a:gd name="connsiteY33" fmla="*/ 973460 h 1909514"/>
                <a:gd name="connsiteX34" fmla="*/ 0 w 1656184"/>
                <a:gd name="connsiteY34" fmla="*/ 987416 h 1909514"/>
                <a:gd name="connsiteX35" fmla="*/ 2815 w 1656184"/>
                <a:gd name="connsiteY35" fmla="*/ 1001955 h 1909514"/>
                <a:gd name="connsiteX36" fmla="*/ 10133 w 1656184"/>
                <a:gd name="connsiteY36" fmla="*/ 1015911 h 1909514"/>
                <a:gd name="connsiteX37" fmla="*/ 22518 w 1656184"/>
                <a:gd name="connsiteY37" fmla="*/ 1027541 h 1909514"/>
                <a:gd name="connsiteX38" fmla="*/ 36592 w 1656184"/>
                <a:gd name="connsiteY38" fmla="*/ 1035682 h 1909514"/>
                <a:gd name="connsiteX39" fmla="*/ 54043 w 1656184"/>
                <a:gd name="connsiteY39" fmla="*/ 1043243 h 1909514"/>
                <a:gd name="connsiteX40" fmla="*/ 72621 w 1656184"/>
                <a:gd name="connsiteY40" fmla="*/ 1049639 h 1909514"/>
                <a:gd name="connsiteX41" fmla="*/ 91197 w 1656184"/>
                <a:gd name="connsiteY41" fmla="*/ 1056035 h 1909514"/>
                <a:gd name="connsiteX42" fmla="*/ 109212 w 1656184"/>
                <a:gd name="connsiteY42" fmla="*/ 1062432 h 1909514"/>
                <a:gd name="connsiteX43" fmla="*/ 126663 w 1656184"/>
                <a:gd name="connsiteY43" fmla="*/ 1069992 h 1909514"/>
                <a:gd name="connsiteX44" fmla="*/ 142425 w 1656184"/>
                <a:gd name="connsiteY44" fmla="*/ 1078133 h 1909514"/>
                <a:gd name="connsiteX45" fmla="*/ 153685 w 1656184"/>
                <a:gd name="connsiteY45" fmla="*/ 1088601 h 1909514"/>
                <a:gd name="connsiteX46" fmla="*/ 150306 w 1656184"/>
                <a:gd name="connsiteY46" fmla="*/ 1102557 h 1909514"/>
                <a:gd name="connsiteX47" fmla="*/ 144114 w 1656184"/>
                <a:gd name="connsiteY47" fmla="*/ 1115351 h 1909514"/>
                <a:gd name="connsiteX48" fmla="*/ 137921 w 1656184"/>
                <a:gd name="connsiteY48" fmla="*/ 1128725 h 1909514"/>
                <a:gd name="connsiteX49" fmla="*/ 131166 w 1656184"/>
                <a:gd name="connsiteY49" fmla="*/ 1141518 h 1909514"/>
                <a:gd name="connsiteX50" fmla="*/ 124974 w 1656184"/>
                <a:gd name="connsiteY50" fmla="*/ 1154312 h 1909514"/>
                <a:gd name="connsiteX51" fmla="*/ 120471 w 1656184"/>
                <a:gd name="connsiteY51" fmla="*/ 1167105 h 1909514"/>
                <a:gd name="connsiteX52" fmla="*/ 118781 w 1656184"/>
                <a:gd name="connsiteY52" fmla="*/ 1178735 h 1909514"/>
                <a:gd name="connsiteX53" fmla="*/ 119907 w 1656184"/>
                <a:gd name="connsiteY53" fmla="*/ 1191529 h 1909514"/>
                <a:gd name="connsiteX54" fmla="*/ 126100 w 1656184"/>
                <a:gd name="connsiteY54" fmla="*/ 1203159 h 1909514"/>
                <a:gd name="connsiteX55" fmla="*/ 137359 w 1656184"/>
                <a:gd name="connsiteY55" fmla="*/ 1214790 h 1909514"/>
                <a:gd name="connsiteX56" fmla="*/ 153685 w 1656184"/>
                <a:gd name="connsiteY56" fmla="*/ 1226420 h 1909514"/>
                <a:gd name="connsiteX57" fmla="*/ 150306 w 1656184"/>
                <a:gd name="connsiteY57" fmla="*/ 1235725 h 1909514"/>
                <a:gd name="connsiteX58" fmla="*/ 145240 w 1656184"/>
                <a:gd name="connsiteY58" fmla="*/ 1245029 h 1909514"/>
                <a:gd name="connsiteX59" fmla="*/ 141300 w 1656184"/>
                <a:gd name="connsiteY59" fmla="*/ 1256077 h 1909514"/>
                <a:gd name="connsiteX60" fmla="*/ 140174 w 1656184"/>
                <a:gd name="connsiteY60" fmla="*/ 1267708 h 1909514"/>
                <a:gd name="connsiteX61" fmla="*/ 142425 w 1656184"/>
                <a:gd name="connsiteY61" fmla="*/ 1279339 h 1909514"/>
                <a:gd name="connsiteX62" fmla="*/ 148618 w 1656184"/>
                <a:gd name="connsiteY62" fmla="*/ 1289806 h 1909514"/>
                <a:gd name="connsiteX63" fmla="*/ 156499 w 1656184"/>
                <a:gd name="connsiteY63" fmla="*/ 1297947 h 1909514"/>
                <a:gd name="connsiteX64" fmla="*/ 166632 w 1656184"/>
                <a:gd name="connsiteY64" fmla="*/ 1305506 h 1909514"/>
                <a:gd name="connsiteX65" fmla="*/ 176765 w 1656184"/>
                <a:gd name="connsiteY65" fmla="*/ 1310740 h 1909514"/>
                <a:gd name="connsiteX66" fmla="*/ 186335 w 1656184"/>
                <a:gd name="connsiteY66" fmla="*/ 1317137 h 1909514"/>
                <a:gd name="connsiteX67" fmla="*/ 195343 w 1656184"/>
                <a:gd name="connsiteY67" fmla="*/ 1325860 h 1909514"/>
                <a:gd name="connsiteX68" fmla="*/ 200408 w 1656184"/>
                <a:gd name="connsiteY68" fmla="*/ 1335164 h 1909514"/>
                <a:gd name="connsiteX69" fmla="*/ 205475 w 1656184"/>
                <a:gd name="connsiteY69" fmla="*/ 1352028 h 1909514"/>
                <a:gd name="connsiteX70" fmla="*/ 205475 w 1656184"/>
                <a:gd name="connsiteY70" fmla="*/ 1371218 h 1909514"/>
                <a:gd name="connsiteX71" fmla="*/ 203787 w 1656184"/>
                <a:gd name="connsiteY71" fmla="*/ 1389245 h 1909514"/>
                <a:gd name="connsiteX72" fmla="*/ 199283 w 1656184"/>
                <a:gd name="connsiteY72" fmla="*/ 1407854 h 1909514"/>
                <a:gd name="connsiteX73" fmla="*/ 195343 w 1656184"/>
                <a:gd name="connsiteY73" fmla="*/ 1425881 h 1909514"/>
                <a:gd name="connsiteX74" fmla="*/ 192528 w 1656184"/>
                <a:gd name="connsiteY74" fmla="*/ 1442163 h 1909514"/>
                <a:gd name="connsiteX75" fmla="*/ 190276 w 1656184"/>
                <a:gd name="connsiteY75" fmla="*/ 1465424 h 1909514"/>
                <a:gd name="connsiteX76" fmla="*/ 192528 w 1656184"/>
                <a:gd name="connsiteY76" fmla="*/ 1486358 h 1909514"/>
                <a:gd name="connsiteX77" fmla="*/ 198719 w 1656184"/>
                <a:gd name="connsiteY77" fmla="*/ 1505548 h 1909514"/>
                <a:gd name="connsiteX78" fmla="*/ 206601 w 1656184"/>
                <a:gd name="connsiteY78" fmla="*/ 1522413 h 1909514"/>
                <a:gd name="connsiteX79" fmla="*/ 217860 w 1656184"/>
                <a:gd name="connsiteY79" fmla="*/ 1535787 h 1909514"/>
                <a:gd name="connsiteX80" fmla="*/ 232497 w 1656184"/>
                <a:gd name="connsiteY80" fmla="*/ 1548581 h 1909514"/>
                <a:gd name="connsiteX81" fmla="*/ 246570 w 1656184"/>
                <a:gd name="connsiteY81" fmla="*/ 1559048 h 1909514"/>
                <a:gd name="connsiteX82" fmla="*/ 262896 w 1656184"/>
                <a:gd name="connsiteY82" fmla="*/ 1567771 h 1909514"/>
                <a:gd name="connsiteX83" fmla="*/ 279221 w 1656184"/>
                <a:gd name="connsiteY83" fmla="*/ 1575331 h 1909514"/>
                <a:gd name="connsiteX84" fmla="*/ 295546 w 1656184"/>
                <a:gd name="connsiteY84" fmla="*/ 1579401 h 1909514"/>
                <a:gd name="connsiteX85" fmla="*/ 325383 w 1656184"/>
                <a:gd name="connsiteY85" fmla="*/ 1584635 h 1909514"/>
                <a:gd name="connsiteX86" fmla="*/ 356908 w 1656184"/>
                <a:gd name="connsiteY86" fmla="*/ 1586961 h 1909514"/>
                <a:gd name="connsiteX87" fmla="*/ 390121 w 1656184"/>
                <a:gd name="connsiteY87" fmla="*/ 1585798 h 1909514"/>
                <a:gd name="connsiteX88" fmla="*/ 422772 w 1656184"/>
                <a:gd name="connsiteY88" fmla="*/ 1582309 h 1909514"/>
                <a:gd name="connsiteX89" fmla="*/ 455423 w 1656184"/>
                <a:gd name="connsiteY89" fmla="*/ 1578238 h 1909514"/>
                <a:gd name="connsiteX90" fmla="*/ 486385 w 1656184"/>
                <a:gd name="connsiteY90" fmla="*/ 1571841 h 1909514"/>
                <a:gd name="connsiteX91" fmla="*/ 513969 w 1656184"/>
                <a:gd name="connsiteY91" fmla="*/ 1564281 h 1909514"/>
                <a:gd name="connsiteX92" fmla="*/ 529900 w 1656184"/>
                <a:gd name="connsiteY92" fmla="*/ 1558923 h 1909514"/>
                <a:gd name="connsiteX93" fmla="*/ 627355 w 1656184"/>
                <a:gd name="connsiteY93" fmla="*/ 1909514 h 1909514"/>
                <a:gd name="connsiteX94" fmla="*/ 1413007 w 1656184"/>
                <a:gd name="connsiteY94" fmla="*/ 1487444 h 1909514"/>
                <a:gd name="connsiteX95" fmla="*/ 1412429 w 1656184"/>
                <a:gd name="connsiteY95" fmla="*/ 1485195 h 1909514"/>
                <a:gd name="connsiteX96" fmla="*/ 1405111 w 1656184"/>
                <a:gd name="connsiteY96" fmla="*/ 1455538 h 1909514"/>
                <a:gd name="connsiteX97" fmla="*/ 1398918 w 1656184"/>
                <a:gd name="connsiteY97" fmla="*/ 1425881 h 1909514"/>
                <a:gd name="connsiteX98" fmla="*/ 1394978 w 1656184"/>
                <a:gd name="connsiteY98" fmla="*/ 1398549 h 1909514"/>
                <a:gd name="connsiteX99" fmla="*/ 1392163 w 1656184"/>
                <a:gd name="connsiteY99" fmla="*/ 1372381 h 1909514"/>
                <a:gd name="connsiteX100" fmla="*/ 1391037 w 1656184"/>
                <a:gd name="connsiteY100" fmla="*/ 1350865 h 1909514"/>
                <a:gd name="connsiteX101" fmla="*/ 1392163 w 1656184"/>
                <a:gd name="connsiteY101" fmla="*/ 1332837 h 1909514"/>
                <a:gd name="connsiteX102" fmla="*/ 1401171 w 1656184"/>
                <a:gd name="connsiteY102" fmla="*/ 1295039 h 1909514"/>
                <a:gd name="connsiteX103" fmla="*/ 1412429 w 1656184"/>
                <a:gd name="connsiteY103" fmla="*/ 1260148 h 1909514"/>
                <a:gd name="connsiteX104" fmla="*/ 1426503 w 1656184"/>
                <a:gd name="connsiteY104" fmla="*/ 1227001 h 1909514"/>
                <a:gd name="connsiteX105" fmla="*/ 1443954 w 1656184"/>
                <a:gd name="connsiteY105" fmla="*/ 1197926 h 1909514"/>
                <a:gd name="connsiteX106" fmla="*/ 1469849 w 1656184"/>
                <a:gd name="connsiteY106" fmla="*/ 1161872 h 1909514"/>
                <a:gd name="connsiteX107" fmla="*/ 1496308 w 1656184"/>
                <a:gd name="connsiteY107" fmla="*/ 1125818 h 1909514"/>
                <a:gd name="connsiteX108" fmla="*/ 1522767 w 1656184"/>
                <a:gd name="connsiteY108" fmla="*/ 1090926 h 1909514"/>
                <a:gd name="connsiteX109" fmla="*/ 1549788 w 1656184"/>
                <a:gd name="connsiteY109" fmla="*/ 1053710 h 1909514"/>
                <a:gd name="connsiteX110" fmla="*/ 1573995 w 1656184"/>
                <a:gd name="connsiteY110" fmla="*/ 1015911 h 1909514"/>
                <a:gd name="connsiteX111" fmla="*/ 1597637 w 1656184"/>
                <a:gd name="connsiteY111" fmla="*/ 976949 h 1909514"/>
                <a:gd name="connsiteX112" fmla="*/ 1617341 w 1656184"/>
                <a:gd name="connsiteY112" fmla="*/ 934499 h 1909514"/>
                <a:gd name="connsiteX113" fmla="*/ 1633666 w 1656184"/>
                <a:gd name="connsiteY113" fmla="*/ 889140 h 1909514"/>
                <a:gd name="connsiteX114" fmla="*/ 1646051 w 1656184"/>
                <a:gd name="connsiteY114" fmla="*/ 836222 h 1909514"/>
                <a:gd name="connsiteX115" fmla="*/ 1652807 w 1656184"/>
                <a:gd name="connsiteY115" fmla="*/ 782141 h 1909514"/>
                <a:gd name="connsiteX116" fmla="*/ 1656184 w 1656184"/>
                <a:gd name="connsiteY116" fmla="*/ 726897 h 1909514"/>
                <a:gd name="connsiteX117" fmla="*/ 1655059 w 1656184"/>
                <a:gd name="connsiteY117" fmla="*/ 671072 h 1909514"/>
                <a:gd name="connsiteX118" fmla="*/ 1651118 w 1656184"/>
                <a:gd name="connsiteY118" fmla="*/ 616409 h 1909514"/>
                <a:gd name="connsiteX119" fmla="*/ 1642674 w 1656184"/>
                <a:gd name="connsiteY119" fmla="*/ 563490 h 1909514"/>
                <a:gd name="connsiteX120" fmla="*/ 1631415 w 1656184"/>
                <a:gd name="connsiteY120" fmla="*/ 511736 h 1909514"/>
                <a:gd name="connsiteX121" fmla="*/ 1617341 w 1656184"/>
                <a:gd name="connsiteY121" fmla="*/ 464051 h 1909514"/>
                <a:gd name="connsiteX122" fmla="*/ 1601579 w 1656184"/>
                <a:gd name="connsiteY122" fmla="*/ 420438 h 1909514"/>
                <a:gd name="connsiteX123" fmla="*/ 1583565 w 1656184"/>
                <a:gd name="connsiteY123" fmla="*/ 381475 h 1909514"/>
                <a:gd name="connsiteX124" fmla="*/ 1556543 w 1656184"/>
                <a:gd name="connsiteY124" fmla="*/ 334954 h 1909514"/>
                <a:gd name="connsiteX125" fmla="*/ 1527270 w 1656184"/>
                <a:gd name="connsiteY125" fmla="*/ 290759 h 1909514"/>
                <a:gd name="connsiteX126" fmla="*/ 1494056 w 1656184"/>
                <a:gd name="connsiteY126" fmla="*/ 249471 h 1909514"/>
                <a:gd name="connsiteX127" fmla="*/ 1458590 w 1656184"/>
                <a:gd name="connsiteY127" fmla="*/ 209928 h 1909514"/>
                <a:gd name="connsiteX128" fmla="*/ 1419747 w 1656184"/>
                <a:gd name="connsiteY128" fmla="*/ 174455 h 1909514"/>
                <a:gd name="connsiteX129" fmla="*/ 1376400 w 1656184"/>
                <a:gd name="connsiteY129" fmla="*/ 141309 h 1909514"/>
                <a:gd name="connsiteX130" fmla="*/ 1331365 w 1656184"/>
                <a:gd name="connsiteY130" fmla="*/ 111652 h 1909514"/>
                <a:gd name="connsiteX131" fmla="*/ 1283515 w 1656184"/>
                <a:gd name="connsiteY131" fmla="*/ 85483 h 1909514"/>
                <a:gd name="connsiteX132" fmla="*/ 1231161 w 1656184"/>
                <a:gd name="connsiteY132" fmla="*/ 63386 h 1909514"/>
                <a:gd name="connsiteX133" fmla="*/ 1177119 w 1656184"/>
                <a:gd name="connsiteY133" fmla="*/ 43033 h 1909514"/>
                <a:gd name="connsiteX134" fmla="*/ 1118572 w 1656184"/>
                <a:gd name="connsiteY134" fmla="*/ 27332 h 1909514"/>
                <a:gd name="connsiteX135" fmla="*/ 1057210 w 1656184"/>
                <a:gd name="connsiteY135" fmla="*/ 14538 h 1909514"/>
                <a:gd name="connsiteX136" fmla="*/ 993036 w 1656184"/>
                <a:gd name="connsiteY136" fmla="*/ 5815 h 1909514"/>
                <a:gd name="connsiteX137" fmla="*/ 925482 w 1656184"/>
                <a:gd name="connsiteY137" fmla="*/ 582 h 1909514"/>
                <a:gd name="connsiteX138" fmla="*/ 853425 w 1656184"/>
                <a:gd name="connsiteY138" fmla="*/ 0 h 1909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1656184" h="1909514">
                  <a:moveTo>
                    <a:pt x="853425" y="0"/>
                  </a:moveTo>
                  <a:lnTo>
                    <a:pt x="789249" y="5234"/>
                  </a:lnTo>
                  <a:lnTo>
                    <a:pt x="628247" y="41869"/>
                  </a:lnTo>
                  <a:lnTo>
                    <a:pt x="580396" y="59896"/>
                  </a:lnTo>
                  <a:lnTo>
                    <a:pt x="533110" y="80250"/>
                  </a:lnTo>
                  <a:lnTo>
                    <a:pt x="486948" y="104673"/>
                  </a:lnTo>
                  <a:lnTo>
                    <a:pt x="444164" y="132005"/>
                  </a:lnTo>
                  <a:lnTo>
                    <a:pt x="403069" y="162825"/>
                  </a:lnTo>
                  <a:lnTo>
                    <a:pt x="365352" y="196553"/>
                  </a:lnTo>
                  <a:lnTo>
                    <a:pt x="330449" y="233188"/>
                  </a:lnTo>
                  <a:lnTo>
                    <a:pt x="298924" y="273313"/>
                  </a:lnTo>
                  <a:lnTo>
                    <a:pt x="271340" y="315764"/>
                  </a:lnTo>
                  <a:lnTo>
                    <a:pt x="247696" y="361123"/>
                  </a:lnTo>
                  <a:lnTo>
                    <a:pt x="227993" y="409970"/>
                  </a:lnTo>
                  <a:lnTo>
                    <a:pt x="196468" y="544301"/>
                  </a:lnTo>
                  <a:lnTo>
                    <a:pt x="193653" y="576865"/>
                  </a:lnTo>
                  <a:lnTo>
                    <a:pt x="192528" y="607686"/>
                  </a:lnTo>
                  <a:lnTo>
                    <a:pt x="193653" y="636180"/>
                  </a:lnTo>
                  <a:cubicBezTo>
                    <a:pt x="193840" y="645678"/>
                    <a:pt x="194028" y="655177"/>
                    <a:pt x="194216" y="664674"/>
                  </a:cubicBezTo>
                  <a:lnTo>
                    <a:pt x="194216" y="691424"/>
                  </a:lnTo>
                  <a:lnTo>
                    <a:pt x="191402" y="716430"/>
                  </a:lnTo>
                  <a:lnTo>
                    <a:pt x="182958" y="742016"/>
                  </a:lnTo>
                  <a:lnTo>
                    <a:pt x="167758" y="772837"/>
                  </a:lnTo>
                  <a:lnTo>
                    <a:pt x="149181" y="801331"/>
                  </a:lnTo>
                  <a:lnTo>
                    <a:pt x="128915" y="826336"/>
                  </a:lnTo>
                  <a:lnTo>
                    <a:pt x="107523" y="851923"/>
                  </a:lnTo>
                  <a:lnTo>
                    <a:pt x="85005" y="875184"/>
                  </a:lnTo>
                  <a:lnTo>
                    <a:pt x="62487" y="898445"/>
                  </a:lnTo>
                  <a:lnTo>
                    <a:pt x="41095" y="924031"/>
                  </a:lnTo>
                  <a:lnTo>
                    <a:pt x="33777" y="931009"/>
                  </a:lnTo>
                  <a:lnTo>
                    <a:pt x="24769" y="939732"/>
                  </a:lnTo>
                  <a:lnTo>
                    <a:pt x="15200" y="950199"/>
                  </a:lnTo>
                  <a:lnTo>
                    <a:pt x="7319" y="960666"/>
                  </a:lnTo>
                  <a:lnTo>
                    <a:pt x="2252" y="973460"/>
                  </a:lnTo>
                  <a:lnTo>
                    <a:pt x="0" y="987416"/>
                  </a:lnTo>
                  <a:lnTo>
                    <a:pt x="2815" y="1001955"/>
                  </a:lnTo>
                  <a:lnTo>
                    <a:pt x="10133" y="1015911"/>
                  </a:lnTo>
                  <a:lnTo>
                    <a:pt x="22518" y="1027541"/>
                  </a:lnTo>
                  <a:lnTo>
                    <a:pt x="36592" y="1035682"/>
                  </a:lnTo>
                  <a:lnTo>
                    <a:pt x="54043" y="1043243"/>
                  </a:lnTo>
                  <a:lnTo>
                    <a:pt x="72621" y="1049639"/>
                  </a:lnTo>
                  <a:lnTo>
                    <a:pt x="91197" y="1056035"/>
                  </a:lnTo>
                  <a:lnTo>
                    <a:pt x="109212" y="1062432"/>
                  </a:lnTo>
                  <a:lnTo>
                    <a:pt x="126663" y="1069992"/>
                  </a:lnTo>
                  <a:lnTo>
                    <a:pt x="142425" y="1078133"/>
                  </a:lnTo>
                  <a:lnTo>
                    <a:pt x="153685" y="1088601"/>
                  </a:lnTo>
                  <a:lnTo>
                    <a:pt x="150306" y="1102557"/>
                  </a:lnTo>
                  <a:lnTo>
                    <a:pt x="144114" y="1115351"/>
                  </a:lnTo>
                  <a:lnTo>
                    <a:pt x="137921" y="1128725"/>
                  </a:lnTo>
                  <a:lnTo>
                    <a:pt x="131166" y="1141518"/>
                  </a:lnTo>
                  <a:lnTo>
                    <a:pt x="124974" y="1154312"/>
                  </a:lnTo>
                  <a:lnTo>
                    <a:pt x="120471" y="1167105"/>
                  </a:lnTo>
                  <a:lnTo>
                    <a:pt x="118781" y="1178735"/>
                  </a:lnTo>
                  <a:cubicBezTo>
                    <a:pt x="119156" y="1183000"/>
                    <a:pt x="119532" y="1187264"/>
                    <a:pt x="119907" y="1191529"/>
                  </a:cubicBezTo>
                  <a:lnTo>
                    <a:pt x="126100" y="1203159"/>
                  </a:lnTo>
                  <a:lnTo>
                    <a:pt x="137359" y="1214790"/>
                  </a:lnTo>
                  <a:lnTo>
                    <a:pt x="153685" y="1226420"/>
                  </a:lnTo>
                  <a:lnTo>
                    <a:pt x="150306" y="1235725"/>
                  </a:lnTo>
                  <a:lnTo>
                    <a:pt x="145240" y="1245029"/>
                  </a:lnTo>
                  <a:lnTo>
                    <a:pt x="141300" y="1256077"/>
                  </a:lnTo>
                  <a:lnTo>
                    <a:pt x="140174" y="1267708"/>
                  </a:lnTo>
                  <a:lnTo>
                    <a:pt x="142425" y="1279339"/>
                  </a:lnTo>
                  <a:lnTo>
                    <a:pt x="148618" y="1289806"/>
                  </a:lnTo>
                  <a:lnTo>
                    <a:pt x="156499" y="1297947"/>
                  </a:lnTo>
                  <a:lnTo>
                    <a:pt x="166632" y="1305506"/>
                  </a:lnTo>
                  <a:lnTo>
                    <a:pt x="176765" y="1310740"/>
                  </a:lnTo>
                  <a:lnTo>
                    <a:pt x="186335" y="1317137"/>
                  </a:lnTo>
                  <a:lnTo>
                    <a:pt x="195343" y="1325860"/>
                  </a:lnTo>
                  <a:lnTo>
                    <a:pt x="200408" y="1335164"/>
                  </a:lnTo>
                  <a:lnTo>
                    <a:pt x="205475" y="1352028"/>
                  </a:lnTo>
                  <a:lnTo>
                    <a:pt x="205475" y="1371218"/>
                  </a:lnTo>
                  <a:lnTo>
                    <a:pt x="203787" y="1389245"/>
                  </a:lnTo>
                  <a:lnTo>
                    <a:pt x="199283" y="1407854"/>
                  </a:lnTo>
                  <a:lnTo>
                    <a:pt x="195343" y="1425881"/>
                  </a:lnTo>
                  <a:lnTo>
                    <a:pt x="192528" y="1442163"/>
                  </a:lnTo>
                  <a:lnTo>
                    <a:pt x="190276" y="1465424"/>
                  </a:lnTo>
                  <a:lnTo>
                    <a:pt x="192528" y="1486358"/>
                  </a:lnTo>
                  <a:lnTo>
                    <a:pt x="198719" y="1505548"/>
                  </a:lnTo>
                  <a:lnTo>
                    <a:pt x="206601" y="1522413"/>
                  </a:lnTo>
                  <a:lnTo>
                    <a:pt x="217860" y="1535787"/>
                  </a:lnTo>
                  <a:lnTo>
                    <a:pt x="232497" y="1548581"/>
                  </a:lnTo>
                  <a:lnTo>
                    <a:pt x="246570" y="1559048"/>
                  </a:lnTo>
                  <a:lnTo>
                    <a:pt x="262896" y="1567771"/>
                  </a:lnTo>
                  <a:lnTo>
                    <a:pt x="279221" y="1575331"/>
                  </a:lnTo>
                  <a:lnTo>
                    <a:pt x="295546" y="1579401"/>
                  </a:lnTo>
                  <a:lnTo>
                    <a:pt x="325383" y="1584635"/>
                  </a:lnTo>
                  <a:lnTo>
                    <a:pt x="356908" y="1586961"/>
                  </a:lnTo>
                  <a:lnTo>
                    <a:pt x="390121" y="1585798"/>
                  </a:lnTo>
                  <a:lnTo>
                    <a:pt x="422772" y="1582309"/>
                  </a:lnTo>
                  <a:lnTo>
                    <a:pt x="455423" y="1578238"/>
                  </a:lnTo>
                  <a:lnTo>
                    <a:pt x="486385" y="1571841"/>
                  </a:lnTo>
                  <a:lnTo>
                    <a:pt x="513969" y="1564281"/>
                  </a:lnTo>
                  <a:lnTo>
                    <a:pt x="529900" y="1558923"/>
                  </a:lnTo>
                  <a:lnTo>
                    <a:pt x="627355" y="1909514"/>
                  </a:lnTo>
                  <a:lnTo>
                    <a:pt x="1413007" y="1487444"/>
                  </a:lnTo>
                  <a:lnTo>
                    <a:pt x="1412429" y="1485195"/>
                  </a:lnTo>
                  <a:lnTo>
                    <a:pt x="1405111" y="1455538"/>
                  </a:lnTo>
                  <a:lnTo>
                    <a:pt x="1398918" y="1425881"/>
                  </a:lnTo>
                  <a:lnTo>
                    <a:pt x="1394978" y="1398549"/>
                  </a:lnTo>
                  <a:lnTo>
                    <a:pt x="1392163" y="1372381"/>
                  </a:lnTo>
                  <a:cubicBezTo>
                    <a:pt x="1391788" y="1365209"/>
                    <a:pt x="1391412" y="1358037"/>
                    <a:pt x="1391037" y="1350865"/>
                  </a:cubicBezTo>
                  <a:cubicBezTo>
                    <a:pt x="1391412" y="1344856"/>
                    <a:pt x="1391788" y="1338846"/>
                    <a:pt x="1392163" y="1332837"/>
                  </a:cubicBezTo>
                  <a:lnTo>
                    <a:pt x="1401171" y="1295039"/>
                  </a:lnTo>
                  <a:lnTo>
                    <a:pt x="1412429" y="1260148"/>
                  </a:lnTo>
                  <a:lnTo>
                    <a:pt x="1426503" y="1227001"/>
                  </a:lnTo>
                  <a:lnTo>
                    <a:pt x="1443954" y="1197926"/>
                  </a:lnTo>
                  <a:lnTo>
                    <a:pt x="1469849" y="1161872"/>
                  </a:lnTo>
                  <a:lnTo>
                    <a:pt x="1496308" y="1125818"/>
                  </a:lnTo>
                  <a:lnTo>
                    <a:pt x="1522767" y="1090926"/>
                  </a:lnTo>
                  <a:lnTo>
                    <a:pt x="1549788" y="1053710"/>
                  </a:lnTo>
                  <a:lnTo>
                    <a:pt x="1573995" y="1015911"/>
                  </a:lnTo>
                  <a:lnTo>
                    <a:pt x="1597637" y="976949"/>
                  </a:lnTo>
                  <a:lnTo>
                    <a:pt x="1617341" y="934499"/>
                  </a:lnTo>
                  <a:lnTo>
                    <a:pt x="1633666" y="889140"/>
                  </a:lnTo>
                  <a:lnTo>
                    <a:pt x="1646051" y="836222"/>
                  </a:lnTo>
                  <a:lnTo>
                    <a:pt x="1652807" y="782141"/>
                  </a:lnTo>
                  <a:lnTo>
                    <a:pt x="1656184" y="726897"/>
                  </a:lnTo>
                  <a:lnTo>
                    <a:pt x="1655059" y="671072"/>
                  </a:lnTo>
                  <a:lnTo>
                    <a:pt x="1651118" y="616409"/>
                  </a:lnTo>
                  <a:lnTo>
                    <a:pt x="1642674" y="563490"/>
                  </a:lnTo>
                  <a:lnTo>
                    <a:pt x="1631415" y="511736"/>
                  </a:lnTo>
                  <a:lnTo>
                    <a:pt x="1617341" y="464051"/>
                  </a:lnTo>
                  <a:lnTo>
                    <a:pt x="1601579" y="420438"/>
                  </a:lnTo>
                  <a:lnTo>
                    <a:pt x="1583565" y="381475"/>
                  </a:lnTo>
                  <a:lnTo>
                    <a:pt x="1556543" y="334954"/>
                  </a:lnTo>
                  <a:lnTo>
                    <a:pt x="1527270" y="290759"/>
                  </a:lnTo>
                  <a:lnTo>
                    <a:pt x="1494056" y="249471"/>
                  </a:lnTo>
                  <a:lnTo>
                    <a:pt x="1458590" y="209928"/>
                  </a:lnTo>
                  <a:lnTo>
                    <a:pt x="1419747" y="174455"/>
                  </a:lnTo>
                  <a:lnTo>
                    <a:pt x="1376400" y="141309"/>
                  </a:lnTo>
                  <a:lnTo>
                    <a:pt x="1331365" y="111652"/>
                  </a:lnTo>
                  <a:lnTo>
                    <a:pt x="1283515" y="85483"/>
                  </a:lnTo>
                  <a:lnTo>
                    <a:pt x="1231161" y="63386"/>
                  </a:lnTo>
                  <a:lnTo>
                    <a:pt x="1177119" y="43033"/>
                  </a:lnTo>
                  <a:lnTo>
                    <a:pt x="1118572" y="27332"/>
                  </a:lnTo>
                  <a:lnTo>
                    <a:pt x="1057210" y="14538"/>
                  </a:lnTo>
                  <a:lnTo>
                    <a:pt x="993036" y="5815"/>
                  </a:lnTo>
                  <a:lnTo>
                    <a:pt x="925482" y="582"/>
                  </a:lnTo>
                  <a:lnTo>
                    <a:pt x="85342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26" dirty="0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2882230-09B0-4081-ACDC-764E05CA7BDC}"/>
                </a:ext>
              </a:extLst>
            </p:cNvPr>
            <p:cNvSpPr/>
            <p:nvPr/>
          </p:nvSpPr>
          <p:spPr>
            <a:xfrm>
              <a:off x="1358088" y="4198964"/>
              <a:ext cx="1089158" cy="611109"/>
            </a:xfrm>
            <a:custGeom>
              <a:avLst/>
              <a:gdLst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25396 w 1094108"/>
                <a:gd name="connsiteY2" fmla="*/ 338276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25396 w 1094108"/>
                <a:gd name="connsiteY2" fmla="*/ 338276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10547 w 1094108"/>
                <a:gd name="connsiteY2" fmla="*/ 293729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  <a:gd name="connsiteX0" fmla="*/ 0 w 1094108"/>
                <a:gd name="connsiteY0" fmla="*/ 230550 h 611110"/>
                <a:gd name="connsiteX1" fmla="*/ 119888 w 1094108"/>
                <a:gd name="connsiteY1" fmla="*/ 0 h 611110"/>
                <a:gd name="connsiteX2" fmla="*/ 1010547 w 1094108"/>
                <a:gd name="connsiteY2" fmla="*/ 323428 h 611110"/>
                <a:gd name="connsiteX3" fmla="*/ 1094108 w 1094108"/>
                <a:gd name="connsiteY3" fmla="*/ 441972 h 611110"/>
                <a:gd name="connsiteX4" fmla="*/ 1078252 w 1094108"/>
                <a:gd name="connsiteY4" fmla="*/ 547683 h 611110"/>
                <a:gd name="connsiteX5" fmla="*/ 1014825 w 1094108"/>
                <a:gd name="connsiteY5" fmla="*/ 510684 h 611110"/>
                <a:gd name="connsiteX6" fmla="*/ 998968 w 1094108"/>
                <a:gd name="connsiteY6" fmla="*/ 611110 h 611110"/>
                <a:gd name="connsiteX7" fmla="*/ 0 w 1094108"/>
                <a:gd name="connsiteY7" fmla="*/ 230550 h 611110"/>
                <a:gd name="connsiteX0" fmla="*/ 0 w 1089158"/>
                <a:gd name="connsiteY0" fmla="*/ 210751 h 611110"/>
                <a:gd name="connsiteX1" fmla="*/ 114938 w 1089158"/>
                <a:gd name="connsiteY1" fmla="*/ 0 h 611110"/>
                <a:gd name="connsiteX2" fmla="*/ 1005597 w 1089158"/>
                <a:gd name="connsiteY2" fmla="*/ 323428 h 611110"/>
                <a:gd name="connsiteX3" fmla="*/ 1089158 w 1089158"/>
                <a:gd name="connsiteY3" fmla="*/ 441972 h 611110"/>
                <a:gd name="connsiteX4" fmla="*/ 1073302 w 1089158"/>
                <a:gd name="connsiteY4" fmla="*/ 547683 h 611110"/>
                <a:gd name="connsiteX5" fmla="*/ 1009875 w 1089158"/>
                <a:gd name="connsiteY5" fmla="*/ 510684 h 611110"/>
                <a:gd name="connsiteX6" fmla="*/ 994018 w 1089158"/>
                <a:gd name="connsiteY6" fmla="*/ 611110 h 611110"/>
                <a:gd name="connsiteX7" fmla="*/ 0 w 1089158"/>
                <a:gd name="connsiteY7" fmla="*/ 210751 h 61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9158" h="611110">
                  <a:moveTo>
                    <a:pt x="0" y="210751"/>
                  </a:moveTo>
                  <a:lnTo>
                    <a:pt x="114938" y="0"/>
                  </a:lnTo>
                  <a:lnTo>
                    <a:pt x="1005597" y="323428"/>
                  </a:lnTo>
                  <a:lnTo>
                    <a:pt x="1089158" y="441972"/>
                  </a:lnTo>
                  <a:lnTo>
                    <a:pt x="1073302" y="547683"/>
                  </a:lnTo>
                  <a:lnTo>
                    <a:pt x="1009875" y="510684"/>
                  </a:lnTo>
                  <a:lnTo>
                    <a:pt x="994018" y="611110"/>
                  </a:lnTo>
                  <a:cubicBezTo>
                    <a:pt x="629604" y="505207"/>
                    <a:pt x="332989" y="337604"/>
                    <a:pt x="0" y="2107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908C5288-C1B2-4B4E-84F2-259C8FE515DD}"/>
                </a:ext>
              </a:extLst>
            </p:cNvPr>
            <p:cNvSpPr/>
            <p:nvPr/>
          </p:nvSpPr>
          <p:spPr>
            <a:xfrm>
              <a:off x="3145709" y="4476837"/>
              <a:ext cx="591981" cy="227104"/>
            </a:xfrm>
            <a:custGeom>
              <a:avLst/>
              <a:gdLst>
                <a:gd name="connsiteX0" fmla="*/ 5285 w 739976"/>
                <a:gd name="connsiteY0" fmla="*/ 68712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68712 h 206136"/>
                <a:gd name="connsiteX0" fmla="*/ 5285 w 739976"/>
                <a:gd name="connsiteY0" fmla="*/ 110997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110997 h 206136"/>
                <a:gd name="connsiteX0" fmla="*/ 5285 w 739976"/>
                <a:gd name="connsiteY0" fmla="*/ 110997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110997 h 206136"/>
                <a:gd name="connsiteX0" fmla="*/ 5285 w 671264"/>
                <a:gd name="connsiteY0" fmla="*/ 110997 h 206136"/>
                <a:gd name="connsiteX1" fmla="*/ 0 w 671264"/>
                <a:gd name="connsiteY1" fmla="*/ 5285 h 206136"/>
                <a:gd name="connsiteX2" fmla="*/ 158566 w 671264"/>
                <a:gd name="connsiteY2" fmla="*/ 0 h 206136"/>
                <a:gd name="connsiteX3" fmla="*/ 163852 w 671264"/>
                <a:gd name="connsiteY3" fmla="*/ 58141 h 206136"/>
                <a:gd name="connsiteX4" fmla="*/ 581409 w 671264"/>
                <a:gd name="connsiteY4" fmla="*/ 52856 h 206136"/>
                <a:gd name="connsiteX5" fmla="*/ 671264 w 671264"/>
                <a:gd name="connsiteY5" fmla="*/ 206136 h 206136"/>
                <a:gd name="connsiteX6" fmla="*/ 110996 w 671264"/>
                <a:gd name="connsiteY6" fmla="*/ 174423 h 206136"/>
                <a:gd name="connsiteX7" fmla="*/ 89854 w 671264"/>
                <a:gd name="connsiteY7" fmla="*/ 84569 h 206136"/>
                <a:gd name="connsiteX8" fmla="*/ 5285 w 671264"/>
                <a:gd name="connsiteY8" fmla="*/ 110997 h 206136"/>
                <a:gd name="connsiteX0" fmla="*/ 5285 w 591981"/>
                <a:gd name="connsiteY0" fmla="*/ 110997 h 190279"/>
                <a:gd name="connsiteX1" fmla="*/ 0 w 591981"/>
                <a:gd name="connsiteY1" fmla="*/ 5285 h 190279"/>
                <a:gd name="connsiteX2" fmla="*/ 158566 w 591981"/>
                <a:gd name="connsiteY2" fmla="*/ 0 h 190279"/>
                <a:gd name="connsiteX3" fmla="*/ 163852 w 591981"/>
                <a:gd name="connsiteY3" fmla="*/ 58141 h 190279"/>
                <a:gd name="connsiteX4" fmla="*/ 581409 w 591981"/>
                <a:gd name="connsiteY4" fmla="*/ 52856 h 190279"/>
                <a:gd name="connsiteX5" fmla="*/ 591981 w 591981"/>
                <a:gd name="connsiteY5" fmla="*/ 190279 h 190279"/>
                <a:gd name="connsiteX6" fmla="*/ 110996 w 591981"/>
                <a:gd name="connsiteY6" fmla="*/ 174423 h 190279"/>
                <a:gd name="connsiteX7" fmla="*/ 89854 w 591981"/>
                <a:gd name="connsiteY7" fmla="*/ 84569 h 190279"/>
                <a:gd name="connsiteX8" fmla="*/ 5285 w 591981"/>
                <a:gd name="connsiteY8" fmla="*/ 110997 h 190279"/>
                <a:gd name="connsiteX0" fmla="*/ 5285 w 591981"/>
                <a:gd name="connsiteY0" fmla="*/ 110997 h 190279"/>
                <a:gd name="connsiteX1" fmla="*/ 0 w 591981"/>
                <a:gd name="connsiteY1" fmla="*/ 5285 h 190279"/>
                <a:gd name="connsiteX2" fmla="*/ 158566 w 591981"/>
                <a:gd name="connsiteY2" fmla="*/ 0 h 190279"/>
                <a:gd name="connsiteX3" fmla="*/ 163852 w 591981"/>
                <a:gd name="connsiteY3" fmla="*/ 58141 h 190279"/>
                <a:gd name="connsiteX4" fmla="*/ 581409 w 591981"/>
                <a:gd name="connsiteY4" fmla="*/ 52856 h 190279"/>
                <a:gd name="connsiteX5" fmla="*/ 591981 w 591981"/>
                <a:gd name="connsiteY5" fmla="*/ 190279 h 190279"/>
                <a:gd name="connsiteX6" fmla="*/ 110996 w 591981"/>
                <a:gd name="connsiteY6" fmla="*/ 174423 h 190279"/>
                <a:gd name="connsiteX7" fmla="*/ 89854 w 591981"/>
                <a:gd name="connsiteY7" fmla="*/ 84569 h 190279"/>
                <a:gd name="connsiteX8" fmla="*/ 5285 w 591981"/>
                <a:gd name="connsiteY8" fmla="*/ 110997 h 190279"/>
                <a:gd name="connsiteX0" fmla="*/ 5285 w 591981"/>
                <a:gd name="connsiteY0" fmla="*/ 142240 h 221522"/>
                <a:gd name="connsiteX1" fmla="*/ 0 w 591981"/>
                <a:gd name="connsiteY1" fmla="*/ 36528 h 221522"/>
                <a:gd name="connsiteX2" fmla="*/ 163774 w 591981"/>
                <a:gd name="connsiteY2" fmla="*/ 0 h 221522"/>
                <a:gd name="connsiteX3" fmla="*/ 163852 w 591981"/>
                <a:gd name="connsiteY3" fmla="*/ 89384 h 221522"/>
                <a:gd name="connsiteX4" fmla="*/ 581409 w 591981"/>
                <a:gd name="connsiteY4" fmla="*/ 84099 h 221522"/>
                <a:gd name="connsiteX5" fmla="*/ 591981 w 591981"/>
                <a:gd name="connsiteY5" fmla="*/ 221522 h 221522"/>
                <a:gd name="connsiteX6" fmla="*/ 110996 w 591981"/>
                <a:gd name="connsiteY6" fmla="*/ 205666 h 221522"/>
                <a:gd name="connsiteX7" fmla="*/ 89854 w 591981"/>
                <a:gd name="connsiteY7" fmla="*/ 115812 h 221522"/>
                <a:gd name="connsiteX8" fmla="*/ 5285 w 591981"/>
                <a:gd name="connsiteY8" fmla="*/ 142240 h 221522"/>
                <a:gd name="connsiteX0" fmla="*/ 5285 w 591981"/>
                <a:gd name="connsiteY0" fmla="*/ 142240 h 221522"/>
                <a:gd name="connsiteX1" fmla="*/ 0 w 591981"/>
                <a:gd name="connsiteY1" fmla="*/ 36528 h 221522"/>
                <a:gd name="connsiteX2" fmla="*/ 163774 w 591981"/>
                <a:gd name="connsiteY2" fmla="*/ 0 h 221522"/>
                <a:gd name="connsiteX3" fmla="*/ 163852 w 591981"/>
                <a:gd name="connsiteY3" fmla="*/ 89384 h 221522"/>
                <a:gd name="connsiteX4" fmla="*/ 581409 w 591981"/>
                <a:gd name="connsiteY4" fmla="*/ 84099 h 221522"/>
                <a:gd name="connsiteX5" fmla="*/ 591981 w 591981"/>
                <a:gd name="connsiteY5" fmla="*/ 221522 h 221522"/>
                <a:gd name="connsiteX6" fmla="*/ 110996 w 591981"/>
                <a:gd name="connsiteY6" fmla="*/ 205666 h 221522"/>
                <a:gd name="connsiteX7" fmla="*/ 105475 w 591981"/>
                <a:gd name="connsiteY7" fmla="*/ 136641 h 221522"/>
                <a:gd name="connsiteX8" fmla="*/ 5285 w 591981"/>
                <a:gd name="connsiteY8" fmla="*/ 142240 h 221522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63852 w 591981"/>
                <a:gd name="connsiteY3" fmla="*/ 89384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95095 w 591981"/>
                <a:gd name="connsiteY3" fmla="*/ 84177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95095 w 591981"/>
                <a:gd name="connsiteY3" fmla="*/ 84177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981" h="227104">
                  <a:moveTo>
                    <a:pt x="5285" y="142240"/>
                  </a:moveTo>
                  <a:lnTo>
                    <a:pt x="0" y="36528"/>
                  </a:lnTo>
                  <a:lnTo>
                    <a:pt x="163774" y="0"/>
                  </a:lnTo>
                  <a:cubicBezTo>
                    <a:pt x="163800" y="29795"/>
                    <a:pt x="195069" y="54382"/>
                    <a:pt x="195095" y="84177"/>
                  </a:cubicBezTo>
                  <a:cubicBezTo>
                    <a:pt x="397943" y="29168"/>
                    <a:pt x="389368" y="75290"/>
                    <a:pt x="581409" y="84099"/>
                  </a:cubicBezTo>
                  <a:lnTo>
                    <a:pt x="591981" y="221522"/>
                  </a:lnTo>
                  <a:cubicBezTo>
                    <a:pt x="431653" y="200380"/>
                    <a:pt x="276532" y="231780"/>
                    <a:pt x="116204" y="226495"/>
                  </a:cubicBezTo>
                  <a:lnTo>
                    <a:pt x="105475" y="136641"/>
                  </a:lnTo>
                  <a:lnTo>
                    <a:pt x="5285" y="14224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6BB015EF-DA86-423C-8231-A3A162BBB486}"/>
                </a:ext>
              </a:extLst>
            </p:cNvPr>
            <p:cNvSpPr/>
            <p:nvPr/>
          </p:nvSpPr>
          <p:spPr>
            <a:xfrm>
              <a:off x="1130675" y="4343400"/>
              <a:ext cx="2709782" cy="1900717"/>
            </a:xfrm>
            <a:custGeom>
              <a:avLst/>
              <a:gdLst>
                <a:gd name="connsiteX0" fmla="*/ 19050 w 2628900"/>
                <a:gd name="connsiteY0" fmla="*/ 95250 h 2085975"/>
                <a:gd name="connsiteX1" fmla="*/ 0 w 2628900"/>
                <a:gd name="connsiteY1" fmla="*/ 2085975 h 2085975"/>
                <a:gd name="connsiteX2" fmla="*/ 1685925 w 2628900"/>
                <a:gd name="connsiteY2" fmla="*/ 2085975 h 2085975"/>
                <a:gd name="connsiteX3" fmla="*/ 1704975 w 2628900"/>
                <a:gd name="connsiteY3" fmla="*/ 1581150 h 2085975"/>
                <a:gd name="connsiteX4" fmla="*/ 2628900 w 2628900"/>
                <a:gd name="connsiteY4" fmla="*/ 47625 h 2085975"/>
                <a:gd name="connsiteX5" fmla="*/ 1914525 w 2628900"/>
                <a:gd name="connsiteY5" fmla="*/ 0 h 2085975"/>
                <a:gd name="connsiteX6" fmla="*/ 1914525 w 2628900"/>
                <a:gd name="connsiteY6" fmla="*/ 762000 h 2085975"/>
                <a:gd name="connsiteX7" fmla="*/ 1133475 w 2628900"/>
                <a:gd name="connsiteY7" fmla="*/ 533400 h 2085975"/>
                <a:gd name="connsiteX8" fmla="*/ 19050 w 2628900"/>
                <a:gd name="connsiteY8" fmla="*/ 95250 h 2085975"/>
                <a:gd name="connsiteX0" fmla="*/ 95250 w 2628900"/>
                <a:gd name="connsiteY0" fmla="*/ 66675 h 2085975"/>
                <a:gd name="connsiteX1" fmla="*/ 0 w 2628900"/>
                <a:gd name="connsiteY1" fmla="*/ 2085975 h 2085975"/>
                <a:gd name="connsiteX2" fmla="*/ 1685925 w 2628900"/>
                <a:gd name="connsiteY2" fmla="*/ 2085975 h 2085975"/>
                <a:gd name="connsiteX3" fmla="*/ 1704975 w 2628900"/>
                <a:gd name="connsiteY3" fmla="*/ 1581150 h 2085975"/>
                <a:gd name="connsiteX4" fmla="*/ 2628900 w 2628900"/>
                <a:gd name="connsiteY4" fmla="*/ 47625 h 2085975"/>
                <a:gd name="connsiteX5" fmla="*/ 1914525 w 2628900"/>
                <a:gd name="connsiteY5" fmla="*/ 0 h 2085975"/>
                <a:gd name="connsiteX6" fmla="*/ 1914525 w 2628900"/>
                <a:gd name="connsiteY6" fmla="*/ 762000 h 2085975"/>
                <a:gd name="connsiteX7" fmla="*/ 1133475 w 2628900"/>
                <a:gd name="connsiteY7" fmla="*/ 533400 h 2085975"/>
                <a:gd name="connsiteX8" fmla="*/ 95250 w 262890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114300 h 2133600"/>
                <a:gd name="connsiteX1" fmla="*/ 137220 w 2766120"/>
                <a:gd name="connsiteY1" fmla="*/ 2133600 h 2133600"/>
                <a:gd name="connsiteX2" fmla="*/ 1823145 w 2766120"/>
                <a:gd name="connsiteY2" fmla="*/ 2133600 h 2133600"/>
                <a:gd name="connsiteX3" fmla="*/ 1842195 w 2766120"/>
                <a:gd name="connsiteY3" fmla="*/ 1628775 h 2133600"/>
                <a:gd name="connsiteX4" fmla="*/ 2766120 w 2766120"/>
                <a:gd name="connsiteY4" fmla="*/ 95250 h 2133600"/>
                <a:gd name="connsiteX5" fmla="*/ 1908870 w 2766120"/>
                <a:gd name="connsiteY5" fmla="*/ 0 h 2133600"/>
                <a:gd name="connsiteX6" fmla="*/ 2051745 w 2766120"/>
                <a:gd name="connsiteY6" fmla="*/ 809625 h 2133600"/>
                <a:gd name="connsiteX7" fmla="*/ 1270695 w 2766120"/>
                <a:gd name="connsiteY7" fmla="*/ 581025 h 2133600"/>
                <a:gd name="connsiteX8" fmla="*/ 232470 w 2766120"/>
                <a:gd name="connsiteY8" fmla="*/ 114300 h 2133600"/>
                <a:gd name="connsiteX0" fmla="*/ 232470 w 2766120"/>
                <a:gd name="connsiteY0" fmla="*/ 151521 h 2170821"/>
                <a:gd name="connsiteX1" fmla="*/ 137220 w 2766120"/>
                <a:gd name="connsiteY1" fmla="*/ 2170821 h 2170821"/>
                <a:gd name="connsiteX2" fmla="*/ 1823145 w 2766120"/>
                <a:gd name="connsiteY2" fmla="*/ 2170821 h 2170821"/>
                <a:gd name="connsiteX3" fmla="*/ 1842195 w 2766120"/>
                <a:gd name="connsiteY3" fmla="*/ 1665996 h 2170821"/>
                <a:gd name="connsiteX4" fmla="*/ 2766120 w 2766120"/>
                <a:gd name="connsiteY4" fmla="*/ 132471 h 2170821"/>
                <a:gd name="connsiteX5" fmla="*/ 1908870 w 2766120"/>
                <a:gd name="connsiteY5" fmla="*/ 37221 h 2170821"/>
                <a:gd name="connsiteX6" fmla="*/ 1937445 w 2766120"/>
                <a:gd name="connsiteY6" fmla="*/ 808746 h 2170821"/>
                <a:gd name="connsiteX7" fmla="*/ 1270695 w 2766120"/>
                <a:gd name="connsiteY7" fmla="*/ 618246 h 2170821"/>
                <a:gd name="connsiteX8" fmla="*/ 232470 w 2766120"/>
                <a:gd name="connsiteY8" fmla="*/ 151521 h 2170821"/>
                <a:gd name="connsiteX0" fmla="*/ 232470 w 2766120"/>
                <a:gd name="connsiteY0" fmla="*/ 176078 h 2195378"/>
                <a:gd name="connsiteX1" fmla="*/ 137220 w 2766120"/>
                <a:gd name="connsiteY1" fmla="*/ 2195378 h 2195378"/>
                <a:gd name="connsiteX2" fmla="*/ 1823145 w 2766120"/>
                <a:gd name="connsiteY2" fmla="*/ 2195378 h 2195378"/>
                <a:gd name="connsiteX3" fmla="*/ 1842195 w 2766120"/>
                <a:gd name="connsiteY3" fmla="*/ 1690553 h 2195378"/>
                <a:gd name="connsiteX4" fmla="*/ 2766120 w 2766120"/>
                <a:gd name="connsiteY4" fmla="*/ 157028 h 2195378"/>
                <a:gd name="connsiteX5" fmla="*/ 1908870 w 2766120"/>
                <a:gd name="connsiteY5" fmla="*/ 61778 h 2195378"/>
                <a:gd name="connsiteX6" fmla="*/ 1937445 w 2766120"/>
                <a:gd name="connsiteY6" fmla="*/ 833303 h 2195378"/>
                <a:gd name="connsiteX7" fmla="*/ 1270695 w 2766120"/>
                <a:gd name="connsiteY7" fmla="*/ 642803 h 2195378"/>
                <a:gd name="connsiteX8" fmla="*/ 232470 w 2766120"/>
                <a:gd name="connsiteY8" fmla="*/ 176078 h 2195378"/>
                <a:gd name="connsiteX0" fmla="*/ 232470 w 2661345"/>
                <a:gd name="connsiteY0" fmla="*/ 155790 h 2175090"/>
                <a:gd name="connsiteX1" fmla="*/ 137220 w 2661345"/>
                <a:gd name="connsiteY1" fmla="*/ 2175090 h 2175090"/>
                <a:gd name="connsiteX2" fmla="*/ 1823145 w 2661345"/>
                <a:gd name="connsiteY2" fmla="*/ 2175090 h 2175090"/>
                <a:gd name="connsiteX3" fmla="*/ 1842195 w 2661345"/>
                <a:gd name="connsiteY3" fmla="*/ 1670265 h 2175090"/>
                <a:gd name="connsiteX4" fmla="*/ 2661345 w 2661345"/>
                <a:gd name="connsiteY4" fmla="*/ 117690 h 2175090"/>
                <a:gd name="connsiteX5" fmla="*/ 1908870 w 2661345"/>
                <a:gd name="connsiteY5" fmla="*/ 41490 h 2175090"/>
                <a:gd name="connsiteX6" fmla="*/ 1937445 w 2661345"/>
                <a:gd name="connsiteY6" fmla="*/ 813015 h 2175090"/>
                <a:gd name="connsiteX7" fmla="*/ 1270695 w 2661345"/>
                <a:gd name="connsiteY7" fmla="*/ 622515 h 2175090"/>
                <a:gd name="connsiteX8" fmla="*/ 232470 w 2661345"/>
                <a:gd name="connsiteY8" fmla="*/ 155790 h 2175090"/>
                <a:gd name="connsiteX0" fmla="*/ 232470 w 2709520"/>
                <a:gd name="connsiteY0" fmla="*/ 155790 h 2175090"/>
                <a:gd name="connsiteX1" fmla="*/ 137220 w 2709520"/>
                <a:gd name="connsiteY1" fmla="*/ 2175090 h 2175090"/>
                <a:gd name="connsiteX2" fmla="*/ 1823145 w 2709520"/>
                <a:gd name="connsiteY2" fmla="*/ 2175090 h 2175090"/>
                <a:gd name="connsiteX3" fmla="*/ 1842195 w 2709520"/>
                <a:gd name="connsiteY3" fmla="*/ 1670265 h 2175090"/>
                <a:gd name="connsiteX4" fmla="*/ 2661345 w 2709520"/>
                <a:gd name="connsiteY4" fmla="*/ 117690 h 2175090"/>
                <a:gd name="connsiteX5" fmla="*/ 1908870 w 2709520"/>
                <a:gd name="connsiteY5" fmla="*/ 41490 h 2175090"/>
                <a:gd name="connsiteX6" fmla="*/ 1937445 w 2709520"/>
                <a:gd name="connsiteY6" fmla="*/ 813015 h 2175090"/>
                <a:gd name="connsiteX7" fmla="*/ 1270695 w 2709520"/>
                <a:gd name="connsiteY7" fmla="*/ 622515 h 2175090"/>
                <a:gd name="connsiteX8" fmla="*/ 232470 w 2709520"/>
                <a:gd name="connsiteY8" fmla="*/ 155790 h 2175090"/>
                <a:gd name="connsiteX0" fmla="*/ 232470 w 2725405"/>
                <a:gd name="connsiteY0" fmla="*/ 155790 h 2175090"/>
                <a:gd name="connsiteX1" fmla="*/ 137220 w 2725405"/>
                <a:gd name="connsiteY1" fmla="*/ 2175090 h 2175090"/>
                <a:gd name="connsiteX2" fmla="*/ 1823145 w 2725405"/>
                <a:gd name="connsiteY2" fmla="*/ 2175090 h 2175090"/>
                <a:gd name="connsiteX3" fmla="*/ 1842195 w 2725405"/>
                <a:gd name="connsiteY3" fmla="*/ 1670265 h 2175090"/>
                <a:gd name="connsiteX4" fmla="*/ 2661345 w 2725405"/>
                <a:gd name="connsiteY4" fmla="*/ 117690 h 2175090"/>
                <a:gd name="connsiteX5" fmla="*/ 1908870 w 2725405"/>
                <a:gd name="connsiteY5" fmla="*/ 41490 h 2175090"/>
                <a:gd name="connsiteX6" fmla="*/ 1937445 w 2725405"/>
                <a:gd name="connsiteY6" fmla="*/ 813015 h 2175090"/>
                <a:gd name="connsiteX7" fmla="*/ 1270695 w 2725405"/>
                <a:gd name="connsiteY7" fmla="*/ 622515 h 2175090"/>
                <a:gd name="connsiteX8" fmla="*/ 232470 w 2725405"/>
                <a:gd name="connsiteY8" fmla="*/ 155790 h 2175090"/>
                <a:gd name="connsiteX0" fmla="*/ 232470 w 2760521"/>
                <a:gd name="connsiteY0" fmla="*/ 155790 h 2175090"/>
                <a:gd name="connsiteX1" fmla="*/ 137220 w 2760521"/>
                <a:gd name="connsiteY1" fmla="*/ 2175090 h 2175090"/>
                <a:gd name="connsiteX2" fmla="*/ 1823145 w 2760521"/>
                <a:gd name="connsiteY2" fmla="*/ 2175090 h 2175090"/>
                <a:gd name="connsiteX3" fmla="*/ 1842195 w 2760521"/>
                <a:gd name="connsiteY3" fmla="*/ 1670265 h 2175090"/>
                <a:gd name="connsiteX4" fmla="*/ 2699445 w 2760521"/>
                <a:gd name="connsiteY4" fmla="*/ 117690 h 2175090"/>
                <a:gd name="connsiteX5" fmla="*/ 1908870 w 2760521"/>
                <a:gd name="connsiteY5" fmla="*/ 41490 h 2175090"/>
                <a:gd name="connsiteX6" fmla="*/ 1937445 w 2760521"/>
                <a:gd name="connsiteY6" fmla="*/ 813015 h 2175090"/>
                <a:gd name="connsiteX7" fmla="*/ 1270695 w 2760521"/>
                <a:gd name="connsiteY7" fmla="*/ 622515 h 2175090"/>
                <a:gd name="connsiteX8" fmla="*/ 232470 w 2760521"/>
                <a:gd name="connsiteY8" fmla="*/ 155790 h 2175090"/>
                <a:gd name="connsiteX0" fmla="*/ 232470 w 2757220"/>
                <a:gd name="connsiteY0" fmla="*/ 155790 h 2175090"/>
                <a:gd name="connsiteX1" fmla="*/ 137220 w 2757220"/>
                <a:gd name="connsiteY1" fmla="*/ 2175090 h 2175090"/>
                <a:gd name="connsiteX2" fmla="*/ 1823145 w 2757220"/>
                <a:gd name="connsiteY2" fmla="*/ 2175090 h 2175090"/>
                <a:gd name="connsiteX3" fmla="*/ 1842195 w 2757220"/>
                <a:gd name="connsiteY3" fmla="*/ 1670265 h 2175090"/>
                <a:gd name="connsiteX4" fmla="*/ 2699445 w 2757220"/>
                <a:gd name="connsiteY4" fmla="*/ 117690 h 2175090"/>
                <a:gd name="connsiteX5" fmla="*/ 1908870 w 2757220"/>
                <a:gd name="connsiteY5" fmla="*/ 41490 h 2175090"/>
                <a:gd name="connsiteX6" fmla="*/ 1937445 w 2757220"/>
                <a:gd name="connsiteY6" fmla="*/ 813015 h 2175090"/>
                <a:gd name="connsiteX7" fmla="*/ 1270695 w 2757220"/>
                <a:gd name="connsiteY7" fmla="*/ 622515 h 2175090"/>
                <a:gd name="connsiteX8" fmla="*/ 232470 w 2757220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47713 h 2167013"/>
                <a:gd name="connsiteX1" fmla="*/ 137220 w 2741311"/>
                <a:gd name="connsiteY1" fmla="*/ 2167013 h 2167013"/>
                <a:gd name="connsiteX2" fmla="*/ 1823145 w 2741311"/>
                <a:gd name="connsiteY2" fmla="*/ 2167013 h 2167013"/>
                <a:gd name="connsiteX3" fmla="*/ 1842195 w 2741311"/>
                <a:gd name="connsiteY3" fmla="*/ 1662188 h 2167013"/>
                <a:gd name="connsiteX4" fmla="*/ 2699445 w 2741311"/>
                <a:gd name="connsiteY4" fmla="*/ 109613 h 2167013"/>
                <a:gd name="connsiteX5" fmla="*/ 1908870 w 2741311"/>
                <a:gd name="connsiteY5" fmla="*/ 33413 h 2167013"/>
                <a:gd name="connsiteX6" fmla="*/ 1937445 w 2741311"/>
                <a:gd name="connsiteY6" fmla="*/ 804938 h 2167013"/>
                <a:gd name="connsiteX7" fmla="*/ 1270695 w 2741311"/>
                <a:gd name="connsiteY7" fmla="*/ 614438 h 2167013"/>
                <a:gd name="connsiteX8" fmla="*/ 232470 w 2741311"/>
                <a:gd name="connsiteY8" fmla="*/ 147713 h 2167013"/>
                <a:gd name="connsiteX0" fmla="*/ 232470 w 2741311"/>
                <a:gd name="connsiteY0" fmla="*/ 95560 h 2114860"/>
                <a:gd name="connsiteX1" fmla="*/ 137220 w 2741311"/>
                <a:gd name="connsiteY1" fmla="*/ 2114860 h 2114860"/>
                <a:gd name="connsiteX2" fmla="*/ 1823145 w 2741311"/>
                <a:gd name="connsiteY2" fmla="*/ 2114860 h 2114860"/>
                <a:gd name="connsiteX3" fmla="*/ 1842195 w 2741311"/>
                <a:gd name="connsiteY3" fmla="*/ 1610035 h 2114860"/>
                <a:gd name="connsiteX4" fmla="*/ 2699445 w 2741311"/>
                <a:gd name="connsiteY4" fmla="*/ 57460 h 2114860"/>
                <a:gd name="connsiteX5" fmla="*/ 1927920 w 2741311"/>
                <a:gd name="connsiteY5" fmla="*/ 47935 h 2114860"/>
                <a:gd name="connsiteX6" fmla="*/ 1937445 w 2741311"/>
                <a:gd name="connsiteY6" fmla="*/ 752785 h 2114860"/>
                <a:gd name="connsiteX7" fmla="*/ 1270695 w 2741311"/>
                <a:gd name="connsiteY7" fmla="*/ 562285 h 2114860"/>
                <a:gd name="connsiteX8" fmla="*/ 232470 w 2741311"/>
                <a:gd name="connsiteY8" fmla="*/ 95560 h 2114860"/>
                <a:gd name="connsiteX0" fmla="*/ 232470 w 2741311"/>
                <a:gd name="connsiteY0" fmla="*/ 189280 h 2208580"/>
                <a:gd name="connsiteX1" fmla="*/ 137220 w 2741311"/>
                <a:gd name="connsiteY1" fmla="*/ 2208580 h 2208580"/>
                <a:gd name="connsiteX2" fmla="*/ 1823145 w 2741311"/>
                <a:gd name="connsiteY2" fmla="*/ 2208580 h 2208580"/>
                <a:gd name="connsiteX3" fmla="*/ 1842195 w 2741311"/>
                <a:gd name="connsiteY3" fmla="*/ 1703755 h 2208580"/>
                <a:gd name="connsiteX4" fmla="*/ 2699445 w 2741311"/>
                <a:gd name="connsiteY4" fmla="*/ 151180 h 2208580"/>
                <a:gd name="connsiteX5" fmla="*/ 1908870 w 2741311"/>
                <a:gd name="connsiteY5" fmla="*/ 27355 h 2208580"/>
                <a:gd name="connsiteX6" fmla="*/ 1937445 w 2741311"/>
                <a:gd name="connsiteY6" fmla="*/ 846505 h 2208580"/>
                <a:gd name="connsiteX7" fmla="*/ 1270695 w 2741311"/>
                <a:gd name="connsiteY7" fmla="*/ 656005 h 2208580"/>
                <a:gd name="connsiteX8" fmla="*/ 232470 w 2741311"/>
                <a:gd name="connsiteY8" fmla="*/ 189280 h 2208580"/>
                <a:gd name="connsiteX0" fmla="*/ 232470 w 2741311"/>
                <a:gd name="connsiteY0" fmla="*/ 213274 h 2232574"/>
                <a:gd name="connsiteX1" fmla="*/ 137220 w 2741311"/>
                <a:gd name="connsiteY1" fmla="*/ 2232574 h 2232574"/>
                <a:gd name="connsiteX2" fmla="*/ 1823145 w 2741311"/>
                <a:gd name="connsiteY2" fmla="*/ 2232574 h 2232574"/>
                <a:gd name="connsiteX3" fmla="*/ 1842195 w 2741311"/>
                <a:gd name="connsiteY3" fmla="*/ 1727749 h 2232574"/>
                <a:gd name="connsiteX4" fmla="*/ 2699445 w 2741311"/>
                <a:gd name="connsiteY4" fmla="*/ 175174 h 2232574"/>
                <a:gd name="connsiteX5" fmla="*/ 2127946 w 2741311"/>
                <a:gd name="connsiteY5" fmla="*/ 127549 h 2232574"/>
                <a:gd name="connsiteX6" fmla="*/ 1908870 w 2741311"/>
                <a:gd name="connsiteY6" fmla="*/ 51349 h 2232574"/>
                <a:gd name="connsiteX7" fmla="*/ 1937445 w 2741311"/>
                <a:gd name="connsiteY7" fmla="*/ 870499 h 2232574"/>
                <a:gd name="connsiteX8" fmla="*/ 1270695 w 2741311"/>
                <a:gd name="connsiteY8" fmla="*/ 679999 h 2232574"/>
                <a:gd name="connsiteX9" fmla="*/ 232470 w 2741311"/>
                <a:gd name="connsiteY9" fmla="*/ 213274 h 2232574"/>
                <a:gd name="connsiteX0" fmla="*/ 232470 w 2741311"/>
                <a:gd name="connsiteY0" fmla="*/ 214182 h 2233482"/>
                <a:gd name="connsiteX1" fmla="*/ 137220 w 2741311"/>
                <a:gd name="connsiteY1" fmla="*/ 2233482 h 2233482"/>
                <a:gd name="connsiteX2" fmla="*/ 1823145 w 2741311"/>
                <a:gd name="connsiteY2" fmla="*/ 2233482 h 2233482"/>
                <a:gd name="connsiteX3" fmla="*/ 1842195 w 2741311"/>
                <a:gd name="connsiteY3" fmla="*/ 1728657 h 2233482"/>
                <a:gd name="connsiteX4" fmla="*/ 2699445 w 2741311"/>
                <a:gd name="connsiteY4" fmla="*/ 176082 h 2233482"/>
                <a:gd name="connsiteX5" fmla="*/ 2048663 w 2741311"/>
                <a:gd name="connsiteY5" fmla="*/ 123172 h 2233482"/>
                <a:gd name="connsiteX6" fmla="*/ 1908870 w 2741311"/>
                <a:gd name="connsiteY6" fmla="*/ 52257 h 2233482"/>
                <a:gd name="connsiteX7" fmla="*/ 1937445 w 2741311"/>
                <a:gd name="connsiteY7" fmla="*/ 871407 h 2233482"/>
                <a:gd name="connsiteX8" fmla="*/ 1270695 w 2741311"/>
                <a:gd name="connsiteY8" fmla="*/ 680907 h 2233482"/>
                <a:gd name="connsiteX9" fmla="*/ 232470 w 2741311"/>
                <a:gd name="connsiteY9" fmla="*/ 214182 h 2233482"/>
                <a:gd name="connsiteX0" fmla="*/ 232470 w 2741311"/>
                <a:gd name="connsiteY0" fmla="*/ 228069 h 2247369"/>
                <a:gd name="connsiteX1" fmla="*/ 137220 w 2741311"/>
                <a:gd name="connsiteY1" fmla="*/ 2247369 h 2247369"/>
                <a:gd name="connsiteX2" fmla="*/ 1823145 w 2741311"/>
                <a:gd name="connsiteY2" fmla="*/ 2247369 h 2247369"/>
                <a:gd name="connsiteX3" fmla="*/ 1842195 w 2741311"/>
                <a:gd name="connsiteY3" fmla="*/ 1742544 h 2247369"/>
                <a:gd name="connsiteX4" fmla="*/ 2699445 w 2741311"/>
                <a:gd name="connsiteY4" fmla="*/ 189969 h 2247369"/>
                <a:gd name="connsiteX5" fmla="*/ 2048663 w 2741311"/>
                <a:gd name="connsiteY5" fmla="*/ 137059 h 2247369"/>
                <a:gd name="connsiteX6" fmla="*/ 1908870 w 2741311"/>
                <a:gd name="connsiteY6" fmla="*/ 66144 h 2247369"/>
                <a:gd name="connsiteX7" fmla="*/ 1937445 w 2741311"/>
                <a:gd name="connsiteY7" fmla="*/ 885294 h 2247369"/>
                <a:gd name="connsiteX8" fmla="*/ 1270695 w 2741311"/>
                <a:gd name="connsiteY8" fmla="*/ 694794 h 2247369"/>
                <a:gd name="connsiteX9" fmla="*/ 232470 w 2741311"/>
                <a:gd name="connsiteY9" fmla="*/ 228069 h 2247369"/>
                <a:gd name="connsiteX0" fmla="*/ 232470 w 2741311"/>
                <a:gd name="connsiteY0" fmla="*/ 175032 h 2194332"/>
                <a:gd name="connsiteX1" fmla="*/ 137220 w 2741311"/>
                <a:gd name="connsiteY1" fmla="*/ 2194332 h 2194332"/>
                <a:gd name="connsiteX2" fmla="*/ 1823145 w 2741311"/>
                <a:gd name="connsiteY2" fmla="*/ 2194332 h 2194332"/>
                <a:gd name="connsiteX3" fmla="*/ 1842195 w 2741311"/>
                <a:gd name="connsiteY3" fmla="*/ 1689507 h 2194332"/>
                <a:gd name="connsiteX4" fmla="*/ 2699445 w 2741311"/>
                <a:gd name="connsiteY4" fmla="*/ 136932 h 2194332"/>
                <a:gd name="connsiteX5" fmla="*/ 2048663 w 2741311"/>
                <a:gd name="connsiteY5" fmla="*/ 84022 h 2194332"/>
                <a:gd name="connsiteX6" fmla="*/ 1908870 w 2741311"/>
                <a:gd name="connsiteY6" fmla="*/ 13107 h 2194332"/>
                <a:gd name="connsiteX7" fmla="*/ 1937445 w 2741311"/>
                <a:gd name="connsiteY7" fmla="*/ 832257 h 2194332"/>
                <a:gd name="connsiteX8" fmla="*/ 1270695 w 2741311"/>
                <a:gd name="connsiteY8" fmla="*/ 641757 h 2194332"/>
                <a:gd name="connsiteX9" fmla="*/ 232470 w 2741311"/>
                <a:gd name="connsiteY9" fmla="*/ 175032 h 2194332"/>
                <a:gd name="connsiteX0" fmla="*/ 232470 w 2741311"/>
                <a:gd name="connsiteY0" fmla="*/ 175032 h 2194332"/>
                <a:gd name="connsiteX1" fmla="*/ 137220 w 2741311"/>
                <a:gd name="connsiteY1" fmla="*/ 2194332 h 2194332"/>
                <a:gd name="connsiteX2" fmla="*/ 1823145 w 2741311"/>
                <a:gd name="connsiteY2" fmla="*/ 2194332 h 2194332"/>
                <a:gd name="connsiteX3" fmla="*/ 1842195 w 2741311"/>
                <a:gd name="connsiteY3" fmla="*/ 1689507 h 2194332"/>
                <a:gd name="connsiteX4" fmla="*/ 2699445 w 2741311"/>
                <a:gd name="connsiteY4" fmla="*/ 136932 h 2194332"/>
                <a:gd name="connsiteX5" fmla="*/ 2048663 w 2741311"/>
                <a:gd name="connsiteY5" fmla="*/ 84022 h 2194332"/>
                <a:gd name="connsiteX6" fmla="*/ 1908870 w 2741311"/>
                <a:gd name="connsiteY6" fmla="*/ 13107 h 2194332"/>
                <a:gd name="connsiteX7" fmla="*/ 1937445 w 2741311"/>
                <a:gd name="connsiteY7" fmla="*/ 832257 h 2194332"/>
                <a:gd name="connsiteX8" fmla="*/ 1270695 w 2741311"/>
                <a:gd name="connsiteY8" fmla="*/ 641757 h 2194332"/>
                <a:gd name="connsiteX9" fmla="*/ 232470 w 2741311"/>
                <a:gd name="connsiteY9" fmla="*/ 175032 h 219433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188264 h 2207564"/>
                <a:gd name="connsiteX1" fmla="*/ 137220 w 2741311"/>
                <a:gd name="connsiteY1" fmla="*/ 2207564 h 2207564"/>
                <a:gd name="connsiteX2" fmla="*/ 1823145 w 2741311"/>
                <a:gd name="connsiteY2" fmla="*/ 2207564 h 2207564"/>
                <a:gd name="connsiteX3" fmla="*/ 1842195 w 2741311"/>
                <a:gd name="connsiteY3" fmla="*/ 1702739 h 2207564"/>
                <a:gd name="connsiteX4" fmla="*/ 2699445 w 2741311"/>
                <a:gd name="connsiteY4" fmla="*/ 150164 h 2207564"/>
                <a:gd name="connsiteX5" fmla="*/ 2048663 w 2741311"/>
                <a:gd name="connsiteY5" fmla="*/ 97254 h 2207564"/>
                <a:gd name="connsiteX6" fmla="*/ 2040679 w 2741311"/>
                <a:gd name="connsiteY6" fmla="*/ 4591 h 2207564"/>
                <a:gd name="connsiteX7" fmla="*/ 1908870 w 2741311"/>
                <a:gd name="connsiteY7" fmla="*/ 26339 h 2207564"/>
                <a:gd name="connsiteX8" fmla="*/ 1937445 w 2741311"/>
                <a:gd name="connsiteY8" fmla="*/ 845489 h 2207564"/>
                <a:gd name="connsiteX9" fmla="*/ 1270695 w 2741311"/>
                <a:gd name="connsiteY9" fmla="*/ 654989 h 2207564"/>
                <a:gd name="connsiteX10" fmla="*/ 232470 w 2741311"/>
                <a:gd name="connsiteY10" fmla="*/ 188264 h 2207564"/>
                <a:gd name="connsiteX0" fmla="*/ 232470 w 2741311"/>
                <a:gd name="connsiteY0" fmla="*/ 183976 h 2203276"/>
                <a:gd name="connsiteX1" fmla="*/ 137220 w 2741311"/>
                <a:gd name="connsiteY1" fmla="*/ 2203276 h 2203276"/>
                <a:gd name="connsiteX2" fmla="*/ 1823145 w 2741311"/>
                <a:gd name="connsiteY2" fmla="*/ 2203276 h 2203276"/>
                <a:gd name="connsiteX3" fmla="*/ 1842195 w 2741311"/>
                <a:gd name="connsiteY3" fmla="*/ 1698451 h 2203276"/>
                <a:gd name="connsiteX4" fmla="*/ 2699445 w 2741311"/>
                <a:gd name="connsiteY4" fmla="*/ 145876 h 2203276"/>
                <a:gd name="connsiteX5" fmla="*/ 2048663 w 2741311"/>
                <a:gd name="connsiteY5" fmla="*/ 92966 h 2203276"/>
                <a:gd name="connsiteX6" fmla="*/ 2040679 w 2741311"/>
                <a:gd name="connsiteY6" fmla="*/ 303 h 2203276"/>
                <a:gd name="connsiteX7" fmla="*/ 1908870 w 2741311"/>
                <a:gd name="connsiteY7" fmla="*/ 22051 h 2203276"/>
                <a:gd name="connsiteX8" fmla="*/ 1937445 w 2741311"/>
                <a:gd name="connsiteY8" fmla="*/ 841201 h 2203276"/>
                <a:gd name="connsiteX9" fmla="*/ 1270695 w 2741311"/>
                <a:gd name="connsiteY9" fmla="*/ 650701 h 2203276"/>
                <a:gd name="connsiteX10" fmla="*/ 232470 w 2741311"/>
                <a:gd name="connsiteY10" fmla="*/ 183976 h 2203276"/>
                <a:gd name="connsiteX0" fmla="*/ 232470 w 2741311"/>
                <a:gd name="connsiteY0" fmla="*/ 183976 h 2203276"/>
                <a:gd name="connsiteX1" fmla="*/ 137220 w 2741311"/>
                <a:gd name="connsiteY1" fmla="*/ 2203276 h 2203276"/>
                <a:gd name="connsiteX2" fmla="*/ 1823145 w 2741311"/>
                <a:gd name="connsiteY2" fmla="*/ 2203276 h 2203276"/>
                <a:gd name="connsiteX3" fmla="*/ 1842195 w 2741311"/>
                <a:gd name="connsiteY3" fmla="*/ 1698451 h 2203276"/>
                <a:gd name="connsiteX4" fmla="*/ 2699445 w 2741311"/>
                <a:gd name="connsiteY4" fmla="*/ 145876 h 2203276"/>
                <a:gd name="connsiteX5" fmla="*/ 2048663 w 2741311"/>
                <a:gd name="connsiteY5" fmla="*/ 92966 h 2203276"/>
                <a:gd name="connsiteX6" fmla="*/ 2040679 w 2741311"/>
                <a:gd name="connsiteY6" fmla="*/ 303 h 2203276"/>
                <a:gd name="connsiteX7" fmla="*/ 1908870 w 2741311"/>
                <a:gd name="connsiteY7" fmla="*/ 22051 h 2203276"/>
                <a:gd name="connsiteX8" fmla="*/ 1937445 w 2741311"/>
                <a:gd name="connsiteY8" fmla="*/ 841201 h 2203276"/>
                <a:gd name="connsiteX9" fmla="*/ 1270695 w 2741311"/>
                <a:gd name="connsiteY9" fmla="*/ 650701 h 2203276"/>
                <a:gd name="connsiteX10" fmla="*/ 232470 w 2741311"/>
                <a:gd name="connsiteY10" fmla="*/ 183976 h 2203276"/>
                <a:gd name="connsiteX0" fmla="*/ 232470 w 2662372"/>
                <a:gd name="connsiteY0" fmla="*/ 183976 h 2203276"/>
                <a:gd name="connsiteX1" fmla="*/ 137220 w 2662372"/>
                <a:gd name="connsiteY1" fmla="*/ 2203276 h 2203276"/>
                <a:gd name="connsiteX2" fmla="*/ 1823145 w 2662372"/>
                <a:gd name="connsiteY2" fmla="*/ 2203276 h 2203276"/>
                <a:gd name="connsiteX3" fmla="*/ 1842195 w 2662372"/>
                <a:gd name="connsiteY3" fmla="*/ 1698451 h 2203276"/>
                <a:gd name="connsiteX4" fmla="*/ 2614876 w 2662372"/>
                <a:gd name="connsiteY4" fmla="*/ 119448 h 2203276"/>
                <a:gd name="connsiteX5" fmla="*/ 2048663 w 2662372"/>
                <a:gd name="connsiteY5" fmla="*/ 92966 h 2203276"/>
                <a:gd name="connsiteX6" fmla="*/ 2040679 w 2662372"/>
                <a:gd name="connsiteY6" fmla="*/ 303 h 2203276"/>
                <a:gd name="connsiteX7" fmla="*/ 1908870 w 2662372"/>
                <a:gd name="connsiteY7" fmla="*/ 22051 h 2203276"/>
                <a:gd name="connsiteX8" fmla="*/ 1937445 w 2662372"/>
                <a:gd name="connsiteY8" fmla="*/ 841201 h 2203276"/>
                <a:gd name="connsiteX9" fmla="*/ 1270695 w 2662372"/>
                <a:gd name="connsiteY9" fmla="*/ 650701 h 2203276"/>
                <a:gd name="connsiteX10" fmla="*/ 232470 w 2662372"/>
                <a:gd name="connsiteY10" fmla="*/ 183976 h 2203276"/>
                <a:gd name="connsiteX0" fmla="*/ 232470 w 2662372"/>
                <a:gd name="connsiteY0" fmla="*/ 183976 h 2203276"/>
                <a:gd name="connsiteX1" fmla="*/ 137220 w 2662372"/>
                <a:gd name="connsiteY1" fmla="*/ 2203276 h 2203276"/>
                <a:gd name="connsiteX2" fmla="*/ 1823145 w 2662372"/>
                <a:gd name="connsiteY2" fmla="*/ 2203276 h 2203276"/>
                <a:gd name="connsiteX3" fmla="*/ 1842195 w 2662372"/>
                <a:gd name="connsiteY3" fmla="*/ 1698451 h 2203276"/>
                <a:gd name="connsiteX4" fmla="*/ 2614876 w 2662372"/>
                <a:gd name="connsiteY4" fmla="*/ 119448 h 2203276"/>
                <a:gd name="connsiteX5" fmla="*/ 2048663 w 2662372"/>
                <a:gd name="connsiteY5" fmla="*/ 92966 h 2203276"/>
                <a:gd name="connsiteX6" fmla="*/ 2040679 w 2662372"/>
                <a:gd name="connsiteY6" fmla="*/ 303 h 2203276"/>
                <a:gd name="connsiteX7" fmla="*/ 1908870 w 2662372"/>
                <a:gd name="connsiteY7" fmla="*/ 22051 h 2203276"/>
                <a:gd name="connsiteX8" fmla="*/ 1937445 w 2662372"/>
                <a:gd name="connsiteY8" fmla="*/ 841201 h 2203276"/>
                <a:gd name="connsiteX9" fmla="*/ 1270695 w 2662372"/>
                <a:gd name="connsiteY9" fmla="*/ 650701 h 2203276"/>
                <a:gd name="connsiteX10" fmla="*/ 232470 w 2662372"/>
                <a:gd name="connsiteY10" fmla="*/ 183976 h 2203276"/>
                <a:gd name="connsiteX0" fmla="*/ 232470 w 2664220"/>
                <a:gd name="connsiteY0" fmla="*/ 183976 h 2203276"/>
                <a:gd name="connsiteX1" fmla="*/ 137220 w 2664220"/>
                <a:gd name="connsiteY1" fmla="*/ 2203276 h 2203276"/>
                <a:gd name="connsiteX2" fmla="*/ 1823145 w 2664220"/>
                <a:gd name="connsiteY2" fmla="*/ 2203276 h 2203276"/>
                <a:gd name="connsiteX3" fmla="*/ 1842195 w 2664220"/>
                <a:gd name="connsiteY3" fmla="*/ 1698451 h 2203276"/>
                <a:gd name="connsiteX4" fmla="*/ 2614876 w 2664220"/>
                <a:gd name="connsiteY4" fmla="*/ 119448 h 2203276"/>
                <a:gd name="connsiteX5" fmla="*/ 2048663 w 2664220"/>
                <a:gd name="connsiteY5" fmla="*/ 92966 h 2203276"/>
                <a:gd name="connsiteX6" fmla="*/ 2040679 w 2664220"/>
                <a:gd name="connsiteY6" fmla="*/ 303 h 2203276"/>
                <a:gd name="connsiteX7" fmla="*/ 1908870 w 2664220"/>
                <a:gd name="connsiteY7" fmla="*/ 22051 h 2203276"/>
                <a:gd name="connsiteX8" fmla="*/ 1937445 w 2664220"/>
                <a:gd name="connsiteY8" fmla="*/ 841201 h 2203276"/>
                <a:gd name="connsiteX9" fmla="*/ 1270695 w 2664220"/>
                <a:gd name="connsiteY9" fmla="*/ 650701 h 2203276"/>
                <a:gd name="connsiteX10" fmla="*/ 232470 w 2664220"/>
                <a:gd name="connsiteY10" fmla="*/ 183976 h 2203276"/>
                <a:gd name="connsiteX0" fmla="*/ 232470 w 2695242"/>
                <a:gd name="connsiteY0" fmla="*/ 183976 h 2203276"/>
                <a:gd name="connsiteX1" fmla="*/ 137220 w 2695242"/>
                <a:gd name="connsiteY1" fmla="*/ 2203276 h 2203276"/>
                <a:gd name="connsiteX2" fmla="*/ 1823145 w 2695242"/>
                <a:gd name="connsiteY2" fmla="*/ 2203276 h 2203276"/>
                <a:gd name="connsiteX3" fmla="*/ 1842195 w 2695242"/>
                <a:gd name="connsiteY3" fmla="*/ 1698451 h 2203276"/>
                <a:gd name="connsiteX4" fmla="*/ 2614876 w 2695242"/>
                <a:gd name="connsiteY4" fmla="*/ 119448 h 2203276"/>
                <a:gd name="connsiteX5" fmla="*/ 2048663 w 2695242"/>
                <a:gd name="connsiteY5" fmla="*/ 92966 h 2203276"/>
                <a:gd name="connsiteX6" fmla="*/ 2040679 w 2695242"/>
                <a:gd name="connsiteY6" fmla="*/ 303 h 2203276"/>
                <a:gd name="connsiteX7" fmla="*/ 1908870 w 2695242"/>
                <a:gd name="connsiteY7" fmla="*/ 22051 h 2203276"/>
                <a:gd name="connsiteX8" fmla="*/ 1937445 w 2695242"/>
                <a:gd name="connsiteY8" fmla="*/ 841201 h 2203276"/>
                <a:gd name="connsiteX9" fmla="*/ 1270695 w 2695242"/>
                <a:gd name="connsiteY9" fmla="*/ 650701 h 2203276"/>
                <a:gd name="connsiteX10" fmla="*/ 232470 w 2695242"/>
                <a:gd name="connsiteY10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270695 w 2718665"/>
                <a:gd name="connsiteY9" fmla="*/ 650701 h 2203276"/>
                <a:gd name="connsiteX10" fmla="*/ 232470 w 2718665"/>
                <a:gd name="connsiteY10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20059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70027"/>
                <a:gd name="connsiteY0" fmla="*/ 183976 h 2203276"/>
                <a:gd name="connsiteX1" fmla="*/ 137220 w 2770027"/>
                <a:gd name="connsiteY1" fmla="*/ 2203276 h 2203276"/>
                <a:gd name="connsiteX2" fmla="*/ 1823145 w 2770027"/>
                <a:gd name="connsiteY2" fmla="*/ 2203276 h 2203276"/>
                <a:gd name="connsiteX3" fmla="*/ 1842195 w 2770027"/>
                <a:gd name="connsiteY3" fmla="*/ 1698451 h 2203276"/>
                <a:gd name="connsiteX4" fmla="*/ 2674747 w 2770027"/>
                <a:gd name="connsiteY4" fmla="*/ 130334 h 2203276"/>
                <a:gd name="connsiteX5" fmla="*/ 2064991 w 2770027"/>
                <a:gd name="connsiteY5" fmla="*/ 98409 h 2203276"/>
                <a:gd name="connsiteX6" fmla="*/ 2040679 w 2770027"/>
                <a:gd name="connsiteY6" fmla="*/ 303 h 2203276"/>
                <a:gd name="connsiteX7" fmla="*/ 1908870 w 2770027"/>
                <a:gd name="connsiteY7" fmla="*/ 22051 h 2203276"/>
                <a:gd name="connsiteX8" fmla="*/ 1911018 w 2770027"/>
                <a:gd name="connsiteY8" fmla="*/ 783060 h 2203276"/>
                <a:gd name="connsiteX9" fmla="*/ 1237275 w 2770027"/>
                <a:gd name="connsiteY9" fmla="*/ 497145 h 2203276"/>
                <a:gd name="connsiteX10" fmla="*/ 1122700 w 2770027"/>
                <a:gd name="connsiteY10" fmla="*/ 497420 h 2203276"/>
                <a:gd name="connsiteX11" fmla="*/ 232470 w 2770027"/>
                <a:gd name="connsiteY11" fmla="*/ 183976 h 2203276"/>
                <a:gd name="connsiteX0" fmla="*/ 232470 w 2770027"/>
                <a:gd name="connsiteY0" fmla="*/ 183976 h 2203276"/>
                <a:gd name="connsiteX1" fmla="*/ 137220 w 2770027"/>
                <a:gd name="connsiteY1" fmla="*/ 2203276 h 2203276"/>
                <a:gd name="connsiteX2" fmla="*/ 1823145 w 2770027"/>
                <a:gd name="connsiteY2" fmla="*/ 2203276 h 2203276"/>
                <a:gd name="connsiteX3" fmla="*/ 1842195 w 2770027"/>
                <a:gd name="connsiteY3" fmla="*/ 1698451 h 2203276"/>
                <a:gd name="connsiteX4" fmla="*/ 2674747 w 2770027"/>
                <a:gd name="connsiteY4" fmla="*/ 130334 h 2203276"/>
                <a:gd name="connsiteX5" fmla="*/ 2064991 w 2770027"/>
                <a:gd name="connsiteY5" fmla="*/ 98409 h 2203276"/>
                <a:gd name="connsiteX6" fmla="*/ 2040679 w 2770027"/>
                <a:gd name="connsiteY6" fmla="*/ 303 h 2203276"/>
                <a:gd name="connsiteX7" fmla="*/ 1908870 w 2770027"/>
                <a:gd name="connsiteY7" fmla="*/ 22051 h 2203276"/>
                <a:gd name="connsiteX8" fmla="*/ 1911018 w 2770027"/>
                <a:gd name="connsiteY8" fmla="*/ 783060 h 2203276"/>
                <a:gd name="connsiteX9" fmla="*/ 1237275 w 2770027"/>
                <a:gd name="connsiteY9" fmla="*/ 497145 h 2203276"/>
                <a:gd name="connsiteX10" fmla="*/ 1122700 w 2770027"/>
                <a:gd name="connsiteY10" fmla="*/ 497420 h 2203276"/>
                <a:gd name="connsiteX11" fmla="*/ 232470 w 2770027"/>
                <a:gd name="connsiteY11" fmla="*/ 183976 h 2203276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17457 w 2764339"/>
                <a:gd name="connsiteY2" fmla="*/ 2203276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17012 w 2764339"/>
                <a:gd name="connsiteY10" fmla="*/ 497420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17012 w 2764339"/>
                <a:gd name="connsiteY10" fmla="*/ 497420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31749 w 2769306"/>
                <a:gd name="connsiteY0" fmla="*/ 183976 h 2390955"/>
                <a:gd name="connsiteX1" fmla="*/ 138828 w 2769306"/>
                <a:gd name="connsiteY1" fmla="*/ 2064983 h 2390955"/>
                <a:gd name="connsiteX2" fmla="*/ 1878728 w 2769306"/>
                <a:gd name="connsiteY2" fmla="*/ 2390955 h 2390955"/>
                <a:gd name="connsiteX3" fmla="*/ 1841474 w 2769306"/>
                <a:gd name="connsiteY3" fmla="*/ 1698451 h 2390955"/>
                <a:gd name="connsiteX4" fmla="*/ 2674026 w 2769306"/>
                <a:gd name="connsiteY4" fmla="*/ 130334 h 2390955"/>
                <a:gd name="connsiteX5" fmla="*/ 2064270 w 2769306"/>
                <a:gd name="connsiteY5" fmla="*/ 98409 h 2390955"/>
                <a:gd name="connsiteX6" fmla="*/ 2039958 w 2769306"/>
                <a:gd name="connsiteY6" fmla="*/ 303 h 2390955"/>
                <a:gd name="connsiteX7" fmla="*/ 1908149 w 2769306"/>
                <a:gd name="connsiteY7" fmla="*/ 22051 h 2390955"/>
                <a:gd name="connsiteX8" fmla="*/ 1910297 w 2769306"/>
                <a:gd name="connsiteY8" fmla="*/ 783060 h 2390955"/>
                <a:gd name="connsiteX9" fmla="*/ 1236554 w 2769306"/>
                <a:gd name="connsiteY9" fmla="*/ 497145 h 2390955"/>
                <a:gd name="connsiteX10" fmla="*/ 1140747 w 2769306"/>
                <a:gd name="connsiteY10" fmla="*/ 572491 h 2390955"/>
                <a:gd name="connsiteX11" fmla="*/ 231749 w 2769306"/>
                <a:gd name="connsiteY11" fmla="*/ 183976 h 2390955"/>
                <a:gd name="connsiteX0" fmla="*/ 221873 w 2759430"/>
                <a:gd name="connsiteY0" fmla="*/ 183976 h 2390955"/>
                <a:gd name="connsiteX1" fmla="*/ 128952 w 2759430"/>
                <a:gd name="connsiteY1" fmla="*/ 2064983 h 2390955"/>
                <a:gd name="connsiteX2" fmla="*/ 1868852 w 2759430"/>
                <a:gd name="connsiteY2" fmla="*/ 2390955 h 2390955"/>
                <a:gd name="connsiteX3" fmla="*/ 1831598 w 2759430"/>
                <a:gd name="connsiteY3" fmla="*/ 1698451 h 2390955"/>
                <a:gd name="connsiteX4" fmla="*/ 2664150 w 2759430"/>
                <a:gd name="connsiteY4" fmla="*/ 130334 h 2390955"/>
                <a:gd name="connsiteX5" fmla="*/ 2054394 w 2759430"/>
                <a:gd name="connsiteY5" fmla="*/ 98409 h 2390955"/>
                <a:gd name="connsiteX6" fmla="*/ 2030082 w 2759430"/>
                <a:gd name="connsiteY6" fmla="*/ 303 h 2390955"/>
                <a:gd name="connsiteX7" fmla="*/ 1898273 w 2759430"/>
                <a:gd name="connsiteY7" fmla="*/ 22051 h 2390955"/>
                <a:gd name="connsiteX8" fmla="*/ 1900421 w 2759430"/>
                <a:gd name="connsiteY8" fmla="*/ 783060 h 2390955"/>
                <a:gd name="connsiteX9" fmla="*/ 1226678 w 2759430"/>
                <a:gd name="connsiteY9" fmla="*/ 497145 h 2390955"/>
                <a:gd name="connsiteX10" fmla="*/ 1130871 w 2759430"/>
                <a:gd name="connsiteY10" fmla="*/ 572491 h 2390955"/>
                <a:gd name="connsiteX11" fmla="*/ 221873 w 2759430"/>
                <a:gd name="connsiteY11" fmla="*/ 183976 h 2390955"/>
                <a:gd name="connsiteX0" fmla="*/ 221873 w 2759430"/>
                <a:gd name="connsiteY0" fmla="*/ 183976 h 2065462"/>
                <a:gd name="connsiteX1" fmla="*/ 128952 w 2759430"/>
                <a:gd name="connsiteY1" fmla="*/ 2064983 h 2065462"/>
                <a:gd name="connsiteX2" fmla="*/ 1852414 w 2759430"/>
                <a:gd name="connsiteY2" fmla="*/ 2065462 h 2065462"/>
                <a:gd name="connsiteX3" fmla="*/ 1831598 w 2759430"/>
                <a:gd name="connsiteY3" fmla="*/ 1698451 h 2065462"/>
                <a:gd name="connsiteX4" fmla="*/ 2664150 w 2759430"/>
                <a:gd name="connsiteY4" fmla="*/ 130334 h 2065462"/>
                <a:gd name="connsiteX5" fmla="*/ 2054394 w 2759430"/>
                <a:gd name="connsiteY5" fmla="*/ 98409 h 2065462"/>
                <a:gd name="connsiteX6" fmla="*/ 2030082 w 2759430"/>
                <a:gd name="connsiteY6" fmla="*/ 303 h 2065462"/>
                <a:gd name="connsiteX7" fmla="*/ 1898273 w 2759430"/>
                <a:gd name="connsiteY7" fmla="*/ 22051 h 2065462"/>
                <a:gd name="connsiteX8" fmla="*/ 1900421 w 2759430"/>
                <a:gd name="connsiteY8" fmla="*/ 783060 h 2065462"/>
                <a:gd name="connsiteX9" fmla="*/ 1226678 w 2759430"/>
                <a:gd name="connsiteY9" fmla="*/ 497145 h 2065462"/>
                <a:gd name="connsiteX10" fmla="*/ 1130871 w 2759430"/>
                <a:gd name="connsiteY10" fmla="*/ 572491 h 2065462"/>
                <a:gd name="connsiteX11" fmla="*/ 221873 w 2759430"/>
                <a:gd name="connsiteY11" fmla="*/ 183976 h 2065462"/>
                <a:gd name="connsiteX0" fmla="*/ 221873 w 2759430"/>
                <a:gd name="connsiteY0" fmla="*/ 183976 h 2068751"/>
                <a:gd name="connsiteX1" fmla="*/ 128952 w 2759430"/>
                <a:gd name="connsiteY1" fmla="*/ 2064983 h 2068751"/>
                <a:gd name="connsiteX2" fmla="*/ 1852414 w 2759430"/>
                <a:gd name="connsiteY2" fmla="*/ 2068751 h 2068751"/>
                <a:gd name="connsiteX3" fmla="*/ 1831598 w 2759430"/>
                <a:gd name="connsiteY3" fmla="*/ 1698451 h 2068751"/>
                <a:gd name="connsiteX4" fmla="*/ 2664150 w 2759430"/>
                <a:gd name="connsiteY4" fmla="*/ 130334 h 2068751"/>
                <a:gd name="connsiteX5" fmla="*/ 2054394 w 2759430"/>
                <a:gd name="connsiteY5" fmla="*/ 98409 h 2068751"/>
                <a:gd name="connsiteX6" fmla="*/ 2030082 w 2759430"/>
                <a:gd name="connsiteY6" fmla="*/ 303 h 2068751"/>
                <a:gd name="connsiteX7" fmla="*/ 1898273 w 2759430"/>
                <a:gd name="connsiteY7" fmla="*/ 22051 h 2068751"/>
                <a:gd name="connsiteX8" fmla="*/ 1900421 w 2759430"/>
                <a:gd name="connsiteY8" fmla="*/ 783060 h 2068751"/>
                <a:gd name="connsiteX9" fmla="*/ 1226678 w 2759430"/>
                <a:gd name="connsiteY9" fmla="*/ 497145 h 2068751"/>
                <a:gd name="connsiteX10" fmla="*/ 1130871 w 2759430"/>
                <a:gd name="connsiteY10" fmla="*/ 572491 h 2068751"/>
                <a:gd name="connsiteX11" fmla="*/ 221873 w 2759430"/>
                <a:gd name="connsiteY11" fmla="*/ 183976 h 2068751"/>
                <a:gd name="connsiteX0" fmla="*/ 221873 w 2759430"/>
                <a:gd name="connsiteY0" fmla="*/ 183976 h 2077670"/>
                <a:gd name="connsiteX1" fmla="*/ 128952 w 2759430"/>
                <a:gd name="connsiteY1" fmla="*/ 2064983 h 2077670"/>
                <a:gd name="connsiteX2" fmla="*/ 1861333 w 2759430"/>
                <a:gd name="connsiteY2" fmla="*/ 2077670 h 2077670"/>
                <a:gd name="connsiteX3" fmla="*/ 1831598 w 2759430"/>
                <a:gd name="connsiteY3" fmla="*/ 1698451 h 2077670"/>
                <a:gd name="connsiteX4" fmla="*/ 2664150 w 2759430"/>
                <a:gd name="connsiteY4" fmla="*/ 130334 h 2077670"/>
                <a:gd name="connsiteX5" fmla="*/ 2054394 w 2759430"/>
                <a:gd name="connsiteY5" fmla="*/ 98409 h 2077670"/>
                <a:gd name="connsiteX6" fmla="*/ 2030082 w 2759430"/>
                <a:gd name="connsiteY6" fmla="*/ 303 h 2077670"/>
                <a:gd name="connsiteX7" fmla="*/ 1898273 w 2759430"/>
                <a:gd name="connsiteY7" fmla="*/ 22051 h 2077670"/>
                <a:gd name="connsiteX8" fmla="*/ 1900421 w 2759430"/>
                <a:gd name="connsiteY8" fmla="*/ 783060 h 2077670"/>
                <a:gd name="connsiteX9" fmla="*/ 1226678 w 2759430"/>
                <a:gd name="connsiteY9" fmla="*/ 497145 h 2077670"/>
                <a:gd name="connsiteX10" fmla="*/ 1130871 w 2759430"/>
                <a:gd name="connsiteY10" fmla="*/ 572491 h 2077670"/>
                <a:gd name="connsiteX11" fmla="*/ 221873 w 2759430"/>
                <a:gd name="connsiteY11" fmla="*/ 183976 h 2077670"/>
                <a:gd name="connsiteX0" fmla="*/ 221873 w 2760753"/>
                <a:gd name="connsiteY0" fmla="*/ 183976 h 2077670"/>
                <a:gd name="connsiteX1" fmla="*/ 128952 w 2760753"/>
                <a:gd name="connsiteY1" fmla="*/ 2064983 h 2077670"/>
                <a:gd name="connsiteX2" fmla="*/ 1861333 w 2760753"/>
                <a:gd name="connsiteY2" fmla="*/ 2077670 h 2077670"/>
                <a:gd name="connsiteX3" fmla="*/ 1841497 w 2760753"/>
                <a:gd name="connsiteY3" fmla="*/ 1807346 h 2077670"/>
                <a:gd name="connsiteX4" fmla="*/ 2664150 w 2760753"/>
                <a:gd name="connsiteY4" fmla="*/ 130334 h 2077670"/>
                <a:gd name="connsiteX5" fmla="*/ 2054394 w 2760753"/>
                <a:gd name="connsiteY5" fmla="*/ 98409 h 2077670"/>
                <a:gd name="connsiteX6" fmla="*/ 2030082 w 2760753"/>
                <a:gd name="connsiteY6" fmla="*/ 303 h 2077670"/>
                <a:gd name="connsiteX7" fmla="*/ 1898273 w 2760753"/>
                <a:gd name="connsiteY7" fmla="*/ 22051 h 2077670"/>
                <a:gd name="connsiteX8" fmla="*/ 1900421 w 2760753"/>
                <a:gd name="connsiteY8" fmla="*/ 783060 h 2077670"/>
                <a:gd name="connsiteX9" fmla="*/ 1226678 w 2760753"/>
                <a:gd name="connsiteY9" fmla="*/ 497145 h 2077670"/>
                <a:gd name="connsiteX10" fmla="*/ 1130871 w 2760753"/>
                <a:gd name="connsiteY10" fmla="*/ 572491 h 2077670"/>
                <a:gd name="connsiteX11" fmla="*/ 221873 w 2760753"/>
                <a:gd name="connsiteY11" fmla="*/ 183976 h 2077670"/>
                <a:gd name="connsiteX0" fmla="*/ 221873 w 2756874"/>
                <a:gd name="connsiteY0" fmla="*/ 183976 h 2077670"/>
                <a:gd name="connsiteX1" fmla="*/ 128952 w 2756874"/>
                <a:gd name="connsiteY1" fmla="*/ 2064983 h 2077670"/>
                <a:gd name="connsiteX2" fmla="*/ 1861333 w 2756874"/>
                <a:gd name="connsiteY2" fmla="*/ 2077670 h 2077670"/>
                <a:gd name="connsiteX3" fmla="*/ 1811798 w 2756874"/>
                <a:gd name="connsiteY3" fmla="*/ 1807346 h 2077670"/>
                <a:gd name="connsiteX4" fmla="*/ 2664150 w 2756874"/>
                <a:gd name="connsiteY4" fmla="*/ 130334 h 2077670"/>
                <a:gd name="connsiteX5" fmla="*/ 2054394 w 2756874"/>
                <a:gd name="connsiteY5" fmla="*/ 98409 h 2077670"/>
                <a:gd name="connsiteX6" fmla="*/ 2030082 w 2756874"/>
                <a:gd name="connsiteY6" fmla="*/ 303 h 2077670"/>
                <a:gd name="connsiteX7" fmla="*/ 1898273 w 2756874"/>
                <a:gd name="connsiteY7" fmla="*/ 22051 h 2077670"/>
                <a:gd name="connsiteX8" fmla="*/ 1900421 w 2756874"/>
                <a:gd name="connsiteY8" fmla="*/ 783060 h 2077670"/>
                <a:gd name="connsiteX9" fmla="*/ 1226678 w 2756874"/>
                <a:gd name="connsiteY9" fmla="*/ 497145 h 2077670"/>
                <a:gd name="connsiteX10" fmla="*/ 1130871 w 2756874"/>
                <a:gd name="connsiteY10" fmla="*/ 572491 h 2077670"/>
                <a:gd name="connsiteX11" fmla="*/ 221873 w 2756874"/>
                <a:gd name="connsiteY11" fmla="*/ 183976 h 2077670"/>
                <a:gd name="connsiteX0" fmla="*/ 221873 w 2764111"/>
                <a:gd name="connsiteY0" fmla="*/ 183976 h 2077670"/>
                <a:gd name="connsiteX1" fmla="*/ 128952 w 2764111"/>
                <a:gd name="connsiteY1" fmla="*/ 2064983 h 2077670"/>
                <a:gd name="connsiteX2" fmla="*/ 1861333 w 2764111"/>
                <a:gd name="connsiteY2" fmla="*/ 2077670 h 2077670"/>
                <a:gd name="connsiteX3" fmla="*/ 1811798 w 2764111"/>
                <a:gd name="connsiteY3" fmla="*/ 1807346 h 2077670"/>
                <a:gd name="connsiteX4" fmla="*/ 2664150 w 2764111"/>
                <a:gd name="connsiteY4" fmla="*/ 130334 h 2077670"/>
                <a:gd name="connsiteX5" fmla="*/ 2054394 w 2764111"/>
                <a:gd name="connsiteY5" fmla="*/ 98409 h 2077670"/>
                <a:gd name="connsiteX6" fmla="*/ 2030082 w 2764111"/>
                <a:gd name="connsiteY6" fmla="*/ 303 h 2077670"/>
                <a:gd name="connsiteX7" fmla="*/ 1898273 w 2764111"/>
                <a:gd name="connsiteY7" fmla="*/ 22051 h 2077670"/>
                <a:gd name="connsiteX8" fmla="*/ 1900421 w 2764111"/>
                <a:gd name="connsiteY8" fmla="*/ 783060 h 2077670"/>
                <a:gd name="connsiteX9" fmla="*/ 1226678 w 2764111"/>
                <a:gd name="connsiteY9" fmla="*/ 497145 h 2077670"/>
                <a:gd name="connsiteX10" fmla="*/ 1130871 w 2764111"/>
                <a:gd name="connsiteY10" fmla="*/ 572491 h 2077670"/>
                <a:gd name="connsiteX11" fmla="*/ 221873 w 2764111"/>
                <a:gd name="connsiteY11" fmla="*/ 183976 h 2077670"/>
                <a:gd name="connsiteX0" fmla="*/ 221873 w 2749398"/>
                <a:gd name="connsiteY0" fmla="*/ 183976 h 2077670"/>
                <a:gd name="connsiteX1" fmla="*/ 128952 w 2749398"/>
                <a:gd name="connsiteY1" fmla="*/ 2064983 h 2077670"/>
                <a:gd name="connsiteX2" fmla="*/ 1861333 w 2749398"/>
                <a:gd name="connsiteY2" fmla="*/ 2077670 h 2077670"/>
                <a:gd name="connsiteX3" fmla="*/ 1811798 w 2749398"/>
                <a:gd name="connsiteY3" fmla="*/ 1807346 h 2077670"/>
                <a:gd name="connsiteX4" fmla="*/ 2664150 w 2749398"/>
                <a:gd name="connsiteY4" fmla="*/ 130334 h 2077670"/>
                <a:gd name="connsiteX5" fmla="*/ 2054394 w 2749398"/>
                <a:gd name="connsiteY5" fmla="*/ 98409 h 2077670"/>
                <a:gd name="connsiteX6" fmla="*/ 2030082 w 2749398"/>
                <a:gd name="connsiteY6" fmla="*/ 303 h 2077670"/>
                <a:gd name="connsiteX7" fmla="*/ 1898273 w 2749398"/>
                <a:gd name="connsiteY7" fmla="*/ 22051 h 2077670"/>
                <a:gd name="connsiteX8" fmla="*/ 1900421 w 2749398"/>
                <a:gd name="connsiteY8" fmla="*/ 783060 h 2077670"/>
                <a:gd name="connsiteX9" fmla="*/ 1226678 w 2749398"/>
                <a:gd name="connsiteY9" fmla="*/ 497145 h 2077670"/>
                <a:gd name="connsiteX10" fmla="*/ 1130871 w 2749398"/>
                <a:gd name="connsiteY10" fmla="*/ 572491 h 2077670"/>
                <a:gd name="connsiteX11" fmla="*/ 221873 w 2749398"/>
                <a:gd name="connsiteY11" fmla="*/ 183976 h 2077670"/>
                <a:gd name="connsiteX0" fmla="*/ 221873 w 2749398"/>
                <a:gd name="connsiteY0" fmla="*/ 183976 h 2077670"/>
                <a:gd name="connsiteX1" fmla="*/ 128952 w 2749398"/>
                <a:gd name="connsiteY1" fmla="*/ 2064983 h 2077670"/>
                <a:gd name="connsiteX2" fmla="*/ 1861333 w 2749398"/>
                <a:gd name="connsiteY2" fmla="*/ 2077670 h 2077670"/>
                <a:gd name="connsiteX3" fmla="*/ 1811798 w 2749398"/>
                <a:gd name="connsiteY3" fmla="*/ 1807346 h 2077670"/>
                <a:gd name="connsiteX4" fmla="*/ 2664150 w 2749398"/>
                <a:gd name="connsiteY4" fmla="*/ 130334 h 2077670"/>
                <a:gd name="connsiteX5" fmla="*/ 2074193 w 2749398"/>
                <a:gd name="connsiteY5" fmla="*/ 375596 h 2077670"/>
                <a:gd name="connsiteX6" fmla="*/ 2030082 w 2749398"/>
                <a:gd name="connsiteY6" fmla="*/ 303 h 2077670"/>
                <a:gd name="connsiteX7" fmla="*/ 1898273 w 2749398"/>
                <a:gd name="connsiteY7" fmla="*/ 22051 h 2077670"/>
                <a:gd name="connsiteX8" fmla="*/ 1900421 w 2749398"/>
                <a:gd name="connsiteY8" fmla="*/ 783060 h 2077670"/>
                <a:gd name="connsiteX9" fmla="*/ 1226678 w 2749398"/>
                <a:gd name="connsiteY9" fmla="*/ 497145 h 2077670"/>
                <a:gd name="connsiteX10" fmla="*/ 1130871 w 2749398"/>
                <a:gd name="connsiteY10" fmla="*/ 572491 h 2077670"/>
                <a:gd name="connsiteX11" fmla="*/ 221873 w 2749398"/>
                <a:gd name="connsiteY11" fmla="*/ 183976 h 2077670"/>
                <a:gd name="connsiteX0" fmla="*/ 221873 w 2758225"/>
                <a:gd name="connsiteY0" fmla="*/ 183976 h 2109781"/>
                <a:gd name="connsiteX1" fmla="*/ 128952 w 2758225"/>
                <a:gd name="connsiteY1" fmla="*/ 2064983 h 2109781"/>
                <a:gd name="connsiteX2" fmla="*/ 1861333 w 2758225"/>
                <a:gd name="connsiteY2" fmla="*/ 2077670 h 2109781"/>
                <a:gd name="connsiteX3" fmla="*/ 1811798 w 2758225"/>
                <a:gd name="connsiteY3" fmla="*/ 1807346 h 2109781"/>
                <a:gd name="connsiteX4" fmla="*/ 2674050 w 2758225"/>
                <a:gd name="connsiteY4" fmla="*/ 407521 h 2109781"/>
                <a:gd name="connsiteX5" fmla="*/ 2074193 w 2758225"/>
                <a:gd name="connsiteY5" fmla="*/ 375596 h 2109781"/>
                <a:gd name="connsiteX6" fmla="*/ 2030082 w 2758225"/>
                <a:gd name="connsiteY6" fmla="*/ 303 h 2109781"/>
                <a:gd name="connsiteX7" fmla="*/ 1898273 w 2758225"/>
                <a:gd name="connsiteY7" fmla="*/ 22051 h 2109781"/>
                <a:gd name="connsiteX8" fmla="*/ 1900421 w 2758225"/>
                <a:gd name="connsiteY8" fmla="*/ 783060 h 2109781"/>
                <a:gd name="connsiteX9" fmla="*/ 1226678 w 2758225"/>
                <a:gd name="connsiteY9" fmla="*/ 497145 h 2109781"/>
                <a:gd name="connsiteX10" fmla="*/ 1130871 w 2758225"/>
                <a:gd name="connsiteY10" fmla="*/ 572491 h 2109781"/>
                <a:gd name="connsiteX11" fmla="*/ 221873 w 2758225"/>
                <a:gd name="connsiteY11" fmla="*/ 183976 h 2109781"/>
                <a:gd name="connsiteX0" fmla="*/ 221873 w 2758225"/>
                <a:gd name="connsiteY0" fmla="*/ 162543 h 2088348"/>
                <a:gd name="connsiteX1" fmla="*/ 128952 w 2758225"/>
                <a:gd name="connsiteY1" fmla="*/ 2043550 h 2088348"/>
                <a:gd name="connsiteX2" fmla="*/ 1861333 w 2758225"/>
                <a:gd name="connsiteY2" fmla="*/ 2056237 h 2088348"/>
                <a:gd name="connsiteX3" fmla="*/ 1811798 w 2758225"/>
                <a:gd name="connsiteY3" fmla="*/ 1785913 h 2088348"/>
                <a:gd name="connsiteX4" fmla="*/ 2674050 w 2758225"/>
                <a:gd name="connsiteY4" fmla="*/ 386088 h 2088348"/>
                <a:gd name="connsiteX5" fmla="*/ 2074193 w 2758225"/>
                <a:gd name="connsiteY5" fmla="*/ 354163 h 2088348"/>
                <a:gd name="connsiteX6" fmla="*/ 2059780 w 2758225"/>
                <a:gd name="connsiteY6" fmla="*/ 513445 h 2088348"/>
                <a:gd name="connsiteX7" fmla="*/ 1898273 w 2758225"/>
                <a:gd name="connsiteY7" fmla="*/ 618 h 2088348"/>
                <a:gd name="connsiteX8" fmla="*/ 1900421 w 2758225"/>
                <a:gd name="connsiteY8" fmla="*/ 761627 h 2088348"/>
                <a:gd name="connsiteX9" fmla="*/ 1226678 w 2758225"/>
                <a:gd name="connsiteY9" fmla="*/ 475712 h 2088348"/>
                <a:gd name="connsiteX10" fmla="*/ 1130871 w 2758225"/>
                <a:gd name="connsiteY10" fmla="*/ 551058 h 2088348"/>
                <a:gd name="connsiteX11" fmla="*/ 221873 w 2758225"/>
                <a:gd name="connsiteY11" fmla="*/ 162543 h 2088348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47770 w 2758225"/>
                <a:gd name="connsiteY7" fmla="*/ 323152 h 1925805"/>
                <a:gd name="connsiteX8" fmla="*/ 1900421 w 2758225"/>
                <a:gd name="connsiteY8" fmla="*/ 599084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18072 w 2758225"/>
                <a:gd name="connsiteY7" fmla="*/ 333052 h 1925805"/>
                <a:gd name="connsiteX8" fmla="*/ 1900421 w 2758225"/>
                <a:gd name="connsiteY8" fmla="*/ 599084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18072 w 2758225"/>
                <a:gd name="connsiteY7" fmla="*/ 333052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18072 w 2758225"/>
                <a:gd name="connsiteY7" fmla="*/ 333052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32922 w 2758225"/>
                <a:gd name="connsiteY7" fmla="*/ 441947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74630 w 2758225"/>
                <a:gd name="connsiteY6" fmla="*/ 425149 h 1925805"/>
                <a:gd name="connsiteX7" fmla="*/ 1932922 w 2758225"/>
                <a:gd name="connsiteY7" fmla="*/ 441947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9142 w 2758225"/>
                <a:gd name="connsiteY5" fmla="*/ 335163 h 1925805"/>
                <a:gd name="connsiteX6" fmla="*/ 2074630 w 2758225"/>
                <a:gd name="connsiteY6" fmla="*/ 425149 h 1925805"/>
                <a:gd name="connsiteX7" fmla="*/ 1932922 w 2758225"/>
                <a:gd name="connsiteY7" fmla="*/ 441947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3809"/>
                <a:gd name="connsiteY0" fmla="*/ 0 h 1962926"/>
                <a:gd name="connsiteX1" fmla="*/ 128952 w 2753809"/>
                <a:gd name="connsiteY1" fmla="*/ 1881007 h 1962926"/>
                <a:gd name="connsiteX2" fmla="*/ 1861333 w 2753809"/>
                <a:gd name="connsiteY2" fmla="*/ 1893694 h 1962926"/>
                <a:gd name="connsiteX3" fmla="*/ 1811798 w 2753809"/>
                <a:gd name="connsiteY3" fmla="*/ 1623370 h 1962926"/>
                <a:gd name="connsiteX4" fmla="*/ 2669101 w 2753809"/>
                <a:gd name="connsiteY4" fmla="*/ 357189 h 1962926"/>
                <a:gd name="connsiteX5" fmla="*/ 2079142 w 2753809"/>
                <a:gd name="connsiteY5" fmla="*/ 335163 h 1962926"/>
                <a:gd name="connsiteX6" fmla="*/ 2074630 w 2753809"/>
                <a:gd name="connsiteY6" fmla="*/ 425149 h 1962926"/>
                <a:gd name="connsiteX7" fmla="*/ 1932922 w 2753809"/>
                <a:gd name="connsiteY7" fmla="*/ 441947 h 1962926"/>
                <a:gd name="connsiteX8" fmla="*/ 1940020 w 2753809"/>
                <a:gd name="connsiteY8" fmla="*/ 698080 h 1962926"/>
                <a:gd name="connsiteX9" fmla="*/ 1226678 w 2753809"/>
                <a:gd name="connsiteY9" fmla="*/ 313169 h 1962926"/>
                <a:gd name="connsiteX10" fmla="*/ 1130871 w 2753809"/>
                <a:gd name="connsiteY10" fmla="*/ 388515 h 1962926"/>
                <a:gd name="connsiteX11" fmla="*/ 221873 w 2753809"/>
                <a:gd name="connsiteY11" fmla="*/ 0 h 1962926"/>
                <a:gd name="connsiteX0" fmla="*/ 221873 w 2753809"/>
                <a:gd name="connsiteY0" fmla="*/ 0 h 1952784"/>
                <a:gd name="connsiteX1" fmla="*/ 128952 w 2753809"/>
                <a:gd name="connsiteY1" fmla="*/ 1881007 h 1952784"/>
                <a:gd name="connsiteX2" fmla="*/ 1861333 w 2753809"/>
                <a:gd name="connsiteY2" fmla="*/ 1893694 h 1952784"/>
                <a:gd name="connsiteX3" fmla="*/ 1811798 w 2753809"/>
                <a:gd name="connsiteY3" fmla="*/ 1623370 h 1952784"/>
                <a:gd name="connsiteX4" fmla="*/ 2669101 w 2753809"/>
                <a:gd name="connsiteY4" fmla="*/ 322540 h 1952784"/>
                <a:gd name="connsiteX5" fmla="*/ 2079142 w 2753809"/>
                <a:gd name="connsiteY5" fmla="*/ 335163 h 1952784"/>
                <a:gd name="connsiteX6" fmla="*/ 2074630 w 2753809"/>
                <a:gd name="connsiteY6" fmla="*/ 425149 h 1952784"/>
                <a:gd name="connsiteX7" fmla="*/ 1932922 w 2753809"/>
                <a:gd name="connsiteY7" fmla="*/ 441947 h 1952784"/>
                <a:gd name="connsiteX8" fmla="*/ 1940020 w 2753809"/>
                <a:gd name="connsiteY8" fmla="*/ 698080 h 1952784"/>
                <a:gd name="connsiteX9" fmla="*/ 1226678 w 2753809"/>
                <a:gd name="connsiteY9" fmla="*/ 313169 h 1952784"/>
                <a:gd name="connsiteX10" fmla="*/ 1130871 w 2753809"/>
                <a:gd name="connsiteY10" fmla="*/ 388515 h 1952784"/>
                <a:gd name="connsiteX11" fmla="*/ 221873 w 2753809"/>
                <a:gd name="connsiteY11" fmla="*/ 0 h 1952784"/>
                <a:gd name="connsiteX0" fmla="*/ 221873 w 2753809"/>
                <a:gd name="connsiteY0" fmla="*/ 0 h 1952784"/>
                <a:gd name="connsiteX1" fmla="*/ 128952 w 2753809"/>
                <a:gd name="connsiteY1" fmla="*/ 1881007 h 1952784"/>
                <a:gd name="connsiteX2" fmla="*/ 1861333 w 2753809"/>
                <a:gd name="connsiteY2" fmla="*/ 1893694 h 1952784"/>
                <a:gd name="connsiteX3" fmla="*/ 1811798 w 2753809"/>
                <a:gd name="connsiteY3" fmla="*/ 1623370 h 1952784"/>
                <a:gd name="connsiteX4" fmla="*/ 2669101 w 2753809"/>
                <a:gd name="connsiteY4" fmla="*/ 322540 h 1952784"/>
                <a:gd name="connsiteX5" fmla="*/ 2079142 w 2753809"/>
                <a:gd name="connsiteY5" fmla="*/ 335163 h 1952784"/>
                <a:gd name="connsiteX6" fmla="*/ 2074630 w 2753809"/>
                <a:gd name="connsiteY6" fmla="*/ 425149 h 1952784"/>
                <a:gd name="connsiteX7" fmla="*/ 1932922 w 2753809"/>
                <a:gd name="connsiteY7" fmla="*/ 441947 h 1952784"/>
                <a:gd name="connsiteX8" fmla="*/ 1940020 w 2753809"/>
                <a:gd name="connsiteY8" fmla="*/ 698080 h 1952784"/>
                <a:gd name="connsiteX9" fmla="*/ 1226678 w 2753809"/>
                <a:gd name="connsiteY9" fmla="*/ 313169 h 1952784"/>
                <a:gd name="connsiteX10" fmla="*/ 1130871 w 2753809"/>
                <a:gd name="connsiteY10" fmla="*/ 388515 h 1952784"/>
                <a:gd name="connsiteX11" fmla="*/ 221873 w 2753809"/>
                <a:gd name="connsiteY11" fmla="*/ 0 h 1952784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79142 w 2709782"/>
                <a:gd name="connsiteY5" fmla="*/ 335163 h 1900716"/>
                <a:gd name="connsiteX6" fmla="*/ 2074630 w 2709782"/>
                <a:gd name="connsiteY6" fmla="*/ 425149 h 1900716"/>
                <a:gd name="connsiteX7" fmla="*/ 1932922 w 2709782"/>
                <a:gd name="connsiteY7" fmla="*/ 441947 h 1900716"/>
                <a:gd name="connsiteX8" fmla="*/ 1940020 w 2709782"/>
                <a:gd name="connsiteY8" fmla="*/ 698080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074630 w 2709782"/>
                <a:gd name="connsiteY6" fmla="*/ 425149 h 1900716"/>
                <a:gd name="connsiteX7" fmla="*/ 1932922 w 2709782"/>
                <a:gd name="connsiteY7" fmla="*/ 441947 h 1900716"/>
                <a:gd name="connsiteX8" fmla="*/ 1940020 w 2709782"/>
                <a:gd name="connsiteY8" fmla="*/ 698080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32922 w 2709782"/>
                <a:gd name="connsiteY7" fmla="*/ 441947 h 1900716"/>
                <a:gd name="connsiteX8" fmla="*/ 1940020 w 2709782"/>
                <a:gd name="connsiteY8" fmla="*/ 698080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1940020 w 2709782"/>
                <a:gd name="connsiteY8" fmla="*/ 698080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2009316 w 2709782"/>
                <a:gd name="connsiteY8" fmla="*/ 717879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2029115 w 2709782"/>
                <a:gd name="connsiteY8" fmla="*/ 861422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2029115 w 2709782"/>
                <a:gd name="connsiteY8" fmla="*/ 861422 h 1900716"/>
                <a:gd name="connsiteX9" fmla="*/ 1665772 w 2709782"/>
                <a:gd name="connsiteY9" fmla="*/ 522224 h 1900716"/>
                <a:gd name="connsiteX10" fmla="*/ 1226678 w 2709782"/>
                <a:gd name="connsiteY10" fmla="*/ 313169 h 1900716"/>
                <a:gd name="connsiteX11" fmla="*/ 1130871 w 2709782"/>
                <a:gd name="connsiteY11" fmla="*/ 388515 h 1900716"/>
                <a:gd name="connsiteX12" fmla="*/ 221873 w 2709782"/>
                <a:gd name="connsiteY12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2029115 w 2709782"/>
                <a:gd name="connsiteY8" fmla="*/ 861422 h 1900716"/>
                <a:gd name="connsiteX9" fmla="*/ 1546978 w 2709782"/>
                <a:gd name="connsiteY9" fmla="*/ 447977 h 1900716"/>
                <a:gd name="connsiteX10" fmla="*/ 1226678 w 2709782"/>
                <a:gd name="connsiteY10" fmla="*/ 313169 h 1900716"/>
                <a:gd name="connsiteX11" fmla="*/ 1130871 w 2709782"/>
                <a:gd name="connsiteY11" fmla="*/ 388515 h 1900716"/>
                <a:gd name="connsiteX12" fmla="*/ 221873 w 2709782"/>
                <a:gd name="connsiteY12" fmla="*/ 0 h 190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09782" h="1900716">
                  <a:moveTo>
                    <a:pt x="221873" y="0"/>
                  </a:moveTo>
                  <a:cubicBezTo>
                    <a:pt x="-257552" y="739775"/>
                    <a:pt x="200156" y="1655049"/>
                    <a:pt x="128952" y="1881007"/>
                  </a:cubicBezTo>
                  <a:lnTo>
                    <a:pt x="1861333" y="1893694"/>
                  </a:lnTo>
                  <a:cubicBezTo>
                    <a:pt x="1851421" y="1767288"/>
                    <a:pt x="1821710" y="1749776"/>
                    <a:pt x="1811798" y="1623370"/>
                  </a:cubicBezTo>
                  <a:cubicBezTo>
                    <a:pt x="2488388" y="2190050"/>
                    <a:pt x="2833837" y="1950617"/>
                    <a:pt x="2669101" y="322540"/>
                  </a:cubicBezTo>
                  <a:cubicBezTo>
                    <a:pt x="2260425" y="300724"/>
                    <a:pt x="2236145" y="330814"/>
                    <a:pt x="2098940" y="340113"/>
                  </a:cubicBezTo>
                  <a:cubicBezTo>
                    <a:pt x="2090924" y="281495"/>
                    <a:pt x="2127627" y="315574"/>
                    <a:pt x="2104328" y="266756"/>
                  </a:cubicBezTo>
                  <a:cubicBezTo>
                    <a:pt x="2038744" y="265508"/>
                    <a:pt x="2090026" y="262329"/>
                    <a:pt x="1987370" y="283554"/>
                  </a:cubicBezTo>
                  <a:cubicBezTo>
                    <a:pt x="1973922" y="463120"/>
                    <a:pt x="2019590" y="604247"/>
                    <a:pt x="2029115" y="861422"/>
                  </a:cubicBezTo>
                  <a:cubicBezTo>
                    <a:pt x="1974690" y="912750"/>
                    <a:pt x="1680717" y="539352"/>
                    <a:pt x="1546978" y="447977"/>
                  </a:cubicBezTo>
                  <a:cubicBezTo>
                    <a:pt x="1413239" y="356602"/>
                    <a:pt x="1315003" y="347003"/>
                    <a:pt x="1226678" y="313169"/>
                  </a:cubicBezTo>
                  <a:cubicBezTo>
                    <a:pt x="1226550" y="434700"/>
                    <a:pt x="1264864" y="504137"/>
                    <a:pt x="1130871" y="388515"/>
                  </a:cubicBezTo>
                  <a:cubicBezTo>
                    <a:pt x="766733" y="297358"/>
                    <a:pt x="654943" y="201789"/>
                    <a:pt x="2218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/>
            </a:p>
          </p:txBody>
        </p:sp>
      </p:grpSp>
      <p:sp>
        <p:nvSpPr>
          <p:cNvPr id="46" name="Rounded Rectangle 5">
            <a:extLst>
              <a:ext uri="{FF2B5EF4-FFF2-40B4-BE49-F238E27FC236}">
                <a16:creationId xmlns:a16="http://schemas.microsoft.com/office/drawing/2014/main" id="{C2874296-2D69-114D-AF8F-80AA9B22B3C7}"/>
              </a:ext>
            </a:extLst>
          </p:cNvPr>
          <p:cNvSpPr/>
          <p:nvPr/>
        </p:nvSpPr>
        <p:spPr>
          <a:xfrm flipH="1">
            <a:off x="4808959" y="150343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0E0C7673-247E-E042-910F-95C9BEA76EC8}"/>
              </a:ext>
            </a:extLst>
          </p:cNvPr>
          <p:cNvSpPr/>
          <p:nvPr/>
        </p:nvSpPr>
        <p:spPr>
          <a:xfrm>
            <a:off x="4803993" y="2302772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A4882BF-48C0-A4A9-5D42-8A2519BC187D}"/>
              </a:ext>
            </a:extLst>
          </p:cNvPr>
          <p:cNvSpPr/>
          <p:nvPr/>
        </p:nvSpPr>
        <p:spPr>
          <a:xfrm>
            <a:off x="3476513" y="1228522"/>
            <a:ext cx="4462069" cy="22413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Understand </a:t>
            </a:r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needs of markets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</a:t>
            </a:r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identify gaps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Provide recommendations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improve accessibility and customer experience</a:t>
            </a:r>
          </a:p>
        </p:txBody>
      </p:sp>
    </p:spTree>
    <p:extLst>
      <p:ext uri="{BB962C8B-B14F-4D97-AF65-F5344CB8AC3E}">
        <p14:creationId xmlns:p14="http://schemas.microsoft.com/office/powerpoint/2010/main" val="258393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Team Scope</a:t>
            </a:r>
          </a:p>
        </p:txBody>
      </p:sp>
      <p:grpSp>
        <p:nvGrpSpPr>
          <p:cNvPr id="3" name="그룹 10">
            <a:extLst>
              <a:ext uri="{FF2B5EF4-FFF2-40B4-BE49-F238E27FC236}">
                <a16:creationId xmlns:a16="http://schemas.microsoft.com/office/drawing/2014/main" id="{D8C1AD75-2D1A-4742-8C19-9784944F24E9}"/>
              </a:ext>
            </a:extLst>
          </p:cNvPr>
          <p:cNvGrpSpPr/>
          <p:nvPr/>
        </p:nvGrpSpPr>
        <p:grpSpPr>
          <a:xfrm>
            <a:off x="6880987" y="1020427"/>
            <a:ext cx="1579283" cy="2683034"/>
            <a:chOff x="9174647" y="1829474"/>
            <a:chExt cx="2105711" cy="3577379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1DB1C570-B555-4CF7-B2E9-609B5A377763}"/>
                </a:ext>
              </a:extLst>
            </p:cNvPr>
            <p:cNvSpPr/>
            <p:nvPr/>
          </p:nvSpPr>
          <p:spPr>
            <a:xfrm rot="5400000">
              <a:off x="10415746" y="4542240"/>
              <a:ext cx="1029884" cy="69934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B5053D-ECEE-407F-AA8C-EB8AF49AD937}"/>
                </a:ext>
              </a:extLst>
            </p:cNvPr>
            <p:cNvSpPr/>
            <p:nvPr/>
          </p:nvSpPr>
          <p:spPr>
            <a:xfrm>
              <a:off x="9174647" y="1829474"/>
              <a:ext cx="2068190" cy="302433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8DC7A5F-E08B-4539-8F2B-009D6A6BF3E1}"/>
              </a:ext>
            </a:extLst>
          </p:cNvPr>
          <p:cNvGrpSpPr/>
          <p:nvPr/>
        </p:nvGrpSpPr>
        <p:grpSpPr>
          <a:xfrm>
            <a:off x="7025753" y="1544273"/>
            <a:ext cx="1388894" cy="1448894"/>
            <a:chOff x="1348652" y="1684848"/>
            <a:chExt cx="1611899" cy="19318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C5959-4B80-41CE-A576-D6EB8353E8EF}"/>
                </a:ext>
              </a:extLst>
            </p:cNvPr>
            <p:cNvSpPr txBox="1"/>
            <p:nvPr/>
          </p:nvSpPr>
          <p:spPr>
            <a:xfrm>
              <a:off x="1348652" y="2016268"/>
              <a:ext cx="1420811" cy="1600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Primary competition in this space comes from other banks, in particular </a:t>
              </a:r>
              <a:r>
                <a:rPr lang="en-US" altLang="ko-KR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SuperBank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whose app already has provision to support PWD needs.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8C726E-7B47-4B71-989A-C23D21A07ABC}"/>
                </a:ext>
              </a:extLst>
            </p:cNvPr>
            <p:cNvSpPr txBox="1"/>
            <p:nvPr/>
          </p:nvSpPr>
          <p:spPr>
            <a:xfrm>
              <a:off x="1532187" y="1684848"/>
              <a:ext cx="1428364" cy="338555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Other Banks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그룹 7">
            <a:extLst>
              <a:ext uri="{FF2B5EF4-FFF2-40B4-BE49-F238E27FC236}">
                <a16:creationId xmlns:a16="http://schemas.microsoft.com/office/drawing/2014/main" id="{42F89DBD-193D-4DF5-A929-8EA37FFBE2D1}"/>
              </a:ext>
            </a:extLst>
          </p:cNvPr>
          <p:cNvGrpSpPr/>
          <p:nvPr/>
        </p:nvGrpSpPr>
        <p:grpSpPr>
          <a:xfrm>
            <a:off x="4819286" y="1020427"/>
            <a:ext cx="1579283" cy="2683034"/>
            <a:chOff x="6425713" y="1829474"/>
            <a:chExt cx="2105711" cy="3577379"/>
          </a:xfrm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A3413A88-CF5F-425E-825E-FE8F3CD71F9A}"/>
                </a:ext>
              </a:extLst>
            </p:cNvPr>
            <p:cNvSpPr/>
            <p:nvPr/>
          </p:nvSpPr>
          <p:spPr>
            <a:xfrm rot="5400000">
              <a:off x="7666812" y="4542240"/>
              <a:ext cx="1029884" cy="69934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106013-3C51-49D7-84C8-11E9AECF8DEE}"/>
                </a:ext>
              </a:extLst>
            </p:cNvPr>
            <p:cNvSpPr/>
            <p:nvPr/>
          </p:nvSpPr>
          <p:spPr>
            <a:xfrm>
              <a:off x="6425713" y="1829474"/>
              <a:ext cx="2068190" cy="302433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24EB5A-BAE1-4DED-BA8F-C2B9CD79AB02}"/>
              </a:ext>
            </a:extLst>
          </p:cNvPr>
          <p:cNvGrpSpPr/>
          <p:nvPr/>
        </p:nvGrpSpPr>
        <p:grpSpPr>
          <a:xfrm>
            <a:off x="4967763" y="1540582"/>
            <a:ext cx="1325758" cy="1555370"/>
            <a:chOff x="1352960" y="1679928"/>
            <a:chExt cx="1538626" cy="20738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84AEF1-DFB5-45B8-A602-905165D06C97}"/>
                </a:ext>
              </a:extLst>
            </p:cNvPr>
            <p:cNvSpPr txBox="1"/>
            <p:nvPr/>
          </p:nvSpPr>
          <p:spPr>
            <a:xfrm>
              <a:off x="1352960" y="1968651"/>
              <a:ext cx="1420812" cy="1785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Target customers specifically from the visually and hearing impaired, with possible provision for features that supports the PWD community as a whole.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0B34D7-C0D3-411B-8DEE-42E4EDBD53A6}"/>
                </a:ext>
              </a:extLst>
            </p:cNvPr>
            <p:cNvSpPr txBox="1"/>
            <p:nvPr/>
          </p:nvSpPr>
          <p:spPr>
            <a:xfrm>
              <a:off x="1375861" y="1679928"/>
              <a:ext cx="1515725" cy="338555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PWD Community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4">
            <a:extLst>
              <a:ext uri="{FF2B5EF4-FFF2-40B4-BE49-F238E27FC236}">
                <a16:creationId xmlns:a16="http://schemas.microsoft.com/office/drawing/2014/main" id="{D590009E-5078-4D5C-9934-A502F1C34B09}"/>
              </a:ext>
            </a:extLst>
          </p:cNvPr>
          <p:cNvGrpSpPr/>
          <p:nvPr/>
        </p:nvGrpSpPr>
        <p:grpSpPr>
          <a:xfrm>
            <a:off x="2757585" y="1020425"/>
            <a:ext cx="1579283" cy="2675891"/>
            <a:chOff x="3676778" y="1829474"/>
            <a:chExt cx="2105711" cy="3567854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5EB54C3-D3B6-4D0F-BD21-12868CAE4AE4}"/>
                </a:ext>
              </a:extLst>
            </p:cNvPr>
            <p:cNvSpPr/>
            <p:nvPr/>
          </p:nvSpPr>
          <p:spPr>
            <a:xfrm rot="5400000">
              <a:off x="4917877" y="4532715"/>
              <a:ext cx="1029884" cy="69934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F89A89A-CD0F-4A71-8067-9326D0E5F9BC}"/>
                </a:ext>
              </a:extLst>
            </p:cNvPr>
            <p:cNvSpPr/>
            <p:nvPr/>
          </p:nvSpPr>
          <p:spPr>
            <a:xfrm>
              <a:off x="3676778" y="1829474"/>
              <a:ext cx="2068190" cy="302433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CC758A-307E-45F6-BCA4-D24565ED4CA0}"/>
              </a:ext>
            </a:extLst>
          </p:cNvPr>
          <p:cNvGrpSpPr/>
          <p:nvPr/>
        </p:nvGrpSpPr>
        <p:grpSpPr>
          <a:xfrm>
            <a:off x="2859998" y="1540582"/>
            <a:ext cx="1464717" cy="1555370"/>
            <a:chOff x="1299501" y="1679930"/>
            <a:chExt cx="1699898" cy="20738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803BFD-14F8-4924-BFA9-4BA6CBA91CD5}"/>
                </a:ext>
              </a:extLst>
            </p:cNvPr>
            <p:cNvSpPr txBox="1"/>
            <p:nvPr/>
          </p:nvSpPr>
          <p:spPr>
            <a:xfrm>
              <a:off x="1342904" y="1968653"/>
              <a:ext cx="1420811" cy="1785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focus on the project would be on the </a:t>
              </a:r>
              <a:r>
                <a:rPr lang="en-US" altLang="ko-KR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TomoBank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app, in particular in the personal banking services (</a:t>
              </a:r>
              <a:r>
                <a:rPr lang="en-US" altLang="ko-KR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eg.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transfers, bank statement checking etc.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CF96F5-18C9-410F-9ED1-657AFA375AF2}"/>
                </a:ext>
              </a:extLst>
            </p:cNvPr>
            <p:cNvSpPr txBox="1"/>
            <p:nvPr/>
          </p:nvSpPr>
          <p:spPr>
            <a:xfrm>
              <a:off x="1299501" y="1679930"/>
              <a:ext cx="1699898" cy="338555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10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TomoBank</a:t>
              </a:r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Connect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9DD1CB1-0F78-4A7E-A323-A3F692647AA8}"/>
              </a:ext>
            </a:extLst>
          </p:cNvPr>
          <p:cNvSpPr/>
          <p:nvPr/>
        </p:nvSpPr>
        <p:spPr>
          <a:xfrm>
            <a:off x="2764225" y="3782896"/>
            <a:ext cx="1566000" cy="55445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AC6CFE-6B78-4540-85C1-4E6970019B31}"/>
              </a:ext>
            </a:extLst>
          </p:cNvPr>
          <p:cNvSpPr/>
          <p:nvPr/>
        </p:nvSpPr>
        <p:spPr>
          <a:xfrm>
            <a:off x="4825926" y="3782895"/>
            <a:ext cx="1566000" cy="55445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746E3C-A82C-4E9D-98BF-2BAA8F3493D6}"/>
              </a:ext>
            </a:extLst>
          </p:cNvPr>
          <p:cNvSpPr/>
          <p:nvPr/>
        </p:nvSpPr>
        <p:spPr>
          <a:xfrm>
            <a:off x="6887627" y="3782896"/>
            <a:ext cx="1566000" cy="554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DECAC1-7F0E-411E-846E-372B5672405E}"/>
              </a:ext>
            </a:extLst>
          </p:cNvPr>
          <p:cNvSpPr txBox="1"/>
          <p:nvPr/>
        </p:nvSpPr>
        <p:spPr>
          <a:xfrm>
            <a:off x="2872150" y="3817957"/>
            <a:ext cx="1350150" cy="461665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 Elements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780A3-C533-4E33-80F6-549AB210EC1A}"/>
              </a:ext>
            </a:extLst>
          </p:cNvPr>
          <p:cNvSpPr txBox="1"/>
          <p:nvPr/>
        </p:nvSpPr>
        <p:spPr>
          <a:xfrm>
            <a:off x="4933851" y="3817957"/>
            <a:ext cx="1350150" cy="461665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Target Customers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C278E5-F5CB-4B0C-BF3C-210E24BFCFFA}"/>
              </a:ext>
            </a:extLst>
          </p:cNvPr>
          <p:cNvSpPr txBox="1"/>
          <p:nvPr/>
        </p:nvSpPr>
        <p:spPr>
          <a:xfrm>
            <a:off x="6995552" y="3817957"/>
            <a:ext cx="1350150" cy="461665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Competitor Analysis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760981A-D28D-43FE-B84E-4FDA3FA64C78}"/>
              </a:ext>
            </a:extLst>
          </p:cNvPr>
          <p:cNvGrpSpPr/>
          <p:nvPr/>
        </p:nvGrpSpPr>
        <p:grpSpPr>
          <a:xfrm>
            <a:off x="695883" y="1020427"/>
            <a:ext cx="7128099" cy="3327234"/>
            <a:chOff x="927844" y="1829475"/>
            <a:chExt cx="9504132" cy="4436312"/>
          </a:xfrm>
        </p:grpSpPr>
        <p:grpSp>
          <p:nvGrpSpPr>
            <p:cNvPr id="21" name="그룹 3">
              <a:extLst>
                <a:ext uri="{FF2B5EF4-FFF2-40B4-BE49-F238E27FC236}">
                  <a16:creationId xmlns:a16="http://schemas.microsoft.com/office/drawing/2014/main" id="{9B2B715F-BEBC-4C36-8BD9-461D838C64BB}"/>
                </a:ext>
              </a:extLst>
            </p:cNvPr>
            <p:cNvGrpSpPr/>
            <p:nvPr/>
          </p:nvGrpSpPr>
          <p:grpSpPr>
            <a:xfrm>
              <a:off x="927844" y="1829475"/>
              <a:ext cx="2124760" cy="3567853"/>
              <a:chOff x="927844" y="1829474"/>
              <a:chExt cx="2124760" cy="3567853"/>
            </a:xfrm>
          </p:grpSpPr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F632CAC4-47C5-427E-B858-B8A3ACDBA77B}"/>
                  </a:ext>
                </a:extLst>
              </p:cNvPr>
              <p:cNvSpPr/>
              <p:nvPr/>
            </p:nvSpPr>
            <p:spPr>
              <a:xfrm rot="5400000">
                <a:off x="2187992" y="4532715"/>
                <a:ext cx="1029884" cy="69934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5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CC316DB-B01E-4E20-8072-74715A47F5A1}"/>
                  </a:ext>
                </a:extLst>
              </p:cNvPr>
              <p:cNvSpPr/>
              <p:nvPr/>
            </p:nvSpPr>
            <p:spPr>
              <a:xfrm>
                <a:off x="927844" y="1829474"/>
                <a:ext cx="2068189" cy="3024336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  <a:effectLst>
                <a:innerShdw blurRad="127000" dist="127000" dir="13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5" dirty="0">
                  <a:cs typeface="Arial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8FB57DC-6BCD-4385-88CF-81EDA481BE4C}"/>
                </a:ext>
              </a:extLst>
            </p:cNvPr>
            <p:cNvGrpSpPr/>
            <p:nvPr/>
          </p:nvGrpSpPr>
          <p:grpSpPr>
            <a:xfrm>
              <a:off x="1191905" y="2520801"/>
              <a:ext cx="1688788" cy="2219770"/>
              <a:chOff x="1410485" y="1677712"/>
              <a:chExt cx="1469960" cy="221977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B3B9B0A-B55F-446D-9CDD-4EAAB5EB3454}"/>
                  </a:ext>
                </a:extLst>
              </p:cNvPr>
              <p:cNvSpPr txBox="1"/>
              <p:nvPr/>
            </p:nvSpPr>
            <p:spPr>
              <a:xfrm>
                <a:off x="1410485" y="1927712"/>
                <a:ext cx="1420810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TomoBank</a:t>
                </a:r>
                <a:r>
                  <a:rPr lang="en-US" altLang="ko-K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hopes to for project to be Asia focused, with plans for a pilot roll out in Singapore, with follow up proposal to expand to Japan, Korea, Thailand and </a:t>
                </a:r>
                <a:r>
                  <a:rPr lang="en-US" altLang="ko-KR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Phillipines</a:t>
                </a:r>
                <a:endPara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85DBCB-6A9F-44A3-BC8F-B3D910A53090}"/>
                  </a:ext>
                </a:extLst>
              </p:cNvPr>
              <p:cNvSpPr txBox="1"/>
              <p:nvPr/>
            </p:nvSpPr>
            <p:spPr>
              <a:xfrm>
                <a:off x="1452079" y="1677712"/>
                <a:ext cx="1428366" cy="338555"/>
              </a:xfrm>
              <a:prstGeom prst="rect">
                <a:avLst/>
              </a:prstGeom>
              <a:noFill/>
            </p:spPr>
            <p:txBody>
              <a:bodyPr wrap="square" lIns="81000" rIns="81000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Asia Focused</a:t>
                </a:r>
                <a:endParaRPr lang="ko-KR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8531E0E-2AFD-4F4D-96BC-595FCD4897EE}"/>
                </a:ext>
              </a:extLst>
            </p:cNvPr>
            <p:cNvSpPr/>
            <p:nvPr/>
          </p:nvSpPr>
          <p:spPr>
            <a:xfrm>
              <a:off x="936699" y="5512768"/>
              <a:ext cx="2088000" cy="75301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7055A80-14F8-4CD8-A356-D481BC7480B4}"/>
                </a:ext>
              </a:extLst>
            </p:cNvPr>
            <p:cNvSpPr txBox="1"/>
            <p:nvPr/>
          </p:nvSpPr>
          <p:spPr>
            <a:xfrm>
              <a:off x="1080599" y="5559515"/>
              <a:ext cx="1800200" cy="615553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Geographical Location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Rounded Rectangle 27">
              <a:extLst>
                <a:ext uri="{FF2B5EF4-FFF2-40B4-BE49-F238E27FC236}">
                  <a16:creationId xmlns:a16="http://schemas.microsoft.com/office/drawing/2014/main" id="{0D1C3AB6-CFDE-4D5D-8F9D-BB53F0A0B60C}"/>
                </a:ext>
              </a:extLst>
            </p:cNvPr>
            <p:cNvSpPr/>
            <p:nvPr/>
          </p:nvSpPr>
          <p:spPr>
            <a:xfrm>
              <a:off x="9985512" y="2140505"/>
              <a:ext cx="446464" cy="342944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 dirty="0"/>
            </a:p>
          </p:txBody>
        </p:sp>
      </p:grpSp>
      <p:sp>
        <p:nvSpPr>
          <p:cNvPr id="36" name="Rectangle 16">
            <a:extLst>
              <a:ext uri="{FF2B5EF4-FFF2-40B4-BE49-F238E27FC236}">
                <a16:creationId xmlns:a16="http://schemas.microsoft.com/office/drawing/2014/main" id="{EE26EA4F-C884-4483-BD27-5158E2C45D6A}"/>
              </a:ext>
            </a:extLst>
          </p:cNvPr>
          <p:cNvSpPr/>
          <p:nvPr/>
        </p:nvSpPr>
        <p:spPr>
          <a:xfrm rot="2700000">
            <a:off x="3430116" y="1134028"/>
            <a:ext cx="234220" cy="41991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37" name="Teardrop 1">
            <a:extLst>
              <a:ext uri="{FF2B5EF4-FFF2-40B4-BE49-F238E27FC236}">
                <a16:creationId xmlns:a16="http://schemas.microsoft.com/office/drawing/2014/main" id="{4F8F2436-1E4F-407E-AA38-37278A048F06}"/>
              </a:ext>
            </a:extLst>
          </p:cNvPr>
          <p:cNvSpPr/>
          <p:nvPr/>
        </p:nvSpPr>
        <p:spPr>
          <a:xfrm rot="18805991">
            <a:off x="5434297" y="1171177"/>
            <a:ext cx="349259" cy="345614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58389F78-3278-4239-92F6-7795EA203D81}"/>
              </a:ext>
            </a:extLst>
          </p:cNvPr>
          <p:cNvSpPr/>
          <p:nvPr/>
        </p:nvSpPr>
        <p:spPr>
          <a:xfrm>
            <a:off x="1299605" y="1247293"/>
            <a:ext cx="343697" cy="225883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28453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Key Deliverables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3C1945F9-EC1A-4DC6-94BC-B32747B005FE}"/>
              </a:ext>
            </a:extLst>
          </p:cNvPr>
          <p:cNvSpPr/>
          <p:nvPr/>
        </p:nvSpPr>
        <p:spPr>
          <a:xfrm>
            <a:off x="672398" y="1004296"/>
            <a:ext cx="1614545" cy="3213543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2025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525DC-8BA7-4018-90E4-2BDCE54D14CE}"/>
              </a:ext>
            </a:extLst>
          </p:cNvPr>
          <p:cNvSpPr txBox="1"/>
          <p:nvPr/>
        </p:nvSpPr>
        <p:spPr>
          <a:xfrm>
            <a:off x="892562" y="2422626"/>
            <a:ext cx="1231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/>
              <a:t>Provide a market analysis report on current state of the app, and what are the existing market needs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F92240F-9426-4459-961B-946E9397F0BD}"/>
              </a:ext>
            </a:extLst>
          </p:cNvPr>
          <p:cNvSpPr/>
          <p:nvPr/>
        </p:nvSpPr>
        <p:spPr>
          <a:xfrm>
            <a:off x="672398" y="1129042"/>
            <a:ext cx="1108844" cy="648072"/>
          </a:xfrm>
          <a:prstGeom prst="rightArrow">
            <a:avLst>
              <a:gd name="adj1" fmla="val 65118"/>
              <a:gd name="adj2" fmla="val 836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333B-F156-427B-AAF1-944EE4E4CA42}"/>
              </a:ext>
            </a:extLst>
          </p:cNvPr>
          <p:cNvSpPr txBox="1"/>
          <p:nvPr/>
        </p:nvSpPr>
        <p:spPr>
          <a:xfrm>
            <a:off x="922419" y="1261548"/>
            <a:ext cx="486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ounded Rectangle 64">
            <a:extLst>
              <a:ext uri="{FF2B5EF4-FFF2-40B4-BE49-F238E27FC236}">
                <a16:creationId xmlns:a16="http://schemas.microsoft.com/office/drawing/2014/main" id="{E89F2E82-E7EE-4C9E-8597-98FAD43633DD}"/>
              </a:ext>
            </a:extLst>
          </p:cNvPr>
          <p:cNvSpPr/>
          <p:nvPr/>
        </p:nvSpPr>
        <p:spPr>
          <a:xfrm>
            <a:off x="2682750" y="1004296"/>
            <a:ext cx="1614545" cy="3213543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2025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12232A-A513-4EDD-8F67-EE885CFE5C78}"/>
              </a:ext>
            </a:extLst>
          </p:cNvPr>
          <p:cNvSpPr txBox="1"/>
          <p:nvPr/>
        </p:nvSpPr>
        <p:spPr>
          <a:xfrm>
            <a:off x="2867857" y="2423723"/>
            <a:ext cx="12316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/>
              <a:t>Provide a competitor and related industry report on what are the practices within the market at this point</a:t>
            </a:r>
            <a:endParaRPr lang="en-SG" sz="1000" dirty="0"/>
          </a:p>
        </p:txBody>
      </p:sp>
      <p:sp>
        <p:nvSpPr>
          <p:cNvPr id="13" name="Right Arrow 66">
            <a:extLst>
              <a:ext uri="{FF2B5EF4-FFF2-40B4-BE49-F238E27FC236}">
                <a16:creationId xmlns:a16="http://schemas.microsoft.com/office/drawing/2014/main" id="{1AFC4C71-6016-4497-B259-A0F52845B0DF}"/>
              </a:ext>
            </a:extLst>
          </p:cNvPr>
          <p:cNvSpPr/>
          <p:nvPr/>
        </p:nvSpPr>
        <p:spPr>
          <a:xfrm>
            <a:off x="2682749" y="1129042"/>
            <a:ext cx="1108844" cy="648072"/>
          </a:xfrm>
          <a:prstGeom prst="rightArrow">
            <a:avLst>
              <a:gd name="adj1" fmla="val 65118"/>
              <a:gd name="adj2" fmla="val 846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BBAD1-7EBC-4E45-AE20-2B920F2D7751}"/>
              </a:ext>
            </a:extLst>
          </p:cNvPr>
          <p:cNvSpPr txBox="1"/>
          <p:nvPr/>
        </p:nvSpPr>
        <p:spPr>
          <a:xfrm>
            <a:off x="2917815" y="1261548"/>
            <a:ext cx="486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ounded Rectangle 71">
            <a:extLst>
              <a:ext uri="{FF2B5EF4-FFF2-40B4-BE49-F238E27FC236}">
                <a16:creationId xmlns:a16="http://schemas.microsoft.com/office/drawing/2014/main" id="{7D0BCF7D-5706-4743-9547-30B7A843D0E5}"/>
              </a:ext>
            </a:extLst>
          </p:cNvPr>
          <p:cNvSpPr/>
          <p:nvPr/>
        </p:nvSpPr>
        <p:spPr>
          <a:xfrm>
            <a:off x="4693101" y="1004296"/>
            <a:ext cx="1614545" cy="3213543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202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09E6C8-FD57-43A4-B647-BE328D503B61}"/>
              </a:ext>
            </a:extLst>
          </p:cNvPr>
          <p:cNvSpPr txBox="1"/>
          <p:nvPr/>
        </p:nvSpPr>
        <p:spPr>
          <a:xfrm>
            <a:off x="4913212" y="2431803"/>
            <a:ext cx="12301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/>
              <a:t>Provide 5-10 recommendations on what could be done to increase accessibility of </a:t>
            </a:r>
            <a:r>
              <a:rPr lang="en-GB" sz="1000" dirty="0" err="1"/>
              <a:t>TomoBank</a:t>
            </a:r>
            <a:r>
              <a:rPr lang="en-GB" sz="1000" dirty="0"/>
              <a:t> Connect app (particularly visual impaired and hearing impaired)</a:t>
            </a:r>
            <a:endParaRPr lang="en-SG" sz="1000" dirty="0"/>
          </a:p>
        </p:txBody>
      </p:sp>
      <p:sp>
        <p:nvSpPr>
          <p:cNvPr id="19" name="Right Arrow 73">
            <a:extLst>
              <a:ext uri="{FF2B5EF4-FFF2-40B4-BE49-F238E27FC236}">
                <a16:creationId xmlns:a16="http://schemas.microsoft.com/office/drawing/2014/main" id="{644BAD84-2B0F-440C-8BE1-D05D443EE5F4}"/>
              </a:ext>
            </a:extLst>
          </p:cNvPr>
          <p:cNvSpPr/>
          <p:nvPr/>
        </p:nvSpPr>
        <p:spPr>
          <a:xfrm>
            <a:off x="4693101" y="1129042"/>
            <a:ext cx="1108844" cy="648072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F56028-DB8B-44D7-9297-8EA3E4FD85D0}"/>
              </a:ext>
            </a:extLst>
          </p:cNvPr>
          <p:cNvSpPr txBox="1"/>
          <p:nvPr/>
        </p:nvSpPr>
        <p:spPr>
          <a:xfrm>
            <a:off x="4913212" y="1261548"/>
            <a:ext cx="486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Rounded Rectangle 78">
            <a:extLst>
              <a:ext uri="{FF2B5EF4-FFF2-40B4-BE49-F238E27FC236}">
                <a16:creationId xmlns:a16="http://schemas.microsoft.com/office/drawing/2014/main" id="{676F6070-24AD-4D7E-802B-A6734E33582B}"/>
              </a:ext>
            </a:extLst>
          </p:cNvPr>
          <p:cNvSpPr/>
          <p:nvPr/>
        </p:nvSpPr>
        <p:spPr>
          <a:xfrm>
            <a:off x="6703454" y="1004296"/>
            <a:ext cx="1614545" cy="3213543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2025"/>
          </a:p>
        </p:txBody>
      </p:sp>
      <p:sp>
        <p:nvSpPr>
          <p:cNvPr id="25" name="Right Arrow 80">
            <a:extLst>
              <a:ext uri="{FF2B5EF4-FFF2-40B4-BE49-F238E27FC236}">
                <a16:creationId xmlns:a16="http://schemas.microsoft.com/office/drawing/2014/main" id="{73FD92FB-5EC6-4424-B0D6-95F27DFAE786}"/>
              </a:ext>
            </a:extLst>
          </p:cNvPr>
          <p:cNvSpPr/>
          <p:nvPr/>
        </p:nvSpPr>
        <p:spPr>
          <a:xfrm>
            <a:off x="6703454" y="1129042"/>
            <a:ext cx="1108844" cy="648072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148520-F1E4-4235-A9FF-C746ABA6A418}"/>
              </a:ext>
            </a:extLst>
          </p:cNvPr>
          <p:cNvSpPr txBox="1"/>
          <p:nvPr/>
        </p:nvSpPr>
        <p:spPr>
          <a:xfrm>
            <a:off x="6908608" y="1261548"/>
            <a:ext cx="486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FB42BA-A82E-CC49-9716-00F278349B9B}"/>
              </a:ext>
            </a:extLst>
          </p:cNvPr>
          <p:cNvSpPr txBox="1"/>
          <p:nvPr/>
        </p:nvSpPr>
        <p:spPr>
          <a:xfrm>
            <a:off x="6908608" y="2431803"/>
            <a:ext cx="12301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/>
              <a:t>Highlight the projected timeline, the budget and the plan of execution for these recommendations</a:t>
            </a:r>
            <a:endParaRPr lang="en-SG" sz="1000" dirty="0"/>
          </a:p>
        </p:txBody>
      </p:sp>
      <p:sp>
        <p:nvSpPr>
          <p:cNvPr id="32" name="Block Arc 41">
            <a:extLst>
              <a:ext uri="{FF2B5EF4-FFF2-40B4-BE49-F238E27FC236}">
                <a16:creationId xmlns:a16="http://schemas.microsoft.com/office/drawing/2014/main" id="{3C594D83-FFB8-F340-9D6F-6CDCA7959FB7}"/>
              </a:ext>
            </a:extLst>
          </p:cNvPr>
          <p:cNvSpPr/>
          <p:nvPr/>
        </p:nvSpPr>
        <p:spPr>
          <a:xfrm>
            <a:off x="1322629" y="1920500"/>
            <a:ext cx="314079" cy="35648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3" name="Block Arc 11">
            <a:extLst>
              <a:ext uri="{FF2B5EF4-FFF2-40B4-BE49-F238E27FC236}">
                <a16:creationId xmlns:a16="http://schemas.microsoft.com/office/drawing/2014/main" id="{58F60608-28B7-9A47-82D2-31404DCEDB75}"/>
              </a:ext>
            </a:extLst>
          </p:cNvPr>
          <p:cNvSpPr/>
          <p:nvPr/>
        </p:nvSpPr>
        <p:spPr>
          <a:xfrm rot="10800000">
            <a:off x="3357149" y="1934136"/>
            <a:ext cx="253047" cy="322265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8384BB32-3067-274E-B35C-3051391CD954}"/>
              </a:ext>
            </a:extLst>
          </p:cNvPr>
          <p:cNvSpPr/>
          <p:nvPr/>
        </p:nvSpPr>
        <p:spPr>
          <a:xfrm>
            <a:off x="5393378" y="1896809"/>
            <a:ext cx="303178" cy="38017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Trapezoid 13">
            <a:extLst>
              <a:ext uri="{FF2B5EF4-FFF2-40B4-BE49-F238E27FC236}">
                <a16:creationId xmlns:a16="http://schemas.microsoft.com/office/drawing/2014/main" id="{C7C8FA02-8A83-D742-8E8C-1C45FD88E23B}"/>
              </a:ext>
            </a:extLst>
          </p:cNvPr>
          <p:cNvSpPr/>
          <p:nvPr/>
        </p:nvSpPr>
        <p:spPr>
          <a:xfrm>
            <a:off x="7325351" y="1920500"/>
            <a:ext cx="353624" cy="346967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BCE9E9-E5AB-344D-872F-DA64D454A40A}"/>
              </a:ext>
            </a:extLst>
          </p:cNvPr>
          <p:cNvSpPr txBox="1"/>
          <p:nvPr/>
        </p:nvSpPr>
        <p:spPr>
          <a:xfrm>
            <a:off x="1070353" y="4375170"/>
            <a:ext cx="58382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Additional Deliverable: </a:t>
            </a:r>
          </a:p>
          <a:p>
            <a:r>
              <a:rPr lang="en-GB" sz="1000" dirty="0"/>
              <a:t>Propose additional partners, existing tools that can be integrated with </a:t>
            </a:r>
            <a:r>
              <a:rPr lang="en-GB" sz="1000" dirty="0" err="1"/>
              <a:t>TomoBank</a:t>
            </a:r>
            <a:r>
              <a:rPr lang="en-GB" sz="1000" dirty="0"/>
              <a:t> Connect, to streamline the incorporation of accessibility services</a:t>
            </a:r>
            <a:endParaRPr lang="en-SG" sz="1000" dirty="0"/>
          </a:p>
        </p:txBody>
      </p:sp>
      <p:sp>
        <p:nvSpPr>
          <p:cNvPr id="37" name="Frame 17">
            <a:extLst>
              <a:ext uri="{FF2B5EF4-FFF2-40B4-BE49-F238E27FC236}">
                <a16:creationId xmlns:a16="http://schemas.microsoft.com/office/drawing/2014/main" id="{44E8F80A-FF9E-0348-A1D0-D301EC5BD7DF}"/>
              </a:ext>
            </a:extLst>
          </p:cNvPr>
          <p:cNvSpPr/>
          <p:nvPr/>
        </p:nvSpPr>
        <p:spPr>
          <a:xfrm>
            <a:off x="672398" y="4468227"/>
            <a:ext cx="318743" cy="29895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84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Project Methodology</a:t>
            </a:r>
          </a:p>
        </p:txBody>
      </p:sp>
      <p:sp>
        <p:nvSpPr>
          <p:cNvPr id="28" name="Pentagon 2">
            <a:extLst>
              <a:ext uri="{FF2B5EF4-FFF2-40B4-BE49-F238E27FC236}">
                <a16:creationId xmlns:a16="http://schemas.microsoft.com/office/drawing/2014/main" id="{DB47CC91-0EBA-4503-9493-96236D114A31}"/>
              </a:ext>
            </a:extLst>
          </p:cNvPr>
          <p:cNvSpPr/>
          <p:nvPr/>
        </p:nvSpPr>
        <p:spPr>
          <a:xfrm rot="5400000">
            <a:off x="4693904" y="1191330"/>
            <a:ext cx="756000" cy="428374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C7F7A375-B865-4C70-8B7E-5C09CB31D815}"/>
              </a:ext>
            </a:extLst>
          </p:cNvPr>
          <p:cNvSpPr/>
          <p:nvPr/>
        </p:nvSpPr>
        <p:spPr>
          <a:xfrm rot="18900000">
            <a:off x="6511553" y="3012434"/>
            <a:ext cx="627803" cy="62780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050"/>
          </a:p>
        </p:txBody>
      </p:sp>
      <p:sp>
        <p:nvSpPr>
          <p:cNvPr id="30" name="Rounded Rectangle 24">
            <a:extLst>
              <a:ext uri="{FF2B5EF4-FFF2-40B4-BE49-F238E27FC236}">
                <a16:creationId xmlns:a16="http://schemas.microsoft.com/office/drawing/2014/main" id="{72108CC0-B298-4C5D-BD8E-7CE8A3C9D035}"/>
              </a:ext>
            </a:extLst>
          </p:cNvPr>
          <p:cNvSpPr/>
          <p:nvPr/>
        </p:nvSpPr>
        <p:spPr>
          <a:xfrm rot="18900000">
            <a:off x="6570017" y="3070898"/>
            <a:ext cx="510875" cy="510875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842C00-9650-4AAF-BAB3-D20BD07532B5}"/>
              </a:ext>
            </a:extLst>
          </p:cNvPr>
          <p:cNvSpPr txBox="1"/>
          <p:nvPr/>
        </p:nvSpPr>
        <p:spPr>
          <a:xfrm>
            <a:off x="6638573" y="3187836"/>
            <a:ext cx="373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Pentagon 3">
            <a:extLst>
              <a:ext uri="{FF2B5EF4-FFF2-40B4-BE49-F238E27FC236}">
                <a16:creationId xmlns:a16="http://schemas.microsoft.com/office/drawing/2014/main" id="{CA4D9453-6CAF-4CD6-8C08-E183DD94E2BE}"/>
              </a:ext>
            </a:extLst>
          </p:cNvPr>
          <p:cNvSpPr/>
          <p:nvPr/>
        </p:nvSpPr>
        <p:spPr>
          <a:xfrm rot="5400000">
            <a:off x="4693905" y="-428962"/>
            <a:ext cx="756000" cy="42837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A98172EA-95D4-415C-954F-49DDF7E43202}"/>
              </a:ext>
            </a:extLst>
          </p:cNvPr>
          <p:cNvSpPr/>
          <p:nvPr/>
        </p:nvSpPr>
        <p:spPr>
          <a:xfrm rot="18900000">
            <a:off x="6510920" y="1391511"/>
            <a:ext cx="629070" cy="62907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050"/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7207F62F-9F57-4229-8523-5C1B83637635}"/>
              </a:ext>
            </a:extLst>
          </p:cNvPr>
          <p:cNvSpPr/>
          <p:nvPr/>
        </p:nvSpPr>
        <p:spPr>
          <a:xfrm rot="18900000">
            <a:off x="6569502" y="1450094"/>
            <a:ext cx="511905" cy="511905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D890B-7341-4ED4-AC05-F0A9FBE419AD}"/>
              </a:ext>
            </a:extLst>
          </p:cNvPr>
          <p:cNvSpPr txBox="1"/>
          <p:nvPr/>
        </p:nvSpPr>
        <p:spPr>
          <a:xfrm>
            <a:off x="6638195" y="1567547"/>
            <a:ext cx="3745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Pentagon 13">
            <a:extLst>
              <a:ext uri="{FF2B5EF4-FFF2-40B4-BE49-F238E27FC236}">
                <a16:creationId xmlns:a16="http://schemas.microsoft.com/office/drawing/2014/main" id="{23BAFC3A-17AE-4DE7-AD09-1C3AF24D6F50}"/>
              </a:ext>
            </a:extLst>
          </p:cNvPr>
          <p:cNvSpPr/>
          <p:nvPr/>
        </p:nvSpPr>
        <p:spPr>
          <a:xfrm rot="16200000">
            <a:off x="4531815" y="2155890"/>
            <a:ext cx="756000" cy="40027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8" name="Rounded Rectangle 19">
            <a:extLst>
              <a:ext uri="{FF2B5EF4-FFF2-40B4-BE49-F238E27FC236}">
                <a16:creationId xmlns:a16="http://schemas.microsoft.com/office/drawing/2014/main" id="{56C488A5-F5AF-419B-90CB-5FA21E78DB2C}"/>
              </a:ext>
            </a:extLst>
          </p:cNvPr>
          <p:cNvSpPr/>
          <p:nvPr/>
        </p:nvSpPr>
        <p:spPr>
          <a:xfrm rot="18900000">
            <a:off x="2977376" y="3833627"/>
            <a:ext cx="627803" cy="62780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050"/>
          </a:p>
        </p:txBody>
      </p:sp>
      <p:sp>
        <p:nvSpPr>
          <p:cNvPr id="39" name="Rounded Rectangle 20">
            <a:extLst>
              <a:ext uri="{FF2B5EF4-FFF2-40B4-BE49-F238E27FC236}">
                <a16:creationId xmlns:a16="http://schemas.microsoft.com/office/drawing/2014/main" id="{8D87409E-C939-4D0D-8C27-4D281B059F48}"/>
              </a:ext>
            </a:extLst>
          </p:cNvPr>
          <p:cNvSpPr/>
          <p:nvPr/>
        </p:nvSpPr>
        <p:spPr>
          <a:xfrm rot="18900000">
            <a:off x="3035840" y="3892091"/>
            <a:ext cx="510875" cy="510875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6828D4-A583-4821-AA05-F103336C573D}"/>
              </a:ext>
            </a:extLst>
          </p:cNvPr>
          <p:cNvSpPr txBox="1"/>
          <p:nvPr/>
        </p:nvSpPr>
        <p:spPr>
          <a:xfrm>
            <a:off x="3104395" y="4009029"/>
            <a:ext cx="373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Pentagon 12">
            <a:extLst>
              <a:ext uri="{FF2B5EF4-FFF2-40B4-BE49-F238E27FC236}">
                <a16:creationId xmlns:a16="http://schemas.microsoft.com/office/drawing/2014/main" id="{95CA3CB6-1BED-4A7A-83CD-76823DC69392}"/>
              </a:ext>
            </a:extLst>
          </p:cNvPr>
          <p:cNvSpPr/>
          <p:nvPr/>
        </p:nvSpPr>
        <p:spPr>
          <a:xfrm rot="16200000">
            <a:off x="4531814" y="535600"/>
            <a:ext cx="756000" cy="40027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Rounded Rectangle 15">
            <a:extLst>
              <a:ext uri="{FF2B5EF4-FFF2-40B4-BE49-F238E27FC236}">
                <a16:creationId xmlns:a16="http://schemas.microsoft.com/office/drawing/2014/main" id="{3317DFC8-4FFE-4A26-9310-DD036E6995C9}"/>
              </a:ext>
            </a:extLst>
          </p:cNvPr>
          <p:cNvSpPr/>
          <p:nvPr/>
        </p:nvSpPr>
        <p:spPr>
          <a:xfrm rot="18900000">
            <a:off x="2977376" y="2217408"/>
            <a:ext cx="627803" cy="62780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050"/>
          </a:p>
        </p:txBody>
      </p:sp>
      <p:sp>
        <p:nvSpPr>
          <p:cNvPr id="43" name="Rounded Rectangle 16">
            <a:extLst>
              <a:ext uri="{FF2B5EF4-FFF2-40B4-BE49-F238E27FC236}">
                <a16:creationId xmlns:a16="http://schemas.microsoft.com/office/drawing/2014/main" id="{3CE88172-0AF2-4E23-879D-5A2359023CD3}"/>
              </a:ext>
            </a:extLst>
          </p:cNvPr>
          <p:cNvSpPr/>
          <p:nvPr/>
        </p:nvSpPr>
        <p:spPr>
          <a:xfrm rot="18900000">
            <a:off x="3035840" y="2275872"/>
            <a:ext cx="510875" cy="510875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FA1691-FAD0-4A27-88C9-B84342CED132}"/>
              </a:ext>
            </a:extLst>
          </p:cNvPr>
          <p:cNvSpPr txBox="1"/>
          <p:nvPr/>
        </p:nvSpPr>
        <p:spPr>
          <a:xfrm>
            <a:off x="3104395" y="2392810"/>
            <a:ext cx="373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5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FB9D57BB-CE89-4E16-8463-A6050FE7D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72185" y="4105132"/>
            <a:ext cx="1000273" cy="16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AAE76612-D303-4A1F-9556-4F58FEBAE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32207" y="2484072"/>
            <a:ext cx="862700" cy="15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32">
            <a:extLst>
              <a:ext uri="{FF2B5EF4-FFF2-40B4-BE49-F238E27FC236}">
                <a16:creationId xmlns:a16="http://schemas.microsoft.com/office/drawing/2014/main" id="{A2D5F9D4-3E41-4960-94EE-DFA6C8A7A566}"/>
              </a:ext>
            </a:extLst>
          </p:cNvPr>
          <p:cNvGrpSpPr/>
          <p:nvPr/>
        </p:nvGrpSpPr>
        <p:grpSpPr>
          <a:xfrm>
            <a:off x="3004784" y="1381610"/>
            <a:ext cx="3554028" cy="676598"/>
            <a:chOff x="-802530" y="4305298"/>
            <a:chExt cx="5905104" cy="90213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7323F3-3C27-48C0-AD2F-D2482B3148A5}"/>
                </a:ext>
              </a:extLst>
            </p:cNvPr>
            <p:cNvSpPr txBox="1"/>
            <p:nvPr/>
          </p:nvSpPr>
          <p:spPr>
            <a:xfrm>
              <a:off x="-802530" y="4530321"/>
              <a:ext cx="590510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Conduct research through both quantitative surveys, and qualitative interviews with multiple stakeholders. Internet research will also be conducted to understand existing industry practices.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9A07C4-1FE4-4AB1-9B70-7B579023ADBA}"/>
                </a:ext>
              </a:extLst>
            </p:cNvPr>
            <p:cNvSpPr txBox="1"/>
            <p:nvPr/>
          </p:nvSpPr>
          <p:spPr>
            <a:xfrm>
              <a:off x="-449705" y="4305298"/>
              <a:ext cx="468772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Research and Competitor Analysis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32">
            <a:extLst>
              <a:ext uri="{FF2B5EF4-FFF2-40B4-BE49-F238E27FC236}">
                <a16:creationId xmlns:a16="http://schemas.microsoft.com/office/drawing/2014/main" id="{16149485-0246-4A7A-AF5B-6F0894FA356F}"/>
              </a:ext>
            </a:extLst>
          </p:cNvPr>
          <p:cNvGrpSpPr/>
          <p:nvPr/>
        </p:nvGrpSpPr>
        <p:grpSpPr>
          <a:xfrm>
            <a:off x="3715202" y="2211582"/>
            <a:ext cx="2996450" cy="696401"/>
            <a:chOff x="245430" y="4308886"/>
            <a:chExt cx="4978675" cy="92853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F68CF1D-A132-48F5-8041-165FCEE6F143}"/>
                </a:ext>
              </a:extLst>
            </p:cNvPr>
            <p:cNvSpPr txBox="1"/>
            <p:nvPr/>
          </p:nvSpPr>
          <p:spPr>
            <a:xfrm>
              <a:off x="245430" y="4560313"/>
              <a:ext cx="497867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Based on research, the team will design and produce a proposal with initial recommendations on how to further improve the </a:t>
              </a:r>
              <a:r>
                <a:rPr lang="en-US" altLang="ko-KR" sz="900" dirty="0" err="1">
                  <a:solidFill>
                    <a:schemeClr val="bg1"/>
                  </a:solidFill>
                  <a:cs typeface="Arial" pitchFamily="34" charset="0"/>
                </a:rPr>
                <a:t>TomoBank</a:t>
              </a:r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 Connect application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2974761-561B-48B2-B201-D8A188823A60}"/>
                </a:ext>
              </a:extLst>
            </p:cNvPr>
            <p:cNvSpPr txBox="1"/>
            <p:nvPr/>
          </p:nvSpPr>
          <p:spPr>
            <a:xfrm>
              <a:off x="414327" y="4308886"/>
              <a:ext cx="468772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Plan and Propose Initial Recommendations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32">
            <a:extLst>
              <a:ext uri="{FF2B5EF4-FFF2-40B4-BE49-F238E27FC236}">
                <a16:creationId xmlns:a16="http://schemas.microsoft.com/office/drawing/2014/main" id="{33DE773B-7A23-46E5-9AFD-F4439600BE43}"/>
              </a:ext>
            </a:extLst>
          </p:cNvPr>
          <p:cNvGrpSpPr/>
          <p:nvPr/>
        </p:nvGrpSpPr>
        <p:grpSpPr>
          <a:xfrm>
            <a:off x="2499275" y="3016919"/>
            <a:ext cx="3894072" cy="663481"/>
            <a:chOff x="-621131" y="4323108"/>
            <a:chExt cx="5470429" cy="88464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521B6D8-1F38-4D57-AC82-9EC1C664478F}"/>
                </a:ext>
              </a:extLst>
            </p:cNvPr>
            <p:cNvSpPr txBox="1"/>
            <p:nvPr/>
          </p:nvSpPr>
          <p:spPr>
            <a:xfrm>
              <a:off x="228947" y="4530641"/>
              <a:ext cx="462035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Team will engage stakeholders and the </a:t>
              </a:r>
              <a:r>
                <a:rPr lang="en-US" altLang="ko-KR" sz="900" dirty="0" err="1">
                  <a:solidFill>
                    <a:schemeClr val="bg1"/>
                  </a:solidFill>
                  <a:cs typeface="Arial" pitchFamily="34" charset="0"/>
                </a:rPr>
                <a:t>TomoBank</a:t>
              </a:r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 IT team to test feasibility of proposal, and generate a potential prototype of the improved features for customer testing.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6DA01B7-0F08-448C-9826-1F7EDD9CBF6C}"/>
                </a:ext>
              </a:extLst>
            </p:cNvPr>
            <p:cNvSpPr txBox="1"/>
            <p:nvPr/>
          </p:nvSpPr>
          <p:spPr>
            <a:xfrm>
              <a:off x="-621131" y="4323108"/>
              <a:ext cx="468772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Consultation and Prototyping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32">
            <a:extLst>
              <a:ext uri="{FF2B5EF4-FFF2-40B4-BE49-F238E27FC236}">
                <a16:creationId xmlns:a16="http://schemas.microsoft.com/office/drawing/2014/main" id="{33A06016-287E-4567-B146-A249A11AB3C8}"/>
              </a:ext>
            </a:extLst>
          </p:cNvPr>
          <p:cNvGrpSpPr/>
          <p:nvPr/>
        </p:nvGrpSpPr>
        <p:grpSpPr>
          <a:xfrm>
            <a:off x="3555952" y="3810507"/>
            <a:ext cx="3292549" cy="719427"/>
            <a:chOff x="-4713" y="4278185"/>
            <a:chExt cx="5470651" cy="95923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D994D1F-0EC6-4D40-A1FF-C24345FADD6A}"/>
                </a:ext>
              </a:extLst>
            </p:cNvPr>
            <p:cNvSpPr txBox="1"/>
            <p:nvPr/>
          </p:nvSpPr>
          <p:spPr>
            <a:xfrm>
              <a:off x="245430" y="4560313"/>
              <a:ext cx="462035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Team will </a:t>
              </a:r>
              <a:r>
                <a:rPr lang="en-US" altLang="ko-KR" sz="900" dirty="0" err="1">
                  <a:solidFill>
                    <a:schemeClr val="bg1"/>
                  </a:solidFill>
                  <a:cs typeface="Arial" pitchFamily="34" charset="0"/>
                </a:rPr>
                <a:t>finalised</a:t>
              </a:r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 action plan based on feedback, and propose a plan on how to roll out the features into the </a:t>
              </a:r>
              <a:r>
                <a:rPr lang="en-US" altLang="ko-KR" sz="900" dirty="0" err="1">
                  <a:solidFill>
                    <a:schemeClr val="bg1"/>
                  </a:solidFill>
                  <a:cs typeface="Arial" pitchFamily="34" charset="0"/>
                </a:rPr>
                <a:t>TomoBank</a:t>
              </a:r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 Connect application.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192094-615E-4D08-822F-0DD73CF625B3}"/>
                </a:ext>
              </a:extLst>
            </p:cNvPr>
            <p:cNvSpPr txBox="1"/>
            <p:nvPr/>
          </p:nvSpPr>
          <p:spPr>
            <a:xfrm>
              <a:off x="-4713" y="4278185"/>
              <a:ext cx="547065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Final recommendation and propose implementation plan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9" name="그룹 87">
            <a:extLst>
              <a:ext uri="{FF2B5EF4-FFF2-40B4-BE49-F238E27FC236}">
                <a16:creationId xmlns:a16="http://schemas.microsoft.com/office/drawing/2014/main" id="{01CF5A1E-96A8-41A1-89E8-56CD56440BD3}"/>
              </a:ext>
            </a:extLst>
          </p:cNvPr>
          <p:cNvGrpSpPr/>
          <p:nvPr/>
        </p:nvGrpSpPr>
        <p:grpSpPr>
          <a:xfrm>
            <a:off x="878691" y="3241077"/>
            <a:ext cx="1892576" cy="798902"/>
            <a:chOff x="1682410" y="2217893"/>
            <a:chExt cx="2019261" cy="852379"/>
          </a:xfrm>
          <a:solidFill>
            <a:schemeClr val="bg1">
              <a:lumMod val="85000"/>
            </a:schemeClr>
          </a:solidFill>
        </p:grpSpPr>
        <p:grpSp>
          <p:nvGrpSpPr>
            <p:cNvPr id="60" name="그룹 86">
              <a:extLst>
                <a:ext uri="{FF2B5EF4-FFF2-40B4-BE49-F238E27FC236}">
                  <a16:creationId xmlns:a16="http://schemas.microsoft.com/office/drawing/2014/main" id="{46DC49DF-5AFB-440F-8ECB-3843F7F4D592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grpFill/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1A86191F-1373-4CF4-B1A2-917D9C71A473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3" name="Freeform 19">
                <a:extLst>
                  <a:ext uri="{FF2B5EF4-FFF2-40B4-BE49-F238E27FC236}">
                    <a16:creationId xmlns:a16="http://schemas.microsoft.com/office/drawing/2014/main" id="{92A9D9A2-B4B2-49DE-817B-4435928AD177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61" name="직사각형 85">
              <a:extLst>
                <a:ext uri="{FF2B5EF4-FFF2-40B4-BE49-F238E27FC236}">
                  <a16:creationId xmlns:a16="http://schemas.microsoft.com/office/drawing/2014/main" id="{B7A92156-AF78-4CC0-91B2-B7A057A049DA}"/>
                </a:ext>
              </a:extLst>
            </p:cNvPr>
            <p:cNvSpPr/>
            <p:nvPr/>
          </p:nvSpPr>
          <p:spPr>
            <a:xfrm rot="18740140">
              <a:off x="1894195" y="2506511"/>
              <a:ext cx="285737" cy="7093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</p:grpSp>
      <p:grpSp>
        <p:nvGrpSpPr>
          <p:cNvPr id="64" name="그룹 88">
            <a:extLst>
              <a:ext uri="{FF2B5EF4-FFF2-40B4-BE49-F238E27FC236}">
                <a16:creationId xmlns:a16="http://schemas.microsoft.com/office/drawing/2014/main" id="{90C15BBF-79BC-4354-8464-D36A001EFF62}"/>
              </a:ext>
            </a:extLst>
          </p:cNvPr>
          <p:cNvGrpSpPr/>
          <p:nvPr/>
        </p:nvGrpSpPr>
        <p:grpSpPr>
          <a:xfrm>
            <a:off x="878691" y="1525162"/>
            <a:ext cx="1892576" cy="798902"/>
            <a:chOff x="1682410" y="2217893"/>
            <a:chExt cx="2019261" cy="852379"/>
          </a:xfrm>
          <a:solidFill>
            <a:schemeClr val="bg1">
              <a:lumMod val="85000"/>
            </a:schemeClr>
          </a:solidFill>
        </p:grpSpPr>
        <p:grpSp>
          <p:nvGrpSpPr>
            <p:cNvPr id="65" name="그룹 89">
              <a:extLst>
                <a:ext uri="{FF2B5EF4-FFF2-40B4-BE49-F238E27FC236}">
                  <a16:creationId xmlns:a16="http://schemas.microsoft.com/office/drawing/2014/main" id="{7FFBB734-A11A-4C7D-9E4D-81C7E1A809A7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grpFill/>
          </p:grpSpPr>
          <p:sp>
            <p:nvSpPr>
              <p:cNvPr id="67" name="Freeform 18">
                <a:extLst>
                  <a:ext uri="{FF2B5EF4-FFF2-40B4-BE49-F238E27FC236}">
                    <a16:creationId xmlns:a16="http://schemas.microsoft.com/office/drawing/2014/main" id="{D48C12DF-0664-472C-A991-3FD9C6AA1EF7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8" name="Freeform 19">
                <a:extLst>
                  <a:ext uri="{FF2B5EF4-FFF2-40B4-BE49-F238E27FC236}">
                    <a16:creationId xmlns:a16="http://schemas.microsoft.com/office/drawing/2014/main" id="{E50F6835-6D34-4D88-954F-DE129D8E189B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66" name="직사각형 90">
              <a:extLst>
                <a:ext uri="{FF2B5EF4-FFF2-40B4-BE49-F238E27FC236}">
                  <a16:creationId xmlns:a16="http://schemas.microsoft.com/office/drawing/2014/main" id="{3F6021CE-E5CA-46D5-BA80-FD296DC09948}"/>
                </a:ext>
              </a:extLst>
            </p:cNvPr>
            <p:cNvSpPr/>
            <p:nvPr/>
          </p:nvSpPr>
          <p:spPr>
            <a:xfrm rot="18740140">
              <a:off x="1894195" y="2506511"/>
              <a:ext cx="285737" cy="7093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grpSp>
        <p:nvGrpSpPr>
          <p:cNvPr id="80" name="그룹 3">
            <a:extLst>
              <a:ext uri="{FF2B5EF4-FFF2-40B4-BE49-F238E27FC236}">
                <a16:creationId xmlns:a16="http://schemas.microsoft.com/office/drawing/2014/main" id="{5639A761-BD56-4742-A098-3B4573C59190}"/>
              </a:ext>
            </a:extLst>
          </p:cNvPr>
          <p:cNvGrpSpPr/>
          <p:nvPr/>
        </p:nvGrpSpPr>
        <p:grpSpPr>
          <a:xfrm>
            <a:off x="1492265" y="1096863"/>
            <a:ext cx="837397" cy="555762"/>
            <a:chOff x="9017332" y="4660057"/>
            <a:chExt cx="1116529" cy="741016"/>
          </a:xfrm>
        </p:grpSpPr>
        <p:grpSp>
          <p:nvGrpSpPr>
            <p:cNvPr id="81" name="그룹 106">
              <a:extLst>
                <a:ext uri="{FF2B5EF4-FFF2-40B4-BE49-F238E27FC236}">
                  <a16:creationId xmlns:a16="http://schemas.microsoft.com/office/drawing/2014/main" id="{99AE7487-AEB0-4B9C-8CC0-1D56DAFB1C63}"/>
                </a:ext>
              </a:extLst>
            </p:cNvPr>
            <p:cNvGrpSpPr/>
            <p:nvPr/>
          </p:nvGrpSpPr>
          <p:grpSpPr>
            <a:xfrm>
              <a:off x="9017332" y="4660057"/>
              <a:ext cx="1116529" cy="741016"/>
              <a:chOff x="8890504" y="1819747"/>
              <a:chExt cx="2424749" cy="1609253"/>
            </a:xfrm>
          </p:grpSpPr>
          <p:sp>
            <p:nvSpPr>
              <p:cNvPr id="83" name="사각형: 둥근 모서리 108">
                <a:extLst>
                  <a:ext uri="{FF2B5EF4-FFF2-40B4-BE49-F238E27FC236}">
                    <a16:creationId xmlns:a16="http://schemas.microsoft.com/office/drawing/2014/main" id="{5FE494D7-7D3B-4569-A673-28EC23DF8304}"/>
                  </a:ext>
                </a:extLst>
              </p:cNvPr>
              <p:cNvSpPr/>
              <p:nvPr/>
            </p:nvSpPr>
            <p:spPr>
              <a:xfrm>
                <a:off x="8890504" y="1819747"/>
                <a:ext cx="2338544" cy="1609253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84" name="사각형: 둥근 모서리 109">
                <a:extLst>
                  <a:ext uri="{FF2B5EF4-FFF2-40B4-BE49-F238E27FC236}">
                    <a16:creationId xmlns:a16="http://schemas.microsoft.com/office/drawing/2014/main" id="{F5906E4D-26C7-437B-AD23-F402B8A2F0D4}"/>
                  </a:ext>
                </a:extLst>
              </p:cNvPr>
              <p:cNvSpPr/>
              <p:nvPr/>
            </p:nvSpPr>
            <p:spPr>
              <a:xfrm>
                <a:off x="9000521" y="1954285"/>
                <a:ext cx="2118510" cy="1340176"/>
              </a:xfrm>
              <a:prstGeom prst="roundRect">
                <a:avLst>
                  <a:gd name="adj" fmla="val 12614"/>
                </a:avLst>
              </a:prstGeom>
              <a:noFill/>
              <a:ln w="222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85" name="사각형: 둥근 모서리 110">
                <a:extLst>
                  <a:ext uri="{FF2B5EF4-FFF2-40B4-BE49-F238E27FC236}">
                    <a16:creationId xmlns:a16="http://schemas.microsoft.com/office/drawing/2014/main" id="{35C39759-121D-45DB-8E68-002AD436DE97}"/>
                  </a:ext>
                </a:extLst>
              </p:cNvPr>
              <p:cNvSpPr/>
              <p:nvPr/>
            </p:nvSpPr>
            <p:spPr>
              <a:xfrm>
                <a:off x="10616628" y="2383996"/>
                <a:ext cx="698625" cy="480754"/>
              </a:xfrm>
              <a:prstGeom prst="roundRect">
                <a:avLst/>
              </a:prstGeom>
              <a:solidFill>
                <a:schemeClr val="accent4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86" name="타원 111">
                <a:extLst>
                  <a:ext uri="{FF2B5EF4-FFF2-40B4-BE49-F238E27FC236}">
                    <a16:creationId xmlns:a16="http://schemas.microsoft.com/office/drawing/2014/main" id="{3F7D3D44-CFD5-484A-897E-087EC611B74B}"/>
                  </a:ext>
                </a:extLst>
              </p:cNvPr>
              <p:cNvSpPr/>
              <p:nvPr/>
            </p:nvSpPr>
            <p:spPr>
              <a:xfrm>
                <a:off x="10732612" y="2479518"/>
                <a:ext cx="289711" cy="2897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82" name="Block Arc 11">
              <a:extLst>
                <a:ext uri="{FF2B5EF4-FFF2-40B4-BE49-F238E27FC236}">
                  <a16:creationId xmlns:a16="http://schemas.microsoft.com/office/drawing/2014/main" id="{FD4F1077-E96B-4845-9DD2-A56090A5A784}"/>
                </a:ext>
              </a:extLst>
            </p:cNvPr>
            <p:cNvSpPr/>
            <p:nvPr/>
          </p:nvSpPr>
          <p:spPr>
            <a:xfrm>
              <a:off x="9415738" y="4824489"/>
              <a:ext cx="255069" cy="415030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그룹 2">
            <a:extLst>
              <a:ext uri="{FF2B5EF4-FFF2-40B4-BE49-F238E27FC236}">
                <a16:creationId xmlns:a16="http://schemas.microsoft.com/office/drawing/2014/main" id="{ED8B6662-E737-4084-841E-9D0A36C12436}"/>
              </a:ext>
            </a:extLst>
          </p:cNvPr>
          <p:cNvGrpSpPr/>
          <p:nvPr/>
        </p:nvGrpSpPr>
        <p:grpSpPr>
          <a:xfrm>
            <a:off x="1467917" y="2542314"/>
            <a:ext cx="886092" cy="879045"/>
            <a:chOff x="2112749" y="3418107"/>
            <a:chExt cx="1181456" cy="1172060"/>
          </a:xfrm>
        </p:grpSpPr>
        <p:sp>
          <p:nvSpPr>
            <p:cNvPr id="88" name="자유형: 도형 113">
              <a:extLst>
                <a:ext uri="{FF2B5EF4-FFF2-40B4-BE49-F238E27FC236}">
                  <a16:creationId xmlns:a16="http://schemas.microsoft.com/office/drawing/2014/main" id="{02D65830-562E-437E-84C4-8B64E6D4927E}"/>
                </a:ext>
              </a:extLst>
            </p:cNvPr>
            <p:cNvSpPr>
              <a:spLocks noChangeAspect="1"/>
            </p:cNvSpPr>
            <p:nvPr/>
          </p:nvSpPr>
          <p:spPr>
            <a:xfrm rot="2848566">
              <a:off x="2117447" y="3413409"/>
              <a:ext cx="1172060" cy="1181456"/>
            </a:xfrm>
            <a:custGeom>
              <a:avLst/>
              <a:gdLst>
                <a:gd name="connsiteX0" fmla="*/ 302812 w 1172060"/>
                <a:gd name="connsiteY0" fmla="*/ 668924 h 1181456"/>
                <a:gd name="connsiteX1" fmla="*/ 629231 w 1172060"/>
                <a:gd name="connsiteY1" fmla="*/ 315506 h 1181456"/>
                <a:gd name="connsiteX2" fmla="*/ 1063707 w 1172060"/>
                <a:gd name="connsiteY2" fmla="*/ 395423 h 1181456"/>
                <a:gd name="connsiteX3" fmla="*/ 998378 w 1172060"/>
                <a:gd name="connsiteY3" fmla="*/ 964382 h 1181456"/>
                <a:gd name="connsiteX4" fmla="*/ 403821 w 1172060"/>
                <a:gd name="connsiteY4" fmla="*/ 1073546 h 1181456"/>
                <a:gd name="connsiteX5" fmla="*/ 403085 w 1172060"/>
                <a:gd name="connsiteY5" fmla="*/ 1072441 h 1181456"/>
                <a:gd name="connsiteX6" fmla="*/ 302812 w 1172060"/>
                <a:gd name="connsiteY6" fmla="*/ 668924 h 1181456"/>
                <a:gd name="connsiteX7" fmla="*/ 237854 w 1172060"/>
                <a:gd name="connsiteY7" fmla="*/ 595408 h 1181456"/>
                <a:gd name="connsiteX8" fmla="*/ 542985 w 1172060"/>
                <a:gd name="connsiteY8" fmla="*/ 262697 h 1181456"/>
                <a:gd name="connsiteX9" fmla="*/ 561746 w 1172060"/>
                <a:gd name="connsiteY9" fmla="*/ 261886 h 1181456"/>
                <a:gd name="connsiteX10" fmla="*/ 600889 w 1172060"/>
                <a:gd name="connsiteY10" fmla="*/ 297782 h 1181456"/>
                <a:gd name="connsiteX11" fmla="*/ 601700 w 1172060"/>
                <a:gd name="connsiteY11" fmla="*/ 316543 h 1181456"/>
                <a:gd name="connsiteX12" fmla="*/ 296568 w 1172060"/>
                <a:gd name="connsiteY12" fmla="*/ 649254 h 1181456"/>
                <a:gd name="connsiteX13" fmla="*/ 277807 w 1172060"/>
                <a:gd name="connsiteY13" fmla="*/ 650065 h 1181456"/>
                <a:gd name="connsiteX14" fmla="*/ 238665 w 1172060"/>
                <a:gd name="connsiteY14" fmla="*/ 614168 h 1181456"/>
                <a:gd name="connsiteX15" fmla="*/ 237854 w 1172060"/>
                <a:gd name="connsiteY15" fmla="*/ 595408 h 1181456"/>
                <a:gd name="connsiteX16" fmla="*/ 170715 w 1172060"/>
                <a:gd name="connsiteY16" fmla="*/ 196213 h 1181456"/>
                <a:gd name="connsiteX17" fmla="*/ 330127 w 1172060"/>
                <a:gd name="connsiteY17" fmla="*/ 165192 h 1181456"/>
                <a:gd name="connsiteX18" fmla="*/ 440075 w 1172060"/>
                <a:gd name="connsiteY18" fmla="*/ 1218 h 1181456"/>
                <a:gd name="connsiteX19" fmla="*/ 521596 w 1172060"/>
                <a:gd name="connsiteY19" fmla="*/ 248757 h 1181456"/>
                <a:gd name="connsiteX20" fmla="*/ 234141 w 1172060"/>
                <a:gd name="connsiteY20" fmla="*/ 569990 h 1181456"/>
                <a:gd name="connsiteX21" fmla="*/ 35337 w 1172060"/>
                <a:gd name="connsiteY21" fmla="*/ 578003 h 1181456"/>
                <a:gd name="connsiteX22" fmla="*/ 123970 w 1172060"/>
                <a:gd name="connsiteY22" fmla="*/ 403571 h 1181456"/>
                <a:gd name="connsiteX23" fmla="*/ 170715 w 1172060"/>
                <a:gd name="connsiteY23" fmla="*/ 196213 h 118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72060" h="1181456">
                  <a:moveTo>
                    <a:pt x="302812" y="668924"/>
                  </a:moveTo>
                  <a:lnTo>
                    <a:pt x="629231" y="315506"/>
                  </a:lnTo>
                  <a:cubicBezTo>
                    <a:pt x="848283" y="306381"/>
                    <a:pt x="978182" y="305056"/>
                    <a:pt x="1063707" y="395423"/>
                  </a:cubicBezTo>
                  <a:cubicBezTo>
                    <a:pt x="1170280" y="508029"/>
                    <a:pt x="1267197" y="650379"/>
                    <a:pt x="998378" y="964382"/>
                  </a:cubicBezTo>
                  <a:cubicBezTo>
                    <a:pt x="696240" y="1276281"/>
                    <a:pt x="521556" y="1194524"/>
                    <a:pt x="403821" y="1073546"/>
                  </a:cubicBezTo>
                  <a:lnTo>
                    <a:pt x="403085" y="1072441"/>
                  </a:lnTo>
                  <a:cubicBezTo>
                    <a:pt x="324908" y="984678"/>
                    <a:pt x="302320" y="883213"/>
                    <a:pt x="302812" y="668924"/>
                  </a:cubicBezTo>
                  <a:close/>
                  <a:moveTo>
                    <a:pt x="237854" y="595408"/>
                  </a:moveTo>
                  <a:lnTo>
                    <a:pt x="542985" y="262697"/>
                  </a:lnTo>
                  <a:cubicBezTo>
                    <a:pt x="547942" y="257292"/>
                    <a:pt x="556341" y="256929"/>
                    <a:pt x="561746" y="261886"/>
                  </a:cubicBezTo>
                  <a:lnTo>
                    <a:pt x="600889" y="297782"/>
                  </a:lnTo>
                  <a:cubicBezTo>
                    <a:pt x="606293" y="302739"/>
                    <a:pt x="606657" y="311139"/>
                    <a:pt x="601700" y="316543"/>
                  </a:cubicBezTo>
                  <a:lnTo>
                    <a:pt x="296568" y="649254"/>
                  </a:lnTo>
                  <a:cubicBezTo>
                    <a:pt x="291611" y="654659"/>
                    <a:pt x="283212" y="655022"/>
                    <a:pt x="277807" y="650065"/>
                  </a:cubicBezTo>
                  <a:lnTo>
                    <a:pt x="238665" y="614168"/>
                  </a:lnTo>
                  <a:cubicBezTo>
                    <a:pt x="233260" y="609211"/>
                    <a:pt x="232898" y="600812"/>
                    <a:pt x="237854" y="595408"/>
                  </a:cubicBezTo>
                  <a:close/>
                  <a:moveTo>
                    <a:pt x="170715" y="196213"/>
                  </a:moveTo>
                  <a:cubicBezTo>
                    <a:pt x="239941" y="133429"/>
                    <a:pt x="250327" y="149631"/>
                    <a:pt x="330127" y="165192"/>
                  </a:cubicBezTo>
                  <a:cubicBezTo>
                    <a:pt x="445765" y="184636"/>
                    <a:pt x="396659" y="17962"/>
                    <a:pt x="440075" y="1218"/>
                  </a:cubicBezTo>
                  <a:cubicBezTo>
                    <a:pt x="478089" y="-13442"/>
                    <a:pt x="565874" y="106294"/>
                    <a:pt x="521596" y="248757"/>
                  </a:cubicBezTo>
                  <a:cubicBezTo>
                    <a:pt x="421713" y="357668"/>
                    <a:pt x="334023" y="461079"/>
                    <a:pt x="234141" y="569990"/>
                  </a:cubicBezTo>
                  <a:cubicBezTo>
                    <a:pt x="126009" y="620334"/>
                    <a:pt x="81210" y="609522"/>
                    <a:pt x="35337" y="578003"/>
                  </a:cubicBezTo>
                  <a:cubicBezTo>
                    <a:pt x="-10537" y="546484"/>
                    <a:pt x="-37835" y="446419"/>
                    <a:pt x="123970" y="403571"/>
                  </a:cubicBezTo>
                  <a:cubicBezTo>
                    <a:pt x="185254" y="392132"/>
                    <a:pt x="69653" y="346354"/>
                    <a:pt x="170715" y="1962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9" name="Block Arc 11">
              <a:extLst>
                <a:ext uri="{FF2B5EF4-FFF2-40B4-BE49-F238E27FC236}">
                  <a16:creationId xmlns:a16="http://schemas.microsoft.com/office/drawing/2014/main" id="{055A7CF9-BB3B-4995-AB6C-F2FF19999200}"/>
                </a:ext>
              </a:extLst>
            </p:cNvPr>
            <p:cNvSpPr/>
            <p:nvPr/>
          </p:nvSpPr>
          <p:spPr>
            <a:xfrm>
              <a:off x="2575942" y="4011357"/>
              <a:ext cx="255069" cy="415030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94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5D8168EC-E7DE-8248-984E-7802EC497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33742" y="1635696"/>
            <a:ext cx="862700" cy="15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DAC84266-DDAD-1A43-A3C1-410669DAF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37279" y="3265604"/>
            <a:ext cx="862700" cy="15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39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4F5C-B72E-EC4C-9A6C-1EA1D692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Planned Project Timeline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A0CBC8B-A3E6-284A-A156-FF6EE1D6D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508074"/>
              </p:ext>
            </p:extLst>
          </p:nvPr>
        </p:nvGraphicFramePr>
        <p:xfrm>
          <a:off x="77925" y="1039650"/>
          <a:ext cx="8988150" cy="368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1212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4A288E-B224-48A6-853E-543029CE62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F1E881-446A-4F75-BF2D-469C98608F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4e195f-a507-483b-86fc-a5bc40f8ef28"/>
    <ds:schemaRef ds:uri="c2171985-10ab-406e-8b84-af4207f649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{3F68A1B5-5A76-1540-B1C6-C9FD789CEE6A}tf10001122</Template>
  <TotalTime>3197</TotalTime>
  <Words>841</Words>
  <Application>Microsoft Office PowerPoint</Application>
  <PresentationFormat>On-screen Show (16:9)</PresentationFormat>
  <Paragraphs>115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Planned Project Timeline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Woei Luen Wong</dc:creator>
  <cp:lastModifiedBy>James Goh</cp:lastModifiedBy>
  <cp:revision>97</cp:revision>
  <dcterms:modified xsi:type="dcterms:W3CDTF">2023-03-27T06:37:03Z</dcterms:modified>
</cp:coreProperties>
</file>