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92C-51B6-4C1C-BF1C-8101AB663622}" v="10" dt="2023-03-17T02:06:34.895"/>
    <p1510:client id="{4B122ED7-C421-4CA3-BE5E-151287817AE5}" v="14" dt="2023-03-17T06:33:28.001"/>
    <p1510:client id="{7F8A9BDA-0810-4F26-BBA6-9096811A2A49}" v="6" dt="2023-03-16T09:24:04.368"/>
    <p1510:client id="{83B9C191-16C7-4512-AA73-D56AEB44B4BA}" v="4" dt="2023-03-16T12:37:28.796"/>
    <p1510:client id="{A9679B2F-AF06-430D-BF25-58BA7C1C6677}" v="91" dt="2023-03-16T11:34:47.877"/>
    <p1510:client id="{CBC4C992-5A7B-4F3F-A1BB-54E6CF5BC6A7}" v="601" dt="2023-03-17T06:41:4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BC4C992-5A7B-4F3F-A1BB-54E6CF5BC6A7}"/>
    <pc:docChg chg="modSld">
      <pc:chgData name="" userId="" providerId="" clId="Web-{CBC4C992-5A7B-4F3F-A1BB-54E6CF5BC6A7}" dt="2023-03-17T06:34:53.639" v="17"/>
      <pc:docMkLst>
        <pc:docMk/>
      </pc:docMkLst>
      <pc:sldChg chg="modSp">
        <pc:chgData name="" userId="" providerId="" clId="Web-{CBC4C992-5A7B-4F3F-A1BB-54E6CF5BC6A7}" dt="2023-03-17T06:34:53.639" v="17"/>
        <pc:sldMkLst>
          <pc:docMk/>
          <pc:sldMk cId="1614276023" sldId="256"/>
        </pc:sldMkLst>
        <pc:graphicFrameChg chg="mod modGraphic">
          <ac:chgData name="" userId="" providerId="" clId="Web-{CBC4C992-5A7B-4F3F-A1BB-54E6CF5BC6A7}" dt="2023-03-17T06:34:53.639" v="1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Jacob Tan" userId="S::odst40_yahoo.com.sg#ext#@tomowork.onmicrosoft.com::84a223e6-5dd2-4311-9f7a-ebcb7a0c455e" providerId="AD" clId="Web-{0E09792C-51B6-4C1C-BF1C-8101AB663622}"/>
    <pc:docChg chg="modSld">
      <pc:chgData name="Jacob Tan" userId="S::odst40_yahoo.com.sg#ext#@tomowork.onmicrosoft.com::84a223e6-5dd2-4311-9f7a-ebcb7a0c455e" providerId="AD" clId="Web-{0E09792C-51B6-4C1C-BF1C-8101AB663622}" dt="2023-03-17T02:06:16.893" v="7"/>
      <pc:docMkLst>
        <pc:docMk/>
      </pc:docMkLst>
      <pc:sldChg chg="modSp">
        <pc:chgData name="Jacob Tan" userId="S::odst40_yahoo.com.sg#ext#@tomowork.onmicrosoft.com::84a223e6-5dd2-4311-9f7a-ebcb7a0c455e" providerId="AD" clId="Web-{0E09792C-51B6-4C1C-BF1C-8101AB663622}" dt="2023-03-17T02:06:16.893" v="7"/>
        <pc:sldMkLst>
          <pc:docMk/>
          <pc:sldMk cId="1614276023" sldId="256"/>
        </pc:sldMkLst>
        <pc:graphicFrameChg chg="mod modGraphic">
          <ac:chgData name="Jacob Tan" userId="S::odst40_yahoo.com.sg#ext#@tomowork.onmicrosoft.com::84a223e6-5dd2-4311-9f7a-ebcb7a0c455e" providerId="AD" clId="Web-{0E09792C-51B6-4C1C-BF1C-8101AB663622}" dt="2023-03-17T02:06:16.893" v="7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  <pc:docChgLst>
    <pc:chgData name="Victor Goh" userId="b4ea7cfb4e820c16" providerId="LiveId" clId="{83B9C191-16C7-4512-AA73-D56AEB44B4BA}"/>
    <pc:docChg chg="undo custSel modSld">
      <pc:chgData name="Victor Goh" userId="b4ea7cfb4e820c16" providerId="LiveId" clId="{83B9C191-16C7-4512-AA73-D56AEB44B4BA}" dt="2023-03-16T12:37:59.974" v="405" actId="20577"/>
      <pc:docMkLst>
        <pc:docMk/>
      </pc:docMkLst>
      <pc:sldChg chg="modSp mod">
        <pc:chgData name="Victor Goh" userId="b4ea7cfb4e820c16" providerId="LiveId" clId="{83B9C191-16C7-4512-AA73-D56AEB44B4BA}" dt="2023-03-16T12:37:59.974" v="405" actId="20577"/>
        <pc:sldMkLst>
          <pc:docMk/>
          <pc:sldMk cId="1614276023" sldId="256"/>
        </pc:sldMkLst>
        <pc:spChg chg="mod">
          <ac:chgData name="Victor Goh" userId="b4ea7cfb4e820c16" providerId="LiveId" clId="{83B9C191-16C7-4512-AA73-D56AEB44B4BA}" dt="2023-03-16T12:37:44.237" v="375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Victor Goh" userId="b4ea7cfb4e820c16" providerId="LiveId" clId="{83B9C191-16C7-4512-AA73-D56AEB44B4BA}" dt="2023-03-16T12:37:48.654" v="376" actId="1076"/>
          <ac:spMkLst>
            <pc:docMk/>
            <pc:sldMk cId="1614276023" sldId="256"/>
            <ac:spMk id="21" creationId="{32D595D8-0270-FDF5-59BF-CFBF2AAF1EFE}"/>
          </ac:spMkLst>
        </pc:spChg>
        <pc:graphicFrameChg chg="mod modGraphic">
          <ac:chgData name="Victor Goh" userId="b4ea7cfb4e820c16" providerId="LiveId" clId="{83B9C191-16C7-4512-AA73-D56AEB44B4BA}" dt="2023-03-16T12:37:53.762" v="386" actId="20577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mod modGraphic">
          <ac:chgData name="Victor Goh" userId="b4ea7cfb4e820c16" providerId="LiveId" clId="{83B9C191-16C7-4512-AA73-D56AEB44B4BA}" dt="2023-03-16T12:37:59.974" v="405" actId="20577"/>
          <ac:graphicFrameMkLst>
            <pc:docMk/>
            <pc:sldMk cId="1614276023" sldId="256"/>
            <ac:graphicFrameMk id="3" creationId="{E4C5C560-56A9-AAE6-AC9D-D37E015DA14D}"/>
          </ac:graphicFrameMkLst>
        </pc:graphicFrameChg>
      </pc:sldChg>
    </pc:docChg>
  </pc:docChgLst>
  <pc:docChgLst>
    <pc:chgData name="GU DIAN" userId="S::20043441_myrp.edu.sg#ext#@tomowork.onmicrosoft.com::9c1ba23b-e82a-4ea0-8a3b-a9fd2b92a9b7" providerId="AD" clId="Web-{CBC4C992-5A7B-4F3F-A1BB-54E6CF5BC6A7}"/>
    <pc:docChg chg="modSld">
      <pc:chgData name="GU DIAN" userId="S::20043441_myrp.edu.sg#ext#@tomowork.onmicrosoft.com::9c1ba23b-e82a-4ea0-8a3b-a9fd2b92a9b7" providerId="AD" clId="Web-{CBC4C992-5A7B-4F3F-A1BB-54E6CF5BC6A7}" dt="2023-03-17T06:41:34.464" v="559"/>
      <pc:docMkLst>
        <pc:docMk/>
      </pc:docMkLst>
      <pc:sldChg chg="modSp">
        <pc:chgData name="GU DIAN" userId="S::20043441_myrp.edu.sg#ext#@tomowork.onmicrosoft.com::9c1ba23b-e82a-4ea0-8a3b-a9fd2b92a9b7" providerId="AD" clId="Web-{CBC4C992-5A7B-4F3F-A1BB-54E6CF5BC6A7}" dt="2023-03-17T06:41:34.464" v="559"/>
        <pc:sldMkLst>
          <pc:docMk/>
          <pc:sldMk cId="1614276023" sldId="256"/>
        </pc:sldMkLst>
        <pc:spChg chg="mod">
          <ac:chgData name="GU DIAN" userId="S::20043441_myrp.edu.sg#ext#@tomowork.onmicrosoft.com::9c1ba23b-e82a-4ea0-8a3b-a9fd2b92a9b7" providerId="AD" clId="Web-{CBC4C992-5A7B-4F3F-A1BB-54E6CF5BC6A7}" dt="2023-03-17T06:35:08.218" v="4" actId="20577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00.063" v="63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6:28.345" v="106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GU DIAN" userId="S::20043441_myrp.edu.sg#ext#@tomowork.onmicrosoft.com::9c1ba23b-e82a-4ea0-8a3b-a9fd2b92a9b7" providerId="AD" clId="Web-{CBC4C992-5A7B-4F3F-A1BB-54E6CF5BC6A7}" dt="2023-03-17T06:37:33.441" v="179" actId="20577"/>
          <ac:spMkLst>
            <pc:docMk/>
            <pc:sldMk cId="1614276023" sldId="256"/>
            <ac:spMk id="22" creationId="{53088B9B-22F0-C19E-6A89-48C306C54B01}"/>
          </ac:spMkLst>
        </pc:spChg>
        <pc:graphicFrameChg chg="mod modGraphic">
          <ac:chgData name="GU DIAN" userId="S::20043441_myrp.edu.sg#ext#@tomowork.onmicrosoft.com::9c1ba23b-e82a-4ea0-8a3b-a9fd2b92a9b7" providerId="AD" clId="Web-{CBC4C992-5A7B-4F3F-A1BB-54E6CF5BC6A7}" dt="2023-03-17T06:38:24.146" v="331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mod modGraphic">
          <ac:chgData name="GU DIAN" userId="S::20043441_myrp.edu.sg#ext#@tomowork.onmicrosoft.com::9c1ba23b-e82a-4ea0-8a3b-a9fd2b92a9b7" providerId="AD" clId="Web-{CBC4C992-5A7B-4F3F-A1BB-54E6CF5BC6A7}" dt="2023-03-17T06:41:34.464" v="559"/>
          <ac:graphicFrameMkLst>
            <pc:docMk/>
            <pc:sldMk cId="1614276023" sldId="256"/>
            <ac:graphicFrameMk id="29" creationId="{A0DFDD99-1538-4BCE-D2FB-D31327540C75}"/>
          </ac:graphicFrameMkLst>
        </pc:graphicFrameChg>
      </pc:sldChg>
    </pc:docChg>
  </pc:docChgLst>
  <pc:docChgLst>
    <pc:chgData name="Ng Ee Ping" userId="S::ngeeping.tp@tomowork.org::92025b4a-20b5-4ec6-92bf-9a8a28f51ef7" providerId="AD" clId="Web-{A9679B2F-AF06-430D-BF25-58BA7C1C6677}"/>
    <pc:docChg chg="modSld">
      <pc:chgData name="Ng Ee Ping" userId="S::ngeeping.tp@tomowork.org::92025b4a-20b5-4ec6-92bf-9a8a28f51ef7" providerId="AD" clId="Web-{A9679B2F-AF06-430D-BF25-58BA7C1C6677}" dt="2023-03-16T11:34:47.877" v="89" actId="20577"/>
      <pc:docMkLst>
        <pc:docMk/>
      </pc:docMkLst>
      <pc:sldChg chg="modSp">
        <pc:chgData name="Ng Ee Ping" userId="S::ngeeping.tp@tomowork.org::92025b4a-20b5-4ec6-92bf-9a8a28f51ef7" providerId="AD" clId="Web-{A9679B2F-AF06-430D-BF25-58BA7C1C6677}" dt="2023-03-16T11:34:47.877" v="89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A9679B2F-AF06-430D-BF25-58BA7C1C6677}" dt="2023-03-16T11:33:25.780" v="30" actId="20577"/>
          <ac:spMkLst>
            <pc:docMk/>
            <pc:sldMk cId="1614276023" sldId="256"/>
            <ac:spMk id="20" creationId="{67B72252-F9E4-2860-36D9-ADBD56B36CB7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16.095" v="73" actId="20577"/>
          <ac:spMkLst>
            <pc:docMk/>
            <pc:sldMk cId="1614276023" sldId="256"/>
            <ac:spMk id="21" creationId="{32D595D8-0270-FDF5-59BF-CFBF2AAF1EFE}"/>
          </ac:spMkLst>
        </pc:spChg>
        <pc:spChg chg="mod">
          <ac:chgData name="Ng Ee Ping" userId="S::ngeeping.tp@tomowork.org::92025b4a-20b5-4ec6-92bf-9a8a28f51ef7" providerId="AD" clId="Web-{A9679B2F-AF06-430D-BF25-58BA7C1C6677}" dt="2023-03-16T11:34:47.877" v="89" actId="20577"/>
          <ac:spMkLst>
            <pc:docMk/>
            <pc:sldMk cId="1614276023" sldId="256"/>
            <ac:spMk id="22" creationId="{53088B9B-22F0-C19E-6A89-48C306C54B01}"/>
          </ac:spMkLst>
        </pc:spChg>
      </pc:sldChg>
    </pc:docChg>
  </pc:docChgLst>
  <pc:docChgLst>
    <pc:chgData name="Ng Ee Ping" userId="S::ngeeping.tp@tomowork.org::92025b4a-20b5-4ec6-92bf-9a8a28f51ef7" providerId="AD" clId="Web-{7F8A9BDA-0810-4F26-BBA6-9096811A2A49}"/>
    <pc:docChg chg="modSld">
      <pc:chgData name="Ng Ee Ping" userId="S::ngeeping.tp@tomowork.org::92025b4a-20b5-4ec6-92bf-9a8a28f51ef7" providerId="AD" clId="Web-{7F8A9BDA-0810-4F26-BBA6-9096811A2A49}" dt="2023-03-16T09:24:04.368" v="5" actId="20577"/>
      <pc:docMkLst>
        <pc:docMk/>
      </pc:docMkLst>
      <pc:sldChg chg="modSp">
        <pc:chgData name="Ng Ee Ping" userId="S::ngeeping.tp@tomowork.org::92025b4a-20b5-4ec6-92bf-9a8a28f51ef7" providerId="AD" clId="Web-{7F8A9BDA-0810-4F26-BBA6-9096811A2A49}" dt="2023-03-16T09:24:04.368" v="5" actId="20577"/>
        <pc:sldMkLst>
          <pc:docMk/>
          <pc:sldMk cId="1614276023" sldId="256"/>
        </pc:sldMkLst>
        <pc:spChg chg="mod">
          <ac:chgData name="Ng Ee Ping" userId="S::ngeeping.tp@tomowork.org::92025b4a-20b5-4ec6-92bf-9a8a28f51ef7" providerId="AD" clId="Web-{7F8A9BDA-0810-4F26-BBA6-9096811A2A49}" dt="2023-03-16T09:24:04.368" v="5" actId="20577"/>
          <ac:spMkLst>
            <pc:docMk/>
            <pc:sldMk cId="1614276023" sldId="256"/>
            <ac:spMk id="20" creationId="{67B72252-F9E4-2860-36D9-ADBD56B36CB7}"/>
          </ac:spMkLst>
        </pc:spChg>
      </pc:sldChg>
    </pc:docChg>
  </pc:docChgLst>
  <pc:docChgLst>
    <pc:chgData name="Masako Yanagiya" userId="22db75a2-6bfe-4dd4-9244-9ab043bbefbf" providerId="ADAL" clId="{02B9BE1F-437B-4CFD-828C-1619EDD91312}"/>
    <pc:docChg chg="custSel modSld modMainMaster">
      <pc:chgData name="Masako Yanagiya" userId="22db75a2-6bfe-4dd4-9244-9ab043bbefbf" providerId="ADAL" clId="{02B9BE1F-437B-4CFD-828C-1619EDD91312}" dt="2023-03-11T08:26:07.985" v="1172" actId="20577"/>
      <pc:docMkLst>
        <pc:docMk/>
      </pc:docMkLst>
      <pc:sldChg chg="addSp delSp modSp mod">
        <pc:chgData name="Masako Yanagiya" userId="22db75a2-6bfe-4dd4-9244-9ab043bbefbf" providerId="ADAL" clId="{02B9BE1F-437B-4CFD-828C-1619EDD91312}" dt="2023-03-11T08:26:07.985" v="1172" actId="20577"/>
        <pc:sldMkLst>
          <pc:docMk/>
          <pc:sldMk cId="1614276023" sldId="256"/>
        </pc:sldMkLst>
        <pc:spChg chg="mod">
          <ac:chgData name="Masako Yanagiya" userId="22db75a2-6bfe-4dd4-9244-9ab043bbefbf" providerId="ADAL" clId="{02B9BE1F-437B-4CFD-828C-1619EDD91312}" dt="2023-03-11T08:05:36.695" v="376" actId="403"/>
          <ac:spMkLst>
            <pc:docMk/>
            <pc:sldMk cId="1614276023" sldId="256"/>
            <ac:spMk id="7" creationId="{F7399305-DFDE-5269-CCBD-4BF68FC09DC2}"/>
          </ac:spMkLst>
        </pc:spChg>
        <pc:spChg chg="mod">
          <ac:chgData name="Masako Yanagiya" userId="22db75a2-6bfe-4dd4-9244-9ab043bbefbf" providerId="ADAL" clId="{02B9BE1F-437B-4CFD-828C-1619EDD91312}" dt="2023-03-11T08:03:18.964" v="285" actId="1076"/>
          <ac:spMkLst>
            <pc:docMk/>
            <pc:sldMk cId="1614276023" sldId="256"/>
            <ac:spMk id="11" creationId="{4B7E6BA0-C5E1-32A2-C83C-1CF98D65667D}"/>
          </ac:spMkLst>
        </pc:spChg>
        <pc:spChg chg="mod">
          <ac:chgData name="Masako Yanagiya" userId="22db75a2-6bfe-4dd4-9244-9ab043bbefbf" providerId="ADAL" clId="{02B9BE1F-437B-4CFD-828C-1619EDD91312}" dt="2023-03-11T08:06:47.932" v="394" actId="14100"/>
          <ac:spMkLst>
            <pc:docMk/>
            <pc:sldMk cId="1614276023" sldId="256"/>
            <ac:spMk id="12" creationId="{17EACC33-4374-42A9-55CC-2EC418097B69}"/>
          </ac:spMkLst>
        </pc:spChg>
        <pc:spChg chg="mod">
          <ac:chgData name="Masako Yanagiya" userId="22db75a2-6bfe-4dd4-9244-9ab043bbefbf" providerId="ADAL" clId="{02B9BE1F-437B-4CFD-828C-1619EDD91312}" dt="2023-03-11T08:06:16.572" v="387" actId="14100"/>
          <ac:spMkLst>
            <pc:docMk/>
            <pc:sldMk cId="1614276023" sldId="256"/>
            <ac:spMk id="13" creationId="{4AA18A31-E89E-EC2B-D46D-125CAA3328A3}"/>
          </ac:spMkLst>
        </pc:spChg>
        <pc:spChg chg="del mod">
          <ac:chgData name="Masako Yanagiya" userId="22db75a2-6bfe-4dd4-9244-9ab043bbefbf" providerId="ADAL" clId="{02B9BE1F-437B-4CFD-828C-1619EDD91312}" dt="2023-03-11T08:04:24.107" v="308" actId="478"/>
          <ac:spMkLst>
            <pc:docMk/>
            <pc:sldMk cId="1614276023" sldId="256"/>
            <ac:spMk id="14" creationId="{609BF45C-C77D-13DA-EF08-CC7A89F57632}"/>
          </ac:spMkLst>
        </pc:spChg>
        <pc:spChg chg="del mod">
          <ac:chgData name="Masako Yanagiya" userId="22db75a2-6bfe-4dd4-9244-9ab043bbefbf" providerId="ADAL" clId="{02B9BE1F-437B-4CFD-828C-1619EDD91312}" dt="2023-03-11T08:07:02.504" v="396" actId="478"/>
          <ac:spMkLst>
            <pc:docMk/>
            <pc:sldMk cId="1614276023" sldId="256"/>
            <ac:spMk id="15" creationId="{BDDEC4D7-C428-9A55-FF82-9E919AC5D1A5}"/>
          </ac:spMkLst>
        </pc:spChg>
        <pc:spChg chg="del mod">
          <ac:chgData name="Masako Yanagiya" userId="22db75a2-6bfe-4dd4-9244-9ab043bbefbf" providerId="ADAL" clId="{02B9BE1F-437B-4CFD-828C-1619EDD91312}" dt="2023-03-11T08:07:00.679" v="395" actId="478"/>
          <ac:spMkLst>
            <pc:docMk/>
            <pc:sldMk cId="1614276023" sldId="256"/>
            <ac:spMk id="16" creationId="{AD4E73A5-D363-E531-BF89-2A073838E34F}"/>
          </ac:spMkLst>
        </pc:spChg>
        <pc:spChg chg="add mod">
          <ac:chgData name="Masako Yanagiya" userId="22db75a2-6bfe-4dd4-9244-9ab043bbefbf" providerId="ADAL" clId="{02B9BE1F-437B-4CFD-828C-1619EDD91312}" dt="2023-03-11T08:06:19.245" v="388" actId="14100"/>
          <ac:spMkLst>
            <pc:docMk/>
            <pc:sldMk cId="1614276023" sldId="256"/>
            <ac:spMk id="18" creationId="{5D5494C5-AD1A-F4A7-B1FD-4224E90172F4}"/>
          </ac:spMkLst>
        </pc:spChg>
        <pc:spChg chg="add mod">
          <ac:chgData name="Masako Yanagiya" userId="22db75a2-6bfe-4dd4-9244-9ab043bbefbf" providerId="ADAL" clId="{02B9BE1F-437B-4CFD-828C-1619EDD91312}" dt="2023-03-11T08:06:26.212" v="390" actId="14100"/>
          <ac:spMkLst>
            <pc:docMk/>
            <pc:sldMk cId="1614276023" sldId="256"/>
            <ac:spMk id="19" creationId="{4DB1AFF2-1477-4F83-BDE1-0FEBACE9A83D}"/>
          </ac:spMkLst>
        </pc:spChg>
        <pc:spChg chg="add mod">
          <ac:chgData name="Masako Yanagiya" userId="22db75a2-6bfe-4dd4-9244-9ab043bbefbf" providerId="ADAL" clId="{02B9BE1F-437B-4CFD-828C-1619EDD91312}" dt="2023-03-11T08:07:47.542" v="744" actId="20577"/>
          <ac:spMkLst>
            <pc:docMk/>
            <pc:sldMk cId="1614276023" sldId="256"/>
            <ac:spMk id="20" creationId="{67B72252-F9E4-2860-36D9-ADBD56B36CB7}"/>
          </ac:spMkLst>
        </pc:spChg>
        <pc:spChg chg="add mod">
          <ac:chgData name="Masako Yanagiya" userId="22db75a2-6bfe-4dd4-9244-9ab043bbefbf" providerId="ADAL" clId="{02B9BE1F-437B-4CFD-828C-1619EDD91312}" dt="2023-03-11T08:06:32.540" v="392" actId="14100"/>
          <ac:spMkLst>
            <pc:docMk/>
            <pc:sldMk cId="1614276023" sldId="256"/>
            <ac:spMk id="21" creationId="{32D595D8-0270-FDF5-59BF-CFBF2AAF1EFE}"/>
          </ac:spMkLst>
        </pc:spChg>
        <pc:spChg chg="add mod">
          <ac:chgData name="Masako Yanagiya" userId="22db75a2-6bfe-4dd4-9244-9ab043bbefbf" providerId="ADAL" clId="{02B9BE1F-437B-4CFD-828C-1619EDD91312}" dt="2023-03-11T08:06:35.044" v="393" actId="14100"/>
          <ac:spMkLst>
            <pc:docMk/>
            <pc:sldMk cId="1614276023" sldId="256"/>
            <ac:spMk id="22" creationId="{53088B9B-22F0-C19E-6A89-48C306C54B01}"/>
          </ac:spMkLst>
        </pc:spChg>
        <pc:spChg chg="add mod">
          <ac:chgData name="Masako Yanagiya" userId="22db75a2-6bfe-4dd4-9244-9ab043bbefbf" providerId="ADAL" clId="{02B9BE1F-437B-4CFD-828C-1619EDD91312}" dt="2023-03-11T08:26:07.985" v="1172" actId="20577"/>
          <ac:spMkLst>
            <pc:docMk/>
            <pc:sldMk cId="1614276023" sldId="256"/>
            <ac:spMk id="23" creationId="{2DFF378D-2423-CC0F-617E-64F6E6E1D2AF}"/>
          </ac:spMkLst>
        </pc:spChg>
        <pc:spChg chg="add mod">
          <ac:chgData name="Masako Yanagiya" userId="22db75a2-6bfe-4dd4-9244-9ab043bbefbf" providerId="ADAL" clId="{02B9BE1F-437B-4CFD-828C-1619EDD91312}" dt="2023-03-11T08:15:52.649" v="1029" actId="1037"/>
          <ac:spMkLst>
            <pc:docMk/>
            <pc:sldMk cId="1614276023" sldId="256"/>
            <ac:spMk id="25" creationId="{BF31BB54-5E5A-4F0C-C59B-379A01BA5CB1}"/>
          </ac:spMkLst>
        </pc:spChg>
        <pc:spChg chg="add mod">
          <ac:chgData name="Masako Yanagiya" userId="22db75a2-6bfe-4dd4-9244-9ab043bbefbf" providerId="ADAL" clId="{02B9BE1F-437B-4CFD-828C-1619EDD91312}" dt="2023-03-11T08:22:19.939" v="1170" actId="1076"/>
          <ac:spMkLst>
            <pc:docMk/>
            <pc:sldMk cId="1614276023" sldId="256"/>
            <ac:spMk id="28" creationId="{B7E1030F-1125-56AE-2027-8BE926A7BB3B}"/>
          </ac:spMkLst>
        </pc:spChg>
        <pc:spChg chg="add mod">
          <ac:chgData name="Masako Yanagiya" userId="22db75a2-6bfe-4dd4-9244-9ab043bbefbf" providerId="ADAL" clId="{02B9BE1F-437B-4CFD-828C-1619EDD91312}" dt="2023-03-11T08:16:44.515" v="1066" actId="1076"/>
          <ac:spMkLst>
            <pc:docMk/>
            <pc:sldMk cId="1614276023" sldId="256"/>
            <ac:spMk id="31" creationId="{BF453E0B-8B61-2BA3-137F-DCF46541B185}"/>
          </ac:spMkLst>
        </pc:spChg>
        <pc:spChg chg="add mod">
          <ac:chgData name="Masako Yanagiya" userId="22db75a2-6bfe-4dd4-9244-9ab043bbefbf" providerId="ADAL" clId="{02B9BE1F-437B-4CFD-828C-1619EDD91312}" dt="2023-03-11T08:19:17.002" v="1109" actId="20577"/>
          <ac:spMkLst>
            <pc:docMk/>
            <pc:sldMk cId="1614276023" sldId="256"/>
            <ac:spMk id="32" creationId="{ACCC914A-2CE0-8AC7-5F3E-DACF43D6CBBD}"/>
          </ac:spMkLst>
        </pc:spChg>
        <pc:graphicFrameChg chg="add mod modGraphic">
          <ac:chgData name="Masako Yanagiya" userId="22db75a2-6bfe-4dd4-9244-9ab043bbefbf" providerId="ADAL" clId="{02B9BE1F-437B-4CFD-828C-1619EDD91312}" dt="2023-03-11T08:20:53.525" v="1166" actId="113"/>
          <ac:graphicFrameMkLst>
            <pc:docMk/>
            <pc:sldMk cId="1614276023" sldId="256"/>
            <ac:graphicFrameMk id="2" creationId="{3F7C2654-A838-C3B9-D027-2669AFEFAF23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1.444" v="1167" actId="113"/>
          <ac:graphicFrameMkLst>
            <pc:docMk/>
            <pc:sldMk cId="1614276023" sldId="256"/>
            <ac:graphicFrameMk id="3" creationId="{E4C5C560-56A9-AAE6-AC9D-D37E015DA14D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07.349" v="1168" actId="113"/>
          <ac:graphicFrameMkLst>
            <pc:docMk/>
            <pc:sldMk cId="1614276023" sldId="256"/>
            <ac:graphicFrameMk id="4" creationId="{B54FF755-8358-FF48-4D95-02A0053FD9AC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21:14.064" v="1169" actId="113"/>
          <ac:graphicFrameMkLst>
            <pc:docMk/>
            <pc:sldMk cId="1614276023" sldId="256"/>
            <ac:graphicFrameMk id="6" creationId="{58990555-2C29-5316-5020-9D98F4156773}"/>
          </ac:graphicFrameMkLst>
        </pc:graphicFrameChg>
        <pc:graphicFrameChg chg="del mod">
          <ac:chgData name="Masako Yanagiya" userId="22db75a2-6bfe-4dd4-9244-9ab043bbefbf" providerId="ADAL" clId="{02B9BE1F-437B-4CFD-828C-1619EDD91312}" dt="2023-03-11T07:57:42.613" v="62" actId="478"/>
          <ac:graphicFrameMkLst>
            <pc:docMk/>
            <pc:sldMk cId="1614276023" sldId="256"/>
            <ac:graphicFrameMk id="8" creationId="{51A63BF4-816E-BAA6-BBEB-95EF26BA16A8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4.068" v="1110" actId="207"/>
          <ac:graphicFrameMkLst>
            <pc:docMk/>
            <pc:sldMk cId="1614276023" sldId="256"/>
            <ac:graphicFrameMk id="24" creationId="{BADA7130-448E-2EDF-8E9C-BEF072C7A28B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4:04.783" v="936" actId="478"/>
          <ac:graphicFrameMkLst>
            <pc:docMk/>
            <pc:sldMk cId="1614276023" sldId="256"/>
            <ac:graphicFrameMk id="26" creationId="{1982948B-46A5-7D6A-0159-28BDE13A73C8}"/>
          </ac:graphicFrameMkLst>
        </pc:graphicFrameChg>
        <pc:graphicFrameChg chg="add del mod">
          <ac:chgData name="Masako Yanagiya" userId="22db75a2-6bfe-4dd4-9244-9ab043bbefbf" providerId="ADAL" clId="{02B9BE1F-437B-4CFD-828C-1619EDD91312}" dt="2023-03-11T08:15:03.202" v="969" actId="478"/>
          <ac:graphicFrameMkLst>
            <pc:docMk/>
            <pc:sldMk cId="1614276023" sldId="256"/>
            <ac:graphicFrameMk id="27" creationId="{70D7417B-83E6-26BF-1F33-F252C87E15C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39.395" v="1111" actId="207"/>
          <ac:graphicFrameMkLst>
            <pc:docMk/>
            <pc:sldMk cId="1614276023" sldId="256"/>
            <ac:graphicFrameMk id="29" creationId="{A0DFDD99-1538-4BCE-D2FB-D31327540C75}"/>
          </ac:graphicFrameMkLst>
        </pc:graphicFrameChg>
        <pc:graphicFrameChg chg="add mod modGraphic">
          <ac:chgData name="Masako Yanagiya" userId="22db75a2-6bfe-4dd4-9244-9ab043bbefbf" providerId="ADAL" clId="{02B9BE1F-437B-4CFD-828C-1619EDD91312}" dt="2023-03-11T08:19:52.067" v="1114" actId="207"/>
          <ac:graphicFrameMkLst>
            <pc:docMk/>
            <pc:sldMk cId="1614276023" sldId="256"/>
            <ac:graphicFrameMk id="30" creationId="{3B70F7B9-937A-E7A5-D145-A31D8A4193FC}"/>
          </ac:graphicFrameMkLst>
        </pc:graphicFrameChg>
        <pc:picChg chg="mod">
          <ac:chgData name="Masako Yanagiya" userId="22db75a2-6bfe-4dd4-9244-9ab043bbefbf" providerId="ADAL" clId="{02B9BE1F-437B-4CFD-828C-1619EDD91312}" dt="2023-03-11T07:56:23.093" v="5" actId="1076"/>
          <ac:picMkLst>
            <pc:docMk/>
            <pc:sldMk cId="1614276023" sldId="256"/>
            <ac:picMk id="5" creationId="{11B15254-F506-A13A-E644-4F47505F4FB5}"/>
          </ac:picMkLst>
        </pc:picChg>
        <pc:picChg chg="mod">
          <ac:chgData name="Masako Yanagiya" userId="22db75a2-6bfe-4dd4-9244-9ab043bbefbf" providerId="ADAL" clId="{02B9BE1F-437B-4CFD-828C-1619EDD91312}" dt="2023-03-11T08:05:28.572" v="373" actId="1076"/>
          <ac:picMkLst>
            <pc:docMk/>
            <pc:sldMk cId="1614276023" sldId="256"/>
            <ac:picMk id="10" creationId="{4F95F305-B070-89D3-EBC9-E03B26059E47}"/>
          </ac:picMkLst>
        </pc:picChg>
        <pc:picChg chg="add mod">
          <ac:chgData name="Masako Yanagiya" userId="22db75a2-6bfe-4dd4-9244-9ab043bbefbf" providerId="ADAL" clId="{02B9BE1F-437B-4CFD-828C-1619EDD91312}" dt="2023-03-11T08:02:26.045" v="227" actId="1036"/>
          <ac:picMkLst>
            <pc:docMk/>
            <pc:sldMk cId="1614276023" sldId="256"/>
            <ac:picMk id="17" creationId="{7D47B389-E231-AB36-76C1-D97E6A62A368}"/>
          </ac:picMkLst>
        </pc:picChg>
      </pc:sldChg>
      <pc:sldMasterChg chg="modSp modSldLayout">
        <pc:chgData name="Masako Yanagiya" userId="22db75a2-6bfe-4dd4-9244-9ab043bbefbf" providerId="ADAL" clId="{02B9BE1F-437B-4CFD-828C-1619EDD91312}" dt="2023-03-11T07:55:44.137" v="0"/>
        <pc:sldMasterMkLst>
          <pc:docMk/>
          <pc:sldMasterMk cId="1736973958" sldId="2147483684"/>
        </pc:sldMasterMkLst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5:44.137" v="0"/>
          <ac:spMkLst>
            <pc:docMk/>
            <pc:sldMasterMk cId="1736973958" sldId="2147483684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606694950" sldId="214748368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606694950" sldId="2147483685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258094136" sldId="2147483687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258094136" sldId="214748368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821111491" sldId="2147483688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821111491" sldId="2147483688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322715765" sldId="2147483689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322715765" sldId="2147483689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248812388" sldId="2147483692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248812388" sldId="2147483692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3139259699" sldId="2147483693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3139259699" sldId="2147483693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5:44.137" v="0"/>
          <pc:sldLayoutMkLst>
            <pc:docMk/>
            <pc:sldMasterMk cId="1736973958" sldId="2147483684"/>
            <pc:sldLayoutMk cId="2124714494" sldId="2147483695"/>
          </pc:sldLayoutMkLst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5:44.137" v="0"/>
            <ac:spMkLst>
              <pc:docMk/>
              <pc:sldMasterMk cId="1736973958" sldId="2147483684"/>
              <pc:sldLayoutMk cId="2124714494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Masako Yanagiya" userId="22db75a2-6bfe-4dd4-9244-9ab043bbefbf" providerId="ADAL" clId="{02B9BE1F-437B-4CFD-828C-1619EDD91312}" dt="2023-03-11T07:56:01.564" v="2"/>
        <pc:sldMasterMkLst>
          <pc:docMk/>
          <pc:sldMasterMk cId="11261388" sldId="2147483696"/>
        </pc:sldMasterMkLst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2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3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4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5" creationId="{00000000-0000-0000-0000-000000000000}"/>
          </ac:spMkLst>
        </pc:spChg>
        <pc:spChg chg="mod">
          <ac:chgData name="Masako Yanagiya" userId="22db75a2-6bfe-4dd4-9244-9ab043bbefbf" providerId="ADAL" clId="{02B9BE1F-437B-4CFD-828C-1619EDD91312}" dt="2023-03-11T07:56:01.564" v="2"/>
          <ac:spMkLst>
            <pc:docMk/>
            <pc:sldMasterMk cId="11261388" sldId="2147483696"/>
            <ac:spMk id="6" creationId="{00000000-0000-0000-0000-000000000000}"/>
          </ac:spMkLst>
        </pc:sp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777226088" sldId="214748369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777226088" sldId="2147483697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3652620327" sldId="2147483699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3652620327" sldId="2147483699"/>
              <ac:spMk id="3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418304271" sldId="2147483700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418304271" sldId="2147483700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279260625" sldId="2147483701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4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5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279260625" sldId="2147483701"/>
              <ac:spMk id="6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623005457" sldId="2147483704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623005457" sldId="2147483704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1126303592" sldId="2147483705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3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1126303592" sldId="2147483705"/>
              <ac:spMk id="4" creationId="{00000000-0000-0000-0000-000000000000}"/>
            </ac:spMkLst>
          </pc:spChg>
        </pc:sldLayoutChg>
        <pc:sldLayoutChg chg="modSp">
          <pc:chgData name="Masako Yanagiya" userId="22db75a2-6bfe-4dd4-9244-9ab043bbefbf" providerId="ADAL" clId="{02B9BE1F-437B-4CFD-828C-1619EDD91312}" dt="2023-03-11T07:56:01.564" v="2"/>
          <pc:sldLayoutMkLst>
            <pc:docMk/>
            <pc:sldMasterMk cId="11261388" sldId="2147483696"/>
            <pc:sldLayoutMk cId="883583508" sldId="2147483707"/>
          </pc:sldLayoutMkLst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2" creationId="{00000000-0000-0000-0000-000000000000}"/>
            </ac:spMkLst>
          </pc:spChg>
          <pc:spChg chg="mod">
            <ac:chgData name="Masako Yanagiya" userId="22db75a2-6bfe-4dd4-9244-9ab043bbefbf" providerId="ADAL" clId="{02B9BE1F-437B-4CFD-828C-1619EDD91312}" dt="2023-03-11T07:56:01.564" v="2"/>
            <ac:spMkLst>
              <pc:docMk/>
              <pc:sldMasterMk cId="11261388" sldId="2147483696"/>
              <pc:sldLayoutMk cId="883583508" sldId="2147483707"/>
              <ac:spMk id="3" creationId="{00000000-0000-0000-0000-000000000000}"/>
            </ac:spMkLst>
          </pc:spChg>
        </pc:sldLayoutChg>
      </pc:sldMasterChg>
    </pc:docChg>
  </pc:docChgLst>
  <pc:docChgLst>
    <pc:chgData clId="Web-{4B122ED7-C421-4CA3-BE5E-151287817AE5}"/>
    <pc:docChg chg="modSld">
      <pc:chgData name="" userId="" providerId="" clId="Web-{4B122ED7-C421-4CA3-BE5E-151287817AE5}" dt="2023-03-17T06:33:28.001" v="13"/>
      <pc:docMkLst>
        <pc:docMk/>
      </pc:docMkLst>
      <pc:sldChg chg="modSp">
        <pc:chgData name="" userId="" providerId="" clId="Web-{4B122ED7-C421-4CA3-BE5E-151287817AE5}" dt="2023-03-17T06:33:28.001" v="13"/>
        <pc:sldMkLst>
          <pc:docMk/>
          <pc:sldMk cId="1614276023" sldId="256"/>
        </pc:sldMkLst>
        <pc:graphicFrameChg chg="mod modGraphic">
          <ac:chgData name="" userId="" providerId="" clId="Web-{4B122ED7-C421-4CA3-BE5E-151287817AE5}" dt="2023-03-17T06:33:28.001" v="13"/>
          <ac:graphicFrameMkLst>
            <pc:docMk/>
            <pc:sldMk cId="1614276023" sldId="256"/>
            <ac:graphicFrameMk id="2" creationId="{3F7C2654-A838-C3B9-D027-2669AFEFAF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>
                <a:ea typeface="游ゴシック"/>
              </a:rPr>
              <a:t>MY CAREER GOAL IN 2 YEARS</a:t>
            </a:r>
            <a:endParaRPr kumimoji="1" lang="ja-JP" altLang="en-US" sz="1650" b="1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50097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Arial"/>
                          <a:cs typeface="Arial"/>
                        </a:rPr>
                        <a:t>Gu Dian</a:t>
                      </a:r>
                      <a:endParaRPr kumimoji="1" lang="ja-JP" altLang="en-US" sz="12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33163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Arial"/>
                          <a:cs typeface="Arial"/>
                        </a:rPr>
                        <a:t>Republic Polytechnic</a:t>
                      </a:r>
                      <a:endParaRPr kumimoji="1" lang="ja-JP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20 MARCH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>
                <a:solidFill>
                  <a:schemeClr val="tx1"/>
                </a:solidFill>
                <a:ea typeface="游ゴシック"/>
                <a:cs typeface="Calibri"/>
              </a:rPr>
              <a:t>Get a full-time employment job in media, tourism or film sector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altLang="ja-JP" sz="1250" b="1">
                <a:solidFill>
                  <a:schemeClr val="tx1"/>
                </a:solidFill>
                <a:ea typeface="游ゴシック"/>
                <a:cs typeface="Calibri"/>
              </a:rPr>
              <a:t>Data analytics, Writing, Digital Marketing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250" b="1">
                <a:solidFill>
                  <a:schemeClr val="tx1"/>
                </a:solidFill>
                <a:ea typeface="游ゴシック"/>
                <a:cs typeface="Calibri"/>
              </a:rPr>
              <a:t>Join Writing Clubs, Pursue More Volunteering With Church, Learn Japanese Culture 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3749"/>
              </p:ext>
            </p:extLst>
          </p:nvPr>
        </p:nvGraphicFramePr>
        <p:xfrm>
          <a:off x="147409" y="399803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Skills Certification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Communication Skills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Discipline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How to become employable 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Career Aspiration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70330"/>
              </p:ext>
            </p:extLst>
          </p:nvPr>
        </p:nvGraphicFramePr>
        <p:xfrm>
          <a:off x="3438868" y="3986036"/>
          <a:ext cx="3203069" cy="200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Practise consistency in attendance and punctuality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Practise thinking and consideration for others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Cover Letter &amp; Resume Skills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Company Culture Assimmilation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Consider and find career aspirations during TAP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E5249E-EDDF-4B74-A80E-DF75CCDF3799}"/>
</file>

<file path=customXml/itemProps2.xml><?xml version="1.0" encoding="utf-8"?>
<ds:datastoreItem xmlns:ds="http://schemas.openxmlformats.org/officeDocument/2006/customXml" ds:itemID="{8A6BA006-561C-49DD-9C0B-A1BC2D540756}">
  <ds:schemaRefs>
    <ds:schemaRef ds:uri="694e195f-a507-483b-86fc-a5bc40f8ef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revision>1</cp:revision>
  <cp:lastPrinted>2023-03-11T08:24:41Z</cp:lastPrinted>
  <dcterms:created xsi:type="dcterms:W3CDTF">2023-03-05T12:25:42Z</dcterms:created>
  <dcterms:modified xsi:type="dcterms:W3CDTF">2023-03-17T06:41:54Z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