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8" autoAdjust="0"/>
    <p:restoredTop sz="94660"/>
  </p:normalViewPr>
  <p:slideViewPr>
    <p:cSldViewPr snapToGrid="0">
      <p:cViewPr>
        <p:scale>
          <a:sx n="125" d="100"/>
          <a:sy n="125" d="100"/>
        </p:scale>
        <p:origin x="4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/>
              <a:t>TOMOWORK GOAL SETTING WORKSHEET</a:t>
            </a:r>
            <a:endParaRPr kumimoji="1" lang="ja-JP" altLang="en-US" sz="2400" b="1" dirty="0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___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WORK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35915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NAME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Willie Lee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03756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900" dirty="0"/>
                        <a:t>Republic Poly</a:t>
                      </a:r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START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GOAL COMPLETION DATE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 JUNE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LEARNING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 dirty="0">
                <a:solidFill>
                  <a:schemeClr val="tx1"/>
                </a:solidFill>
              </a:rPr>
              <a:t>ACTIVITIES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</a:rPr>
              <a:t>Drawing, 3D Modeling, Streaming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Unreal Engine 5 Blueprint / 3D modelling and texturing.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Repairing of household material. 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</a:t>
            </a:r>
            <a:r>
              <a:rPr kumimoji="1" lang="en-US" altLang="ja-JP" sz="1400" b="1" dirty="0"/>
              <a:t>I WANT TO ACHIEVE FROM TAP</a:t>
            </a:r>
            <a:r>
              <a:rPr kumimoji="1" lang="en-US" altLang="ja-JP" sz="1050" b="1" dirty="0"/>
              <a:t> </a:t>
            </a:r>
            <a:r>
              <a:rPr kumimoji="1" lang="en-US" altLang="ja-JP" sz="1100" b="1" dirty="0"/>
              <a:t>(Please include more than 1 soft skills)</a:t>
            </a:r>
            <a:endParaRPr kumimoji="1" lang="ja-JP" altLang="en-US" sz="1600" b="1" dirty="0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42353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Motivation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Courage / Confidence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To work in a company that I am capable of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Obtain qualified certificates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Knowing which company I can join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ACTION THAT WILL HELP ME TO REACH MY GOAL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REVIEW</a:t>
            </a:r>
          </a:p>
          <a:p>
            <a:pPr algn="ctr"/>
            <a:r>
              <a:rPr kumimoji="1" lang="en-US" altLang="ja-JP" sz="1600" b="1" dirty="0"/>
              <a:t>(REVIEW BY 31 MAY MORNING)</a:t>
            </a:r>
            <a:endParaRPr kumimoji="1" lang="ja-JP" altLang="en-US" sz="1600" b="1" dirty="0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15251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Communication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Time management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Procrastinate less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Having the guts to speak up when needed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Lead </a:t>
                      </a:r>
                      <a:r>
                        <a:rPr kumimoji="1" lang="en-SG" altLang="ja-JP" sz="1200">
                          <a:latin typeface="+mn-lt"/>
                        </a:rPr>
                        <a:t>by example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COMMENTS FROM FACILITATORS</a:t>
            </a:r>
            <a:endParaRPr kumimoji="1" lang="ja-JP" altLang="en-US" sz="1697" b="1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56325-2005-405B-8015-B591F60609A7}"/>
</file>

<file path=customXml/itemProps3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144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InoXtiC</cp:lastModifiedBy>
  <cp:revision>2</cp:revision>
  <cp:lastPrinted>2023-03-11T08:24:41Z</cp:lastPrinted>
  <dcterms:created xsi:type="dcterms:W3CDTF">2023-03-05T12:25:42Z</dcterms:created>
  <dcterms:modified xsi:type="dcterms:W3CDTF">2023-03-16T08:15:49Z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