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</p:sldIdLst>
  <p:sldSz cx="10079038" cy="7559675"/>
  <p:notesSz cx="6886575" cy="100171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09792C-51B6-4C1C-BF1C-8101AB663622}" v="10" dt="2023-03-17T02:06:34.895"/>
    <p1510:client id="{4B122ED7-C421-4CA3-BE5E-151287817AE5}" v="14" dt="2023-03-17T06:33:28.001"/>
    <p1510:client id="{7F8A9BDA-0810-4F26-BBA6-9096811A2A49}" v="6" dt="2023-03-16T09:24:04.368"/>
    <p1510:client id="{83B9C191-16C7-4512-AA73-D56AEB44B4BA}" v="4" dt="2023-03-16T12:37:28.796"/>
    <p1510:client id="{A9679B2F-AF06-430D-BF25-58BA7C1C6677}" v="91" dt="2023-03-16T11:34:47.877"/>
    <p1510:client id="{CBC4C992-5A7B-4F3F-A1BB-54E6CF5BC6A7}" v="601" dt="2023-03-17T06:41:40.7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5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928" y="1237199"/>
            <a:ext cx="8567182" cy="2631887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881" y="3970582"/>
            <a:ext cx="7559279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30" indent="0" algn="ctr">
              <a:buNone/>
              <a:defRPr sz="2205"/>
            </a:lvl2pPr>
            <a:lvl3pPr marL="1007859" indent="0" algn="ctr">
              <a:buNone/>
              <a:defRPr sz="1983"/>
            </a:lvl3pPr>
            <a:lvl4pPr marL="1511789" indent="0" algn="ctr">
              <a:buNone/>
              <a:defRPr sz="1764"/>
            </a:lvl4pPr>
            <a:lvl5pPr marL="2015718" indent="0" algn="ctr">
              <a:buNone/>
              <a:defRPr sz="1764"/>
            </a:lvl5pPr>
            <a:lvl6pPr marL="2519648" indent="0" algn="ctr">
              <a:buNone/>
              <a:defRPr sz="1764"/>
            </a:lvl6pPr>
            <a:lvl7pPr marL="3023577" indent="0" algn="ctr">
              <a:buNone/>
              <a:defRPr sz="1764"/>
            </a:lvl7pPr>
            <a:lvl8pPr marL="3527507" indent="0" algn="ctr">
              <a:buNone/>
              <a:defRPr sz="1764"/>
            </a:lvl8pPr>
            <a:lvl9pPr marL="4031436" indent="0" algn="ctr">
              <a:buNone/>
              <a:defRPr sz="1764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22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37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2812" y="402485"/>
            <a:ext cx="2173293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934" y="402485"/>
            <a:ext cx="6393890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5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1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85" y="1884671"/>
            <a:ext cx="8693170" cy="3144614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685" y="5059035"/>
            <a:ext cx="8693170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85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3pPr>
            <a:lvl4pPr marL="15117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71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64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57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50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43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62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934" y="2012414"/>
            <a:ext cx="428359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514" y="2012414"/>
            <a:ext cx="428359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30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7" y="402484"/>
            <a:ext cx="8693170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249" y="1853171"/>
            <a:ext cx="426390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30" indent="0">
              <a:buNone/>
              <a:defRPr sz="2205" b="1"/>
            </a:lvl2pPr>
            <a:lvl3pPr marL="1007859" indent="0">
              <a:buNone/>
              <a:defRPr sz="1983" b="1"/>
            </a:lvl3pPr>
            <a:lvl4pPr marL="1511789" indent="0">
              <a:buNone/>
              <a:defRPr sz="1764" b="1"/>
            </a:lvl4pPr>
            <a:lvl5pPr marL="2015718" indent="0">
              <a:buNone/>
              <a:defRPr sz="1764" b="1"/>
            </a:lvl5pPr>
            <a:lvl6pPr marL="2519648" indent="0">
              <a:buNone/>
              <a:defRPr sz="1764" b="1"/>
            </a:lvl6pPr>
            <a:lvl7pPr marL="3023577" indent="0">
              <a:buNone/>
              <a:defRPr sz="1764" b="1"/>
            </a:lvl7pPr>
            <a:lvl8pPr marL="3527507" indent="0">
              <a:buNone/>
              <a:defRPr sz="1764" b="1"/>
            </a:lvl8pPr>
            <a:lvl9pPr marL="4031436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249" y="2761381"/>
            <a:ext cx="4263905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514" y="1853171"/>
            <a:ext cx="428490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30" indent="0">
              <a:buNone/>
              <a:defRPr sz="2205" b="1"/>
            </a:lvl2pPr>
            <a:lvl3pPr marL="1007859" indent="0">
              <a:buNone/>
              <a:defRPr sz="1983" b="1"/>
            </a:lvl3pPr>
            <a:lvl4pPr marL="1511789" indent="0">
              <a:buNone/>
              <a:defRPr sz="1764" b="1"/>
            </a:lvl4pPr>
            <a:lvl5pPr marL="2015718" indent="0">
              <a:buNone/>
              <a:defRPr sz="1764" b="1"/>
            </a:lvl5pPr>
            <a:lvl6pPr marL="2519648" indent="0">
              <a:buNone/>
              <a:defRPr sz="1764" b="1"/>
            </a:lvl6pPr>
            <a:lvl7pPr marL="3023577" indent="0">
              <a:buNone/>
              <a:defRPr sz="1764" b="1"/>
            </a:lvl7pPr>
            <a:lvl8pPr marL="3527507" indent="0">
              <a:buNone/>
              <a:defRPr sz="1764" b="1"/>
            </a:lvl8pPr>
            <a:lvl9pPr marL="4031436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514" y="2761381"/>
            <a:ext cx="4284904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6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57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98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8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905" y="1088457"/>
            <a:ext cx="5102513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8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30" indent="0">
              <a:buNone/>
              <a:defRPr sz="1543"/>
            </a:lvl2pPr>
            <a:lvl3pPr marL="1007859" indent="0">
              <a:buNone/>
              <a:defRPr sz="1323"/>
            </a:lvl3pPr>
            <a:lvl4pPr marL="1511789" indent="0">
              <a:buNone/>
              <a:defRPr sz="1102"/>
            </a:lvl4pPr>
            <a:lvl5pPr marL="2015718" indent="0">
              <a:buNone/>
              <a:defRPr sz="1102"/>
            </a:lvl5pPr>
            <a:lvl6pPr marL="2519648" indent="0">
              <a:buNone/>
              <a:defRPr sz="1102"/>
            </a:lvl6pPr>
            <a:lvl7pPr marL="3023577" indent="0">
              <a:buNone/>
              <a:defRPr sz="1102"/>
            </a:lvl7pPr>
            <a:lvl8pPr marL="3527507" indent="0">
              <a:buNone/>
              <a:defRPr sz="1102"/>
            </a:lvl8pPr>
            <a:lvl9pPr marL="4031436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0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8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905" y="1088457"/>
            <a:ext cx="5102513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30" indent="0">
              <a:buNone/>
              <a:defRPr sz="3086"/>
            </a:lvl2pPr>
            <a:lvl3pPr marL="1007859" indent="0">
              <a:buNone/>
              <a:defRPr sz="2646"/>
            </a:lvl3pPr>
            <a:lvl4pPr marL="1511789" indent="0">
              <a:buNone/>
              <a:defRPr sz="2205"/>
            </a:lvl4pPr>
            <a:lvl5pPr marL="2015718" indent="0">
              <a:buNone/>
              <a:defRPr sz="2205"/>
            </a:lvl5pPr>
            <a:lvl6pPr marL="2519648" indent="0">
              <a:buNone/>
              <a:defRPr sz="2205"/>
            </a:lvl6pPr>
            <a:lvl7pPr marL="3023577" indent="0">
              <a:buNone/>
              <a:defRPr sz="2205"/>
            </a:lvl7pPr>
            <a:lvl8pPr marL="3527507" indent="0">
              <a:buNone/>
              <a:defRPr sz="2205"/>
            </a:lvl8pPr>
            <a:lvl9pPr marL="4031436" indent="0">
              <a:buNone/>
              <a:defRPr sz="2205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8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30" indent="0">
              <a:buNone/>
              <a:defRPr sz="1543"/>
            </a:lvl2pPr>
            <a:lvl3pPr marL="1007859" indent="0">
              <a:buNone/>
              <a:defRPr sz="1323"/>
            </a:lvl3pPr>
            <a:lvl4pPr marL="1511789" indent="0">
              <a:buNone/>
              <a:defRPr sz="1102"/>
            </a:lvl4pPr>
            <a:lvl5pPr marL="2015718" indent="0">
              <a:buNone/>
              <a:defRPr sz="1102"/>
            </a:lvl5pPr>
            <a:lvl6pPr marL="2519648" indent="0">
              <a:buNone/>
              <a:defRPr sz="1102"/>
            </a:lvl6pPr>
            <a:lvl7pPr marL="3023577" indent="0">
              <a:buNone/>
              <a:defRPr sz="1102"/>
            </a:lvl7pPr>
            <a:lvl8pPr marL="3527507" indent="0">
              <a:buNone/>
              <a:defRPr sz="1102"/>
            </a:lvl8pPr>
            <a:lvl9pPr marL="4031436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30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934" y="402484"/>
            <a:ext cx="869317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934" y="2012414"/>
            <a:ext cx="869317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934" y="7006702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0F16B-A4B5-454F-942B-492F5FC742CA}" type="datetimeFigureOut">
              <a:rPr kumimoji="1" lang="ja-JP" altLang="en-US" smtClean="0"/>
              <a:t>2023/3/20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683" y="7006702"/>
            <a:ext cx="340167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8320" y="7006702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7859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65" indent="-251965" algn="l" defTabSz="1007859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94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824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75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26768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77161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275542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779472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283401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930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859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789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5718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9648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3577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7507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31436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ロゴ, 会社名&#10;&#10;自動的に生成された説明">
            <a:extLst>
              <a:ext uri="{FF2B5EF4-FFF2-40B4-BE49-F238E27FC236}">
                <a16:creationId xmlns:a16="http://schemas.microsoft.com/office/drawing/2014/main" id="{11B15254-F506-A13A-E644-4F47505F4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7" y="68433"/>
            <a:ext cx="1172938" cy="66490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399305-DFDE-5269-CCBD-4BF68FC09DC2}"/>
              </a:ext>
            </a:extLst>
          </p:cNvPr>
          <p:cNvSpPr txBox="1"/>
          <p:nvPr/>
        </p:nvSpPr>
        <p:spPr>
          <a:xfrm>
            <a:off x="1554461" y="162638"/>
            <a:ext cx="7278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/>
              <a:t>TOMOWORK GOAL SETTING WORKSHEET</a:t>
            </a:r>
            <a:endParaRPr kumimoji="1" lang="ja-JP" altLang="en-US" sz="2400" b="1"/>
          </a:p>
        </p:txBody>
      </p:sp>
      <p:pic>
        <p:nvPicPr>
          <p:cNvPr id="10" name="Picture 10" descr="An illustration of a confident Chinese man holding a laptop.">
            <a:extLst>
              <a:ext uri="{FF2B5EF4-FFF2-40B4-BE49-F238E27FC236}">
                <a16:creationId xmlns:a16="http://schemas.microsoft.com/office/drawing/2014/main" id="{4F95F305-B070-89D3-EBC9-E03B26059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251" y="211370"/>
            <a:ext cx="601833" cy="137260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B7E6BA0-C5E1-32A2-C83C-1CF98D65667D}"/>
              </a:ext>
            </a:extLst>
          </p:cNvPr>
          <p:cNvSpPr txBox="1"/>
          <p:nvPr/>
        </p:nvSpPr>
        <p:spPr>
          <a:xfrm>
            <a:off x="2419652" y="1451048"/>
            <a:ext cx="6340947" cy="3534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en-US" altLang="ja-JP" sz="1650" b="1" dirty="0">
                <a:ea typeface="游ゴシック"/>
              </a:rPr>
              <a:t>MY CAREER GOAL IN 2 YEARS</a:t>
            </a:r>
            <a:endParaRPr kumimoji="1" lang="ja-JP" altLang="en-US" sz="1650" b="1" dirty="0">
              <a:ea typeface="游ゴシック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7EACC33-4374-42A9-55CC-2EC418097B69}"/>
              </a:ext>
            </a:extLst>
          </p:cNvPr>
          <p:cNvSpPr/>
          <p:nvPr/>
        </p:nvSpPr>
        <p:spPr>
          <a:xfrm>
            <a:off x="205159" y="1515415"/>
            <a:ext cx="1689334" cy="17013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73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AA18A31-E89E-EC2B-D46D-125CAA3328A3}"/>
              </a:ext>
            </a:extLst>
          </p:cNvPr>
          <p:cNvSpPr/>
          <p:nvPr/>
        </p:nvSpPr>
        <p:spPr>
          <a:xfrm>
            <a:off x="2042470" y="1861350"/>
            <a:ext cx="1208691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WORK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3F7C2654-A838-C3B9-D027-2669AFEFA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98053"/>
              </p:ext>
            </p:extLst>
          </p:nvPr>
        </p:nvGraphicFramePr>
        <p:xfrm>
          <a:off x="237569" y="823122"/>
          <a:ext cx="1813664" cy="522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3664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47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>
                          <a:latin typeface="Arial"/>
                          <a:cs typeface="Arial"/>
                        </a:rPr>
                        <a:t>NAME</a:t>
                      </a:r>
                      <a:endParaRPr kumimoji="1" lang="ja-JP" altLang="en-US" sz="900" b="1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47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Arial"/>
                          <a:cs typeface="Arial"/>
                        </a:rPr>
                        <a:t>Tan</a:t>
                      </a:r>
                      <a:r>
                        <a:rPr kumimoji="1" lang="ja-JP" altLang="en-US"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kumimoji="1" lang="en-US" altLang="ja-JP" sz="1200" dirty="0">
                          <a:latin typeface="Arial"/>
                          <a:cs typeface="Arial"/>
                        </a:rPr>
                        <a:t>Jun</a:t>
                      </a:r>
                      <a:r>
                        <a:rPr kumimoji="1" lang="ja-JP" altLang="en-US"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kumimoji="1" lang="en-US" altLang="ja-JP" sz="1200" dirty="0">
                          <a:latin typeface="Arial"/>
                          <a:cs typeface="Arial"/>
                        </a:rPr>
                        <a:t>Yuan</a:t>
                      </a:r>
                      <a:r>
                        <a:rPr kumimoji="1" lang="ja-JP" altLang="en-US"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kumimoji="1" lang="en-US" altLang="ja-JP" sz="1200" dirty="0">
                          <a:latin typeface="Arial"/>
                          <a:cs typeface="Arial"/>
                        </a:rPr>
                        <a:t>Desmond</a:t>
                      </a:r>
                      <a:endParaRPr kumimoji="1" lang="ja-JP" altLang="en-US" sz="12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4C5C560-56A9-AAE6-AC9D-D37E015DA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133163"/>
              </p:ext>
            </p:extLst>
          </p:nvPr>
        </p:nvGraphicFramePr>
        <p:xfrm>
          <a:off x="2381950" y="830922"/>
          <a:ext cx="2008584" cy="5297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8584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54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INSTITUTE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5412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>
                          <a:latin typeface="Arial"/>
                          <a:cs typeface="Arial"/>
                        </a:rPr>
                        <a:t>Republic Polytechnic</a:t>
                      </a:r>
                      <a:endParaRPr kumimoji="1" lang="ja-JP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B54FF755-8358-FF48-4D95-02A0053FD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573807"/>
              </p:ext>
            </p:extLst>
          </p:nvPr>
        </p:nvGraphicFramePr>
        <p:xfrm>
          <a:off x="4617612" y="830923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GOAL START DATE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/>
                        <a:t>16 MARCH 2023</a:t>
                      </a:r>
                      <a:endParaRPr kumimoji="1" lang="ja-JP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8990555-2C29-5316-5020-9D98F4156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035207"/>
              </p:ext>
            </p:extLst>
          </p:nvPr>
        </p:nvGraphicFramePr>
        <p:xfrm>
          <a:off x="6823950" y="837748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GOAL COMPLETION DATE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1 JUNE 2023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pic>
        <p:nvPicPr>
          <p:cNvPr id="17" name="グラフィックス 16" descr="カメラ 単色塗りつぶし">
            <a:extLst>
              <a:ext uri="{FF2B5EF4-FFF2-40B4-BE49-F238E27FC236}">
                <a16:creationId xmlns:a16="http://schemas.microsoft.com/office/drawing/2014/main" id="{7D47B389-E231-AB36-76C1-D97E6A62A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352" y="1992983"/>
            <a:ext cx="580933" cy="580933"/>
          </a:xfrm>
          <a:prstGeom prst="rect">
            <a:avLst/>
          </a:prstGeom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D5494C5-AD1A-F4A7-B1FD-4224E90172F4}"/>
              </a:ext>
            </a:extLst>
          </p:cNvPr>
          <p:cNvSpPr/>
          <p:nvPr/>
        </p:nvSpPr>
        <p:spPr>
          <a:xfrm>
            <a:off x="2042469" y="2330801"/>
            <a:ext cx="1208691" cy="4206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LEARNING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DB1AFF2-1477-4F83-BDE1-0FEBACE9A83D}"/>
              </a:ext>
            </a:extLst>
          </p:cNvPr>
          <p:cNvSpPr/>
          <p:nvPr/>
        </p:nvSpPr>
        <p:spPr>
          <a:xfrm>
            <a:off x="2042468" y="2808321"/>
            <a:ext cx="1208691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ACTIVITIES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7B72252-F9E4-2860-36D9-ADBD56B36CB7}"/>
              </a:ext>
            </a:extLst>
          </p:cNvPr>
          <p:cNvSpPr/>
          <p:nvPr/>
        </p:nvSpPr>
        <p:spPr>
          <a:xfrm>
            <a:off x="3399138" y="1861350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ja-JP" sz="1250" b="1" dirty="0">
                <a:solidFill>
                  <a:schemeClr val="tx1"/>
                </a:solidFill>
                <a:ea typeface="游ゴシック"/>
                <a:cs typeface="Calibri"/>
              </a:rPr>
              <a:t>Get a full-time employment job related to my field of study(supply chain/logistics) or better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32D595D8-0270-FDF5-59BF-CFBF2AAF1EFE}"/>
              </a:ext>
            </a:extLst>
          </p:cNvPr>
          <p:cNvSpPr/>
          <p:nvPr/>
        </p:nvSpPr>
        <p:spPr>
          <a:xfrm>
            <a:off x="3399136" y="2355546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altLang="ja-JP" sz="1250" b="1" dirty="0">
                <a:solidFill>
                  <a:schemeClr val="tx1"/>
                </a:solidFill>
                <a:ea typeface="游ゴシック"/>
                <a:cs typeface="Calibri"/>
              </a:rPr>
              <a:t>Pursue a degree if circumstances allow.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53088B9B-22F0-C19E-6A89-48C306C54B01}"/>
              </a:ext>
            </a:extLst>
          </p:cNvPr>
          <p:cNvSpPr/>
          <p:nvPr/>
        </p:nvSpPr>
        <p:spPr>
          <a:xfrm>
            <a:off x="3399138" y="2813072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ja-JP" altLang="en-US" sz="1250" b="1" dirty="0">
                <a:solidFill>
                  <a:schemeClr val="tx1"/>
                </a:solidFill>
                <a:ea typeface="游ゴシック"/>
                <a:cs typeface="Calibri"/>
              </a:rPr>
              <a:t> </a:t>
            </a:r>
            <a:r>
              <a:rPr lang="en-US" altLang="ja-JP" sz="1250" b="1" dirty="0">
                <a:solidFill>
                  <a:schemeClr val="tx1"/>
                </a:solidFill>
                <a:ea typeface="游ゴシック"/>
                <a:cs typeface="Calibri"/>
              </a:rPr>
              <a:t>Pick up another hobby</a:t>
            </a:r>
            <a:endParaRPr lang="ja-JP" altLang="en-US" sz="1250" b="1" dirty="0">
              <a:solidFill>
                <a:schemeClr val="tx1"/>
              </a:solidFill>
              <a:ea typeface="游ゴシック"/>
              <a:cs typeface="Calibri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FF378D-2423-CC0F-617E-64F6E6E1D2AF}"/>
              </a:ext>
            </a:extLst>
          </p:cNvPr>
          <p:cNvSpPr txBox="1"/>
          <p:nvPr/>
        </p:nvSpPr>
        <p:spPr>
          <a:xfrm>
            <a:off x="54694" y="3358138"/>
            <a:ext cx="34139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/>
              <a:t>5 THINGS I WANT TO ACHIEVE FROM TAP</a:t>
            </a:r>
            <a:r>
              <a:rPr kumimoji="1" lang="en-US" altLang="ja-JP" sz="1050" b="1"/>
              <a:t> </a:t>
            </a:r>
            <a:r>
              <a:rPr kumimoji="1" lang="en-US" altLang="ja-JP" sz="1100" b="1"/>
              <a:t>(Please include more than 1 soft skills)</a:t>
            </a:r>
            <a:endParaRPr kumimoji="1" lang="ja-JP" altLang="en-US" sz="1600" b="1"/>
          </a:p>
        </p:txBody>
      </p:sp>
      <p:graphicFrame>
        <p:nvGraphicFramePr>
          <p:cNvPr id="24" name="表 24">
            <a:extLst>
              <a:ext uri="{FF2B5EF4-FFF2-40B4-BE49-F238E27FC236}">
                <a16:creationId xmlns:a16="http://schemas.microsoft.com/office/drawing/2014/main" id="{BADA7130-448E-2EDF-8E9C-BEF072C7A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610294"/>
              </p:ext>
            </p:extLst>
          </p:nvPr>
        </p:nvGraphicFramePr>
        <p:xfrm>
          <a:off x="147409" y="3998031"/>
          <a:ext cx="3203069" cy="1912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1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dirty="0">
                          <a:latin typeface="+mn-lt"/>
                        </a:rPr>
                        <a:t>Receive </a:t>
                      </a:r>
                      <a:r>
                        <a:rPr lang="ja-JP" altLang="en-US" sz="1200" dirty="0">
                          <a:latin typeface="+mn-lt"/>
                        </a:rPr>
                        <a:t>Skills Certification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2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Increase Employability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3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Learn different career insights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4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Improve Resume and Curriculum vitae(CV) and Resume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5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dirty="0">
                          <a:latin typeface="+mn-lt"/>
                        </a:rPr>
                        <a:t>Career </a:t>
                      </a:r>
                      <a:r>
                        <a:rPr lang="en-US" altLang="ja-JP" sz="1200" dirty="0">
                          <a:latin typeface="+mn-lt"/>
                        </a:rPr>
                        <a:t>inspirations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F31BB54-5E5A-4F0C-C59B-379A01BA5CB1}"/>
              </a:ext>
            </a:extLst>
          </p:cNvPr>
          <p:cNvSpPr txBox="1"/>
          <p:nvPr/>
        </p:nvSpPr>
        <p:spPr>
          <a:xfrm>
            <a:off x="3339967" y="3358139"/>
            <a:ext cx="341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/>
              <a:t>ACTION THAT WILL HELP ME TO REACH MY GOAL</a:t>
            </a:r>
            <a:endParaRPr kumimoji="1" lang="ja-JP" altLang="en-US" sz="1600" b="1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7E1030F-1125-56AE-2027-8BE926A7BB3B}"/>
              </a:ext>
            </a:extLst>
          </p:cNvPr>
          <p:cNvSpPr txBox="1"/>
          <p:nvPr/>
        </p:nvSpPr>
        <p:spPr>
          <a:xfrm>
            <a:off x="6844063" y="3353031"/>
            <a:ext cx="3089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/>
              <a:t>REVIEW</a:t>
            </a:r>
          </a:p>
          <a:p>
            <a:pPr algn="ctr"/>
            <a:r>
              <a:rPr kumimoji="1" lang="en-US" altLang="ja-JP" sz="1600" b="1"/>
              <a:t>(REVIEW BY 31 MAY MORNING)</a:t>
            </a:r>
            <a:endParaRPr kumimoji="1" lang="ja-JP" altLang="en-US" sz="1600" b="1"/>
          </a:p>
        </p:txBody>
      </p:sp>
      <p:graphicFrame>
        <p:nvGraphicFramePr>
          <p:cNvPr id="29" name="表 24">
            <a:extLst>
              <a:ext uri="{FF2B5EF4-FFF2-40B4-BE49-F238E27FC236}">
                <a16:creationId xmlns:a16="http://schemas.microsoft.com/office/drawing/2014/main" id="{A0DFDD99-1538-4BCE-D2FB-D31327540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006958"/>
              </p:ext>
            </p:extLst>
          </p:nvPr>
        </p:nvGraphicFramePr>
        <p:xfrm>
          <a:off x="3438868" y="3986036"/>
          <a:ext cx="3203069" cy="2005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1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Review current career plans and to plan for the future accordingly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2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Complete all necessary activities in TAP as best as I can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3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Focus</a:t>
                      </a:r>
                      <a:r>
                        <a:rPr kumimoji="1" lang="ja-JP" altLang="en-US" sz="1200" dirty="0">
                          <a:latin typeface="+mn-lt"/>
                        </a:rPr>
                        <a:t> </a:t>
                      </a:r>
                      <a:r>
                        <a:rPr kumimoji="1" lang="en-US" altLang="ja-JP" sz="1200" dirty="0">
                          <a:latin typeface="+mn-lt"/>
                        </a:rPr>
                        <a:t>and commitment 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4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lt"/>
                        </a:rPr>
                        <a:t>try to perform to a high </a:t>
                      </a:r>
                      <a:r>
                        <a:rPr kumimoji="1" lang="en-US" altLang="ja-JP" sz="1200">
                          <a:latin typeface="+mn-lt"/>
                        </a:rPr>
                        <a:t>standard in the TAP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5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dirty="0">
                          <a:latin typeface="+mn-lt"/>
                        </a:rPr>
                        <a:t>find career </a:t>
                      </a:r>
                      <a:r>
                        <a:rPr lang="en-US" altLang="ja-JP" sz="1200" dirty="0">
                          <a:latin typeface="+mn-lt"/>
                        </a:rPr>
                        <a:t>insights</a:t>
                      </a:r>
                      <a:r>
                        <a:rPr lang="ja-JP" altLang="en-US" sz="1200" dirty="0">
                          <a:latin typeface="+mn-lt"/>
                        </a:rPr>
                        <a:t> during TAP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graphicFrame>
        <p:nvGraphicFramePr>
          <p:cNvPr id="30" name="表 24">
            <a:extLst>
              <a:ext uri="{FF2B5EF4-FFF2-40B4-BE49-F238E27FC236}">
                <a16:creationId xmlns:a16="http://schemas.microsoft.com/office/drawing/2014/main" id="{3B70F7B9-937A-E7A5-D145-A31D8A4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455123"/>
              </p:ext>
            </p:extLst>
          </p:nvPr>
        </p:nvGraphicFramePr>
        <p:xfrm>
          <a:off x="6730327" y="3986036"/>
          <a:ext cx="3203069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1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2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3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4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5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F453E0B-8B61-2BA3-137F-DCF46541B185}"/>
              </a:ext>
            </a:extLst>
          </p:cNvPr>
          <p:cNvSpPr txBox="1"/>
          <p:nvPr/>
        </p:nvSpPr>
        <p:spPr>
          <a:xfrm>
            <a:off x="136897" y="5887678"/>
            <a:ext cx="3203070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97" b="1"/>
              <a:t>COMMENTS FROM FACILITATORS</a:t>
            </a:r>
            <a:endParaRPr kumimoji="1" lang="ja-JP" altLang="en-US" sz="1697" b="1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ACCC914A-2CE0-8AC7-5F3E-DACF43D6CBBD}"/>
              </a:ext>
            </a:extLst>
          </p:cNvPr>
          <p:cNvSpPr/>
          <p:nvPr/>
        </p:nvSpPr>
        <p:spPr>
          <a:xfrm>
            <a:off x="147408" y="6246585"/>
            <a:ext cx="9785987" cy="11017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73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27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171985-10ab-406e-8b84-af4207f6493d" xsi:nil="true"/>
    <lcf76f155ced4ddcb4097134ff3c332f xmlns="694e195f-a507-483b-86fc-a5bc40f8ef28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FD57494341904DA37ED86DBD17605C" ma:contentTypeVersion="10" ma:contentTypeDescription="Create a new document." ma:contentTypeScope="" ma:versionID="fc2b777def098a76e202afd6b2a36e36">
  <xsd:schema xmlns:xsd="http://www.w3.org/2001/XMLSchema" xmlns:xs="http://www.w3.org/2001/XMLSchema" xmlns:p="http://schemas.microsoft.com/office/2006/metadata/properties" xmlns:ns2="694e195f-a507-483b-86fc-a5bc40f8ef28" xmlns:ns3="c2171985-10ab-406e-8b84-af4207f6493d" targetNamespace="http://schemas.microsoft.com/office/2006/metadata/properties" ma:root="true" ma:fieldsID="b0070cf001f5e0d6dd850b11e294ff1b" ns2:_="" ns3:_="">
    <xsd:import namespace="694e195f-a507-483b-86fc-a5bc40f8ef28"/>
    <xsd:import namespace="c2171985-10ab-406e-8b84-af4207f649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e195f-a507-483b-86fc-a5bc40f8e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7c745d6-8469-4571-9d07-1e41349427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71985-10ab-406e-8b84-af4207f649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e1b0f1-7932-41fa-b247-53377234832c}" ma:internalName="TaxCatchAll" ma:showField="CatchAllData" ma:web="c2171985-10ab-406e-8b84-af4207f649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6BA006-561C-49DD-9C0B-A1BC2D540756}">
  <ds:schemaRefs>
    <ds:schemaRef ds:uri="694e195f-a507-483b-86fc-a5bc40f8ef2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8E78939-C692-4804-9854-0910665EE4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DDAFC8-E332-443E-B5B8-48E239FC2950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231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Masako Yanagiya</dc:creator>
  <cp:lastModifiedBy>TAN JUN YUAN DESMOND RP</cp:lastModifiedBy>
  <cp:revision>3</cp:revision>
  <cp:lastPrinted>2023-03-11T08:24:41Z</cp:lastPrinted>
  <dcterms:created xsi:type="dcterms:W3CDTF">2023-03-05T12:25:42Z</dcterms:created>
  <dcterms:modified xsi:type="dcterms:W3CDTF">2023-03-20T01:46:43Z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0x0101003EFD57494341904DA37ED86DBD17605C</vt:lpwstr>
  </property>
</Properties>
</file>