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9BE1F-437B-4CFD-828C-1619EDD91312}" v="29" dt="2023-03-11T08:24:09.050"/>
    <p1510:client id="{281C43FE-F0A4-452F-B79C-B0C7E2D1C5A7}" v="19" dt="2023-03-16T08:05:14.903"/>
    <p1510:client id="{FBA751BE-C611-436F-9812-1FCE4EB01ADC}" v="237" dt="2023-03-16T08:09:15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28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 LOU SHI KHAI" userId="S::2003402a_student.tp.edu.sg#ext#@tomowork.onmicrosoft.com::b6f47adc-8f16-4b98-bb9e-30991a44422e" providerId="AD" clId="Web-{FBA751BE-C611-436F-9812-1FCE4EB01ADC}"/>
    <pc:docChg chg="modSld">
      <pc:chgData name="GERARD LOU SHI KHAI" userId="S::2003402a_student.tp.edu.sg#ext#@tomowork.onmicrosoft.com::b6f47adc-8f16-4b98-bb9e-30991a44422e" providerId="AD" clId="Web-{FBA751BE-C611-436F-9812-1FCE4EB01ADC}" dt="2023-03-16T08:09:15.401" v="196"/>
      <pc:docMkLst>
        <pc:docMk/>
      </pc:docMkLst>
      <pc:sldChg chg="modSp">
        <pc:chgData name="GERARD LOU SHI KHAI" userId="S::2003402a_student.tp.edu.sg#ext#@tomowork.onmicrosoft.com::b6f47adc-8f16-4b98-bb9e-30991a44422e" providerId="AD" clId="Web-{FBA751BE-C611-436F-9812-1FCE4EB01ADC}" dt="2023-03-16T08:09:15.401" v="196"/>
        <pc:sldMkLst>
          <pc:docMk/>
          <pc:sldMk cId="1614276023" sldId="256"/>
        </pc:sldMkLst>
        <pc:spChg chg="mod">
          <ac:chgData name="GERARD LOU SHI KHAI" userId="S::2003402a_student.tp.edu.sg#ext#@tomowork.onmicrosoft.com::b6f47adc-8f16-4b98-bb9e-30991a44422e" providerId="AD" clId="Web-{FBA751BE-C611-436F-9812-1FCE4EB01ADC}" dt="2023-03-16T08:08:38.963" v="55" actId="20577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GERARD LOU SHI KHAI" userId="S::2003402a_student.tp.edu.sg#ext#@tomowork.onmicrosoft.com::b6f47adc-8f16-4b98-bb9e-30991a44422e" providerId="AD" clId="Web-{FBA751BE-C611-436F-9812-1FCE4EB01ADC}" dt="2023-03-16T08:09:08.636" v="174" actId="20577"/>
          <ac:spMkLst>
            <pc:docMk/>
            <pc:sldMk cId="1614276023" sldId="256"/>
            <ac:spMk id="20" creationId="{67B72252-F9E4-2860-36D9-ADBD56B36CB7}"/>
          </ac:spMkLst>
        </pc:spChg>
        <pc:graphicFrameChg chg="mod modGraphic">
          <ac:chgData name="GERARD LOU SHI KHAI" userId="S::2003402a_student.tp.edu.sg#ext#@tomowork.onmicrosoft.com::b6f47adc-8f16-4b98-bb9e-30991a44422e" providerId="AD" clId="Web-{FBA751BE-C611-436F-9812-1FCE4EB01ADC}" dt="2023-03-16T08:09:15.401" v="196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GERARD LOU SHI KHAI" userId="S::2003402a_student.tp.edu.sg#ext#@tomowork.onmicrosoft.com::b6f47adc-8f16-4b98-bb9e-30991a44422e" providerId="AD" clId="Web-{FBA751BE-C611-436F-9812-1FCE4EB01ADC}" dt="2023-03-16T08:09:12.417" v="184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clId="Web-{FBA751BE-C611-436F-9812-1FCE4EB01ADC}"/>
    <pc:docChg chg="modSld">
      <pc:chgData name="" userId="" providerId="" clId="Web-{FBA751BE-C611-436F-9812-1FCE4EB01ADC}" dt="2023-03-16T08:08:22.900" v="25"/>
      <pc:docMkLst>
        <pc:docMk/>
      </pc:docMkLst>
      <pc:sldChg chg="modSp">
        <pc:chgData name="" userId="" providerId="" clId="Web-{FBA751BE-C611-436F-9812-1FCE4EB01ADC}" dt="2023-03-16T08:08:22.900" v="25"/>
        <pc:sldMkLst>
          <pc:docMk/>
          <pc:sldMk cId="1614276023" sldId="256"/>
        </pc:sldMkLst>
        <pc:graphicFrameChg chg="mod modGraphic">
          <ac:chgData name="" userId="" providerId="" clId="Web-{FBA751BE-C611-436F-9812-1FCE4EB01ADC}" dt="2023-03-16T08:08:22.900" v="25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MEGAN PANG MAY JEAN" userId="S::20030756_myrp.edu.sg#ext#@tomowork.onmicrosoft.com::30a2d726-84b5-4d2c-88a9-cb47999e032c" providerId="AD" clId="Web-{281C43FE-F0A4-452F-B79C-B0C7E2D1C5A7}"/>
    <pc:docChg chg="modSld">
      <pc:chgData name="MEGAN PANG MAY JEAN" userId="S::20030756_myrp.edu.sg#ext#@tomowork.onmicrosoft.com::30a2d726-84b5-4d2c-88a9-cb47999e032c" providerId="AD" clId="Web-{281C43FE-F0A4-452F-B79C-B0C7E2D1C5A7}" dt="2023-03-16T08:05:14.903" v="16" actId="20577"/>
      <pc:docMkLst>
        <pc:docMk/>
      </pc:docMkLst>
      <pc:sldChg chg="modSp">
        <pc:chgData name="MEGAN PANG MAY JEAN" userId="S::20030756_myrp.edu.sg#ext#@tomowork.onmicrosoft.com::30a2d726-84b5-4d2c-88a9-cb47999e032c" providerId="AD" clId="Web-{281C43FE-F0A4-452F-B79C-B0C7E2D1C5A7}" dt="2023-03-16T08:05:14.903" v="16" actId="20577"/>
        <pc:sldMkLst>
          <pc:docMk/>
          <pc:sldMk cId="1614276023" sldId="256"/>
        </pc:sldMkLst>
        <pc:spChg chg="mod">
          <ac:chgData name="MEGAN PANG MAY JEAN" userId="S::20030756_myrp.edu.sg#ext#@tomowork.onmicrosoft.com::30a2d726-84b5-4d2c-88a9-cb47999e032c" providerId="AD" clId="Web-{281C43FE-F0A4-452F-B79C-B0C7E2D1C5A7}" dt="2023-03-16T08:05:14.903" v="16" actId="20577"/>
          <ac:spMkLst>
            <pc:docMk/>
            <pc:sldMk cId="1614276023" sldId="256"/>
            <ac:spMk id="20" creationId="{67B72252-F9E4-2860-36D9-ADBD56B36CB7}"/>
          </ac:spMkLst>
        </pc:spChg>
        <pc:graphicFrameChg chg="mod modGraphic">
          <ac:chgData name="MEGAN PANG MAY JEAN" userId="S::20030756_myrp.edu.sg#ext#@tomowork.onmicrosoft.com::30a2d726-84b5-4d2c-88a9-cb47999e032c" providerId="AD" clId="Web-{281C43FE-F0A4-452F-B79C-B0C7E2D1C5A7}" dt="2023-03-16T08:04:32.403" v="3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 dirty="0">
                <a:ea typeface="游ゴシック"/>
              </a:rPr>
              <a:t>MY CAREER GOAL IN 3 YEARS</a:t>
            </a:r>
            <a:endParaRPr kumimoji="1" lang="ja-JP" altLang="en-US" sz="1650" b="1" dirty="0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66720"/>
              </p:ext>
            </p:extLst>
          </p:nvPr>
        </p:nvGraphicFramePr>
        <p:xfrm>
          <a:off x="237569" y="823123"/>
          <a:ext cx="1979260" cy="52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Calvin Ng Yee Wei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08439"/>
              </p:ext>
            </p:extLst>
          </p:nvPr>
        </p:nvGraphicFramePr>
        <p:xfrm>
          <a:off x="2411274" y="830923"/>
          <a:ext cx="1979260" cy="52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Temasek Polytechnic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 dirty="0">
                <a:solidFill>
                  <a:schemeClr val="tx1"/>
                </a:solidFill>
                <a:latin typeface="Arial" panose="020B0604020202020204" pitchFamily="34" charset="0"/>
                <a:ea typeface="游ゴシック"/>
                <a:cs typeface="Arial" panose="020B0604020202020204" pitchFamily="34" charset="0"/>
              </a:rPr>
              <a:t>I plan to work in the Financial Sector, especially FinTech. But I am open to other sectors such as the Social Service Sector.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8" y="2342973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7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open to further studies at university, if my results allow. For non-formal education, I plan to upskill when needed.</a:t>
            </a:r>
            <a:endParaRPr kumimoji="1" lang="ja-JP" altLang="en-US" sz="127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7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like to participate in volunteering activities in my free time or join common-interest clubs. </a:t>
            </a:r>
            <a:endParaRPr kumimoji="1" lang="ja-JP" altLang="en-US" sz="127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05668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Obtaining skill certificates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Having self-control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Management 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Enhance my CV 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Communication skills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94721"/>
              </p:ext>
            </p:extLst>
          </p:nvPr>
        </p:nvGraphicFramePr>
        <p:xfrm>
          <a:off x="3438868" y="3986036"/>
          <a:ext cx="3203069" cy="2099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Consistently attend e-learning sessions.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 to have restraint and behave during Corporate Project.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assigned tasks on time. 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 the most out of the Job Readiness Sessions.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 to work well with teammates at </a:t>
                      </a:r>
                      <a:r>
                        <a:rPr kumimoji="1" lang="en-US" altLang="ja-JP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Corporate Projects.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60469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6BA006-561C-49DD-9C0B-A1BC2D5407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1B5B2D-5824-4A33-8B15-B71CDF2D1DF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106</TotalTime>
  <Words>206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CALVIN NG YEE WEI</cp:lastModifiedBy>
  <cp:revision>10</cp:revision>
  <cp:lastPrinted>2023-03-11T08:24:41Z</cp:lastPrinted>
  <dcterms:created xsi:type="dcterms:W3CDTF">2023-03-05T12:25:42Z</dcterms:created>
  <dcterms:modified xsi:type="dcterms:W3CDTF">2023-03-19T12:14:09Z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