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</p:sldIdLst>
  <p:sldSz cx="10079038" cy="7559675"/>
  <p:notesSz cx="6886575" cy="10017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9BE1F-437B-4CFD-828C-1619EDD91312}" v="29" dt="2023-03-11T08:24:09.050"/>
    <p1510:client id="{281C43FE-F0A4-452F-B79C-B0C7E2D1C5A7}" v="19" dt="2023-03-16T08:05:14.903"/>
    <p1510:client id="{FBA751BE-C611-436F-9812-1FCE4EB01ADC}" v="237" dt="2023-03-16T08:09:15.4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/>
    <p:restoredTop sz="94672"/>
  </p:normalViewPr>
  <p:slideViewPr>
    <p:cSldViewPr snapToGrid="0">
      <p:cViewPr>
        <p:scale>
          <a:sx n="147" d="100"/>
          <a:sy n="147" d="100"/>
        </p:scale>
        <p:origin x="144" y="-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928" y="1237199"/>
            <a:ext cx="8567182" cy="2631887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881" y="3970582"/>
            <a:ext cx="7559279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30" indent="0" algn="ctr">
              <a:buNone/>
              <a:defRPr sz="2205"/>
            </a:lvl2pPr>
            <a:lvl3pPr marL="1007859" indent="0" algn="ctr">
              <a:buNone/>
              <a:defRPr sz="1983"/>
            </a:lvl3pPr>
            <a:lvl4pPr marL="1511789" indent="0" algn="ctr">
              <a:buNone/>
              <a:defRPr sz="1764"/>
            </a:lvl4pPr>
            <a:lvl5pPr marL="2015718" indent="0" algn="ctr">
              <a:buNone/>
              <a:defRPr sz="1764"/>
            </a:lvl5pPr>
            <a:lvl6pPr marL="2519648" indent="0" algn="ctr">
              <a:buNone/>
              <a:defRPr sz="1764"/>
            </a:lvl6pPr>
            <a:lvl7pPr marL="3023577" indent="0" algn="ctr">
              <a:buNone/>
              <a:defRPr sz="1764"/>
            </a:lvl7pPr>
            <a:lvl8pPr marL="3527507" indent="0" algn="ctr">
              <a:buNone/>
              <a:defRPr sz="1764"/>
            </a:lvl8pPr>
            <a:lvl9pPr marL="4031436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22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37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2812" y="402485"/>
            <a:ext cx="2173293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34" y="402485"/>
            <a:ext cx="6393890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5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1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85" y="1884671"/>
            <a:ext cx="8693170" cy="3144614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85" y="5059035"/>
            <a:ext cx="8693170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85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7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71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64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57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50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43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62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93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51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30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7" y="402484"/>
            <a:ext cx="8693170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249" y="1853171"/>
            <a:ext cx="42639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249" y="2761381"/>
            <a:ext cx="4263905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514" y="1853171"/>
            <a:ext cx="428490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514" y="2761381"/>
            <a:ext cx="4284904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6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7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98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905" y="1088457"/>
            <a:ext cx="5102513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0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905" y="1088457"/>
            <a:ext cx="5102513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30" indent="0">
              <a:buNone/>
              <a:defRPr sz="3086"/>
            </a:lvl2pPr>
            <a:lvl3pPr marL="1007859" indent="0">
              <a:buNone/>
              <a:defRPr sz="2646"/>
            </a:lvl3pPr>
            <a:lvl4pPr marL="1511789" indent="0">
              <a:buNone/>
              <a:defRPr sz="2205"/>
            </a:lvl4pPr>
            <a:lvl5pPr marL="2015718" indent="0">
              <a:buNone/>
              <a:defRPr sz="2205"/>
            </a:lvl5pPr>
            <a:lvl6pPr marL="2519648" indent="0">
              <a:buNone/>
              <a:defRPr sz="2205"/>
            </a:lvl6pPr>
            <a:lvl7pPr marL="3023577" indent="0">
              <a:buNone/>
              <a:defRPr sz="2205"/>
            </a:lvl7pPr>
            <a:lvl8pPr marL="3527507" indent="0">
              <a:buNone/>
              <a:defRPr sz="2205"/>
            </a:lvl8pPr>
            <a:lvl9pPr marL="4031436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30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934" y="402484"/>
            <a:ext cx="869317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934" y="2012414"/>
            <a:ext cx="869317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934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0F16B-A4B5-454F-942B-492F5FC742CA}" type="datetimeFigureOut">
              <a:rPr kumimoji="1" lang="ja-JP" altLang="en-US" smtClean="0"/>
              <a:t>2023/3/18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683" y="7006702"/>
            <a:ext cx="340167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8320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7859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65" indent="-251965" algn="l" defTabSz="1007859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9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82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75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26768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77161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554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947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3401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93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85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78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71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964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357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750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1436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, 会社名&#10;&#10;自動的に生成された説明">
            <a:extLst>
              <a:ext uri="{FF2B5EF4-FFF2-40B4-BE49-F238E27FC236}">
                <a16:creationId xmlns:a16="http://schemas.microsoft.com/office/drawing/2014/main" id="{11B15254-F506-A13A-E644-4F47505F4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7" y="68433"/>
            <a:ext cx="1172938" cy="66490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399305-DFDE-5269-CCBD-4BF68FC09DC2}"/>
              </a:ext>
            </a:extLst>
          </p:cNvPr>
          <p:cNvSpPr txBox="1"/>
          <p:nvPr/>
        </p:nvSpPr>
        <p:spPr>
          <a:xfrm>
            <a:off x="1554461" y="162638"/>
            <a:ext cx="727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/>
              <a:t>TOMOWORK GOAL SETTING WORKSHEET</a:t>
            </a:r>
            <a:endParaRPr kumimoji="1" lang="ja-JP" altLang="en-US" sz="2400" b="1"/>
          </a:p>
        </p:txBody>
      </p:sp>
      <p:pic>
        <p:nvPicPr>
          <p:cNvPr id="10" name="Picture 10" descr="An illustration of a confident Chinese man holding a laptop.">
            <a:extLst>
              <a:ext uri="{FF2B5EF4-FFF2-40B4-BE49-F238E27FC236}">
                <a16:creationId xmlns:a16="http://schemas.microsoft.com/office/drawing/2014/main" id="{4F95F305-B070-89D3-EBC9-E03B26059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251" y="211370"/>
            <a:ext cx="601833" cy="137260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7E6BA0-C5E1-32A2-C83C-1CF98D65667D}"/>
              </a:ext>
            </a:extLst>
          </p:cNvPr>
          <p:cNvSpPr txBox="1"/>
          <p:nvPr/>
        </p:nvSpPr>
        <p:spPr>
          <a:xfrm>
            <a:off x="2419652" y="1451048"/>
            <a:ext cx="6340947" cy="3534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ja-JP" sz="1650" b="1">
                <a:ea typeface="游ゴシック"/>
              </a:rPr>
              <a:t>MY CAREER GOAL IN 2 YEARS</a:t>
            </a:r>
            <a:endParaRPr kumimoji="1" lang="ja-JP" altLang="en-US" sz="1650" b="1">
              <a:ea typeface="游ゴシック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7EACC33-4374-42A9-55CC-2EC418097B69}"/>
              </a:ext>
            </a:extLst>
          </p:cNvPr>
          <p:cNvSpPr/>
          <p:nvPr/>
        </p:nvSpPr>
        <p:spPr>
          <a:xfrm>
            <a:off x="136897" y="1499829"/>
            <a:ext cx="1689334" cy="17013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73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AA18A31-E89E-EC2B-D46D-125CAA3328A3}"/>
              </a:ext>
            </a:extLst>
          </p:cNvPr>
          <p:cNvSpPr/>
          <p:nvPr/>
        </p:nvSpPr>
        <p:spPr>
          <a:xfrm>
            <a:off x="2042470" y="1861350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WORK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3F7C2654-A838-C3B9-D027-2669AFEFA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4368"/>
              </p:ext>
            </p:extLst>
          </p:nvPr>
        </p:nvGraphicFramePr>
        <p:xfrm>
          <a:off x="237569" y="8231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1" lang="en-US" altLang="ja-JP" sz="900" b="1" dirty="0"/>
                        <a:t>Christopher Lim Zhan-Xin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4C5C560-56A9-AAE6-AC9D-D37E015DA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770125"/>
              </p:ext>
            </p:extLst>
          </p:nvPr>
        </p:nvGraphicFramePr>
        <p:xfrm>
          <a:off x="2411274" y="8309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INSTITUTE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Nanyang Polytechnic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54FF755-8358-FF48-4D95-02A0053FD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54290"/>
              </p:ext>
            </p:extLst>
          </p:nvPr>
        </p:nvGraphicFramePr>
        <p:xfrm>
          <a:off x="4617612" y="8309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GOAL START DATE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20 MARCH 2023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8990555-2C29-5316-5020-9D98F4156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35207"/>
              </p:ext>
            </p:extLst>
          </p:nvPr>
        </p:nvGraphicFramePr>
        <p:xfrm>
          <a:off x="6823950" y="837748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GOAL COMPLETION DATE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1 JUNE 2023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7D47B389-E231-AB36-76C1-D97E6A62A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111" y="1516126"/>
            <a:ext cx="1277455" cy="1679173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D5494C5-AD1A-F4A7-B1FD-4224E90172F4}"/>
              </a:ext>
            </a:extLst>
          </p:cNvPr>
          <p:cNvSpPr/>
          <p:nvPr/>
        </p:nvSpPr>
        <p:spPr>
          <a:xfrm>
            <a:off x="2042469" y="2330801"/>
            <a:ext cx="1208691" cy="4206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LEARNING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DB1AFF2-1477-4F83-BDE1-0FEBACE9A83D}"/>
              </a:ext>
            </a:extLst>
          </p:cNvPr>
          <p:cNvSpPr/>
          <p:nvPr/>
        </p:nvSpPr>
        <p:spPr>
          <a:xfrm>
            <a:off x="2042468" y="2808321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ACTIVITIES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7B72252-F9E4-2860-36D9-ADBD56B36CB7}"/>
              </a:ext>
            </a:extLst>
          </p:cNvPr>
          <p:cNvSpPr/>
          <p:nvPr/>
        </p:nvSpPr>
        <p:spPr>
          <a:xfrm>
            <a:off x="3399138" y="1861350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I like to work as an illustrator, cartoonist, graphic designer and 2D generalist.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32D595D8-0270-FDF5-59BF-CFBF2AAF1EFE}"/>
              </a:ext>
            </a:extLst>
          </p:cNvPr>
          <p:cNvSpPr/>
          <p:nvPr/>
        </p:nvSpPr>
        <p:spPr>
          <a:xfrm>
            <a:off x="3399138" y="2342973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73" b="1" dirty="0">
                <a:solidFill>
                  <a:schemeClr val="tx1"/>
                </a:solidFill>
              </a:rPr>
              <a:t>I want to learn about social media, the different trends on design and style, and different skills on comics, graphics and illustrations in both traditional and digital methods.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3088B9B-22F0-C19E-6A89-48C306C54B01}"/>
              </a:ext>
            </a:extLst>
          </p:cNvPr>
          <p:cNvSpPr/>
          <p:nvPr/>
        </p:nvSpPr>
        <p:spPr>
          <a:xfrm>
            <a:off x="3399138" y="2813072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73" b="1" dirty="0">
                <a:solidFill>
                  <a:schemeClr val="tx1"/>
                </a:solidFill>
              </a:rPr>
              <a:t>I like to participate in visiting the art exhibitions ,volunteering in donation drive and swimming.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FF378D-2423-CC0F-617E-64F6E6E1D2AF}"/>
              </a:ext>
            </a:extLst>
          </p:cNvPr>
          <p:cNvSpPr txBox="1"/>
          <p:nvPr/>
        </p:nvSpPr>
        <p:spPr>
          <a:xfrm>
            <a:off x="54694" y="3358138"/>
            <a:ext cx="34139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/>
              <a:t>5 THINGS I WANT TO ACHIEVE FROM TAP</a:t>
            </a:r>
            <a:r>
              <a:rPr kumimoji="1" lang="en-US" altLang="ja-JP" sz="1050" b="1"/>
              <a:t> </a:t>
            </a:r>
            <a:r>
              <a:rPr kumimoji="1" lang="en-US" altLang="ja-JP" sz="1100" b="1"/>
              <a:t>(Please include more than 1 soft skills)</a:t>
            </a:r>
            <a:endParaRPr kumimoji="1" lang="ja-JP" altLang="en-US" sz="1600" b="1"/>
          </a:p>
        </p:txBody>
      </p:sp>
      <p:graphicFrame>
        <p:nvGraphicFramePr>
          <p:cNvPr id="24" name="表 24">
            <a:extLst>
              <a:ext uri="{FF2B5EF4-FFF2-40B4-BE49-F238E27FC236}">
                <a16:creationId xmlns:a16="http://schemas.microsoft.com/office/drawing/2014/main" id="{BADA7130-448E-2EDF-8E9C-BEF072C7A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00614"/>
              </p:ext>
            </p:extLst>
          </p:nvPr>
        </p:nvGraphicFramePr>
        <p:xfrm>
          <a:off x="147409" y="3998031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>
                          <a:latin typeface="+mn-lt"/>
                        </a:rPr>
                        <a:t>1</a:t>
                      </a:r>
                      <a:endParaRPr kumimoji="1" lang="ja-JP" altLang="en-US" sz="1600" b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latin typeface="+mn-lt"/>
                        </a:rPr>
                        <a:t>Be better prepared for open employment.</a:t>
                      </a:r>
                      <a:endParaRPr kumimoji="1" lang="ja-JP" altLang="en-US" sz="1200" b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>
                          <a:latin typeface="+mn-lt"/>
                        </a:rPr>
                        <a:t>2</a:t>
                      </a:r>
                      <a:endParaRPr kumimoji="1" lang="ja-JP" altLang="en-US" sz="1600" b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latin typeface="+mn-lt"/>
                        </a:rPr>
                        <a:t>Get more experience in teamwork</a:t>
                      </a:r>
                      <a:endParaRPr kumimoji="1" lang="ja-JP" altLang="en-US" sz="1200" b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>
                          <a:latin typeface="+mn-lt"/>
                        </a:rPr>
                        <a:t>3</a:t>
                      </a:r>
                      <a:endParaRPr kumimoji="1" lang="ja-JP" altLang="en-US" sz="1600" b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latin typeface="+mn-lt"/>
                        </a:rPr>
                        <a:t>Get more experience in communication skills</a:t>
                      </a:r>
                      <a:endParaRPr kumimoji="1" lang="ja-JP" altLang="en-US" sz="1200" b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>
                          <a:latin typeface="+mn-lt"/>
                        </a:rPr>
                        <a:t>4</a:t>
                      </a:r>
                      <a:endParaRPr kumimoji="1" lang="ja-JP" altLang="en-US" sz="1600" b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latin typeface="+mn-lt"/>
                        </a:rPr>
                        <a:t>Get more experience in listening skills</a:t>
                      </a:r>
                      <a:endParaRPr kumimoji="1" lang="ja-JP" altLang="en-US" sz="1200" b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>
                          <a:latin typeface="+mn-lt"/>
                        </a:rPr>
                        <a:t>5</a:t>
                      </a:r>
                      <a:endParaRPr kumimoji="1" lang="ja-JP" altLang="en-US" sz="1600" b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latin typeface="+mn-lt"/>
                        </a:rPr>
                        <a:t>Learn the new skills in digital marketing</a:t>
                      </a:r>
                      <a:endParaRPr kumimoji="1" lang="ja-JP" altLang="en-US" sz="1200" b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F31BB54-5E5A-4F0C-C59B-379A01BA5CB1}"/>
              </a:ext>
            </a:extLst>
          </p:cNvPr>
          <p:cNvSpPr txBox="1"/>
          <p:nvPr/>
        </p:nvSpPr>
        <p:spPr>
          <a:xfrm>
            <a:off x="3339967" y="3358139"/>
            <a:ext cx="34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/>
              <a:t>ACTION THAT WILL HELP ME TO REACH MY GOAL</a:t>
            </a:r>
            <a:endParaRPr kumimoji="1" lang="ja-JP" altLang="en-US" sz="1600" b="1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7E1030F-1125-56AE-2027-8BE926A7BB3B}"/>
              </a:ext>
            </a:extLst>
          </p:cNvPr>
          <p:cNvSpPr txBox="1"/>
          <p:nvPr/>
        </p:nvSpPr>
        <p:spPr>
          <a:xfrm>
            <a:off x="6844063" y="3353031"/>
            <a:ext cx="308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/>
              <a:t>REVIEW</a:t>
            </a:r>
          </a:p>
          <a:p>
            <a:pPr algn="ctr"/>
            <a:r>
              <a:rPr kumimoji="1" lang="en-US" altLang="ja-JP" sz="1600" b="1"/>
              <a:t>(REVIEW BY 31 MAY MORNING)</a:t>
            </a:r>
            <a:endParaRPr kumimoji="1" lang="ja-JP" altLang="en-US" sz="1600" b="1"/>
          </a:p>
        </p:txBody>
      </p:sp>
      <p:graphicFrame>
        <p:nvGraphicFramePr>
          <p:cNvPr id="29" name="表 24">
            <a:extLst>
              <a:ext uri="{FF2B5EF4-FFF2-40B4-BE49-F238E27FC236}">
                <a16:creationId xmlns:a16="http://schemas.microsoft.com/office/drawing/2014/main" id="{A0DFDD99-1538-4BCE-D2FB-D31327540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067879"/>
              </p:ext>
            </p:extLst>
          </p:nvPr>
        </p:nvGraphicFramePr>
        <p:xfrm>
          <a:off x="3438868" y="3986036"/>
          <a:ext cx="3203069" cy="19486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192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+mn-lt"/>
                        </a:rPr>
                        <a:t>Participate in the project, given by the company. </a:t>
                      </a:r>
                    </a:p>
                    <a:p>
                      <a:r>
                        <a:rPr kumimoji="1" lang="en-US" altLang="ja-JP" sz="1000" dirty="0">
                          <a:latin typeface="+mn-lt"/>
                        </a:rPr>
                        <a:t>Contribute well to the the project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+mn-lt"/>
                        </a:rPr>
                        <a:t>Be responsible in a group member.</a:t>
                      </a:r>
                    </a:p>
                    <a:p>
                      <a:r>
                        <a:rPr kumimoji="1" lang="en-US" altLang="ja-JP" sz="1000" dirty="0">
                          <a:latin typeface="+mn-lt"/>
                        </a:rPr>
                        <a:t>Contribute well in a groupwork activities.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+mn-lt"/>
                        </a:rPr>
                        <a:t>Try to interact with team members.</a:t>
                      </a:r>
                    </a:p>
                    <a:p>
                      <a:r>
                        <a:rPr kumimoji="1" lang="en-US" altLang="ja-JP" sz="1000" dirty="0">
                          <a:latin typeface="+mn-lt"/>
                        </a:rPr>
                        <a:t>Ask the important questions if needed.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+mn-lt"/>
                        </a:rPr>
                        <a:t>Try to focus on lectures and discussions.</a:t>
                      </a:r>
                    </a:p>
                    <a:p>
                      <a:r>
                        <a:rPr kumimoji="1" lang="en-US" altLang="ja-JP" sz="1000" dirty="0">
                          <a:latin typeface="+mn-lt"/>
                        </a:rPr>
                        <a:t>Ask questions to clarify if needed.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+mn-lt"/>
                        </a:rPr>
                        <a:t>Participate in taking courses online, diligently.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graphicFrame>
        <p:nvGraphicFramePr>
          <p:cNvPr id="30" name="表 24">
            <a:extLst>
              <a:ext uri="{FF2B5EF4-FFF2-40B4-BE49-F238E27FC236}">
                <a16:creationId xmlns:a16="http://schemas.microsoft.com/office/drawing/2014/main" id="{3B70F7B9-937A-E7A5-D145-A31D8A4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55123"/>
              </p:ext>
            </p:extLst>
          </p:nvPr>
        </p:nvGraphicFramePr>
        <p:xfrm>
          <a:off x="6730327" y="3986036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F453E0B-8B61-2BA3-137F-DCF46541B185}"/>
              </a:ext>
            </a:extLst>
          </p:cNvPr>
          <p:cNvSpPr txBox="1"/>
          <p:nvPr/>
        </p:nvSpPr>
        <p:spPr>
          <a:xfrm>
            <a:off x="136897" y="5887678"/>
            <a:ext cx="3203070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97" b="1"/>
              <a:t>COMMENTS FROM FACILITATORS</a:t>
            </a:r>
            <a:endParaRPr kumimoji="1" lang="ja-JP" altLang="en-US" sz="1697" b="1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CCC914A-2CE0-8AC7-5F3E-DACF43D6CBBD}"/>
              </a:ext>
            </a:extLst>
          </p:cNvPr>
          <p:cNvSpPr/>
          <p:nvPr/>
        </p:nvSpPr>
        <p:spPr>
          <a:xfrm>
            <a:off x="147408" y="6246585"/>
            <a:ext cx="9785987" cy="11017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73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27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C04ECB9-CF98-4AD0-933E-F35F67827008}"/>
</file>

<file path=customXml/itemProps2.xml><?xml version="1.0" encoding="utf-8"?>
<ds:datastoreItem xmlns:ds="http://schemas.openxmlformats.org/officeDocument/2006/customXml" ds:itemID="{F8E78939-C692-4804-9854-0910665EE4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6BA006-561C-49DD-9C0B-A1BC2D54075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</TotalTime>
  <Words>247</Words>
  <Application>Microsoft Macintosh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Masako Yanagiya</dc:creator>
  <cp:lastModifiedBy>Christopher Lim Zhan-Xin</cp:lastModifiedBy>
  <cp:revision>6</cp:revision>
  <cp:lastPrinted>2023-03-11T08:24:41Z</cp:lastPrinted>
  <dcterms:created xsi:type="dcterms:W3CDTF">2023-03-05T12:25:42Z</dcterms:created>
  <dcterms:modified xsi:type="dcterms:W3CDTF">2023-03-18T06:04:42Z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</Properties>
</file>