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9792C-51B6-4C1C-BF1C-8101AB663622}" v="10" dt="2023-03-17T02:06:34.895"/>
    <p1510:client id="{4B122ED7-C421-4CA3-BE5E-151287817AE5}" v="14" dt="2023-03-17T06:33:28.001"/>
    <p1510:client id="{7F8A9BDA-0810-4F26-BBA6-9096811A2A49}" v="6" dt="2023-03-16T09:24:04.368"/>
    <p1510:client id="{83B9C191-16C7-4512-AA73-D56AEB44B4BA}" v="4" dt="2023-03-16T12:37:28.796"/>
    <p1510:client id="{972CC25B-45CE-48F7-A0AB-2A4E6BC4C622}" v="17" dt="2023-03-21T03:10:02.838"/>
    <p1510:client id="{A9679B2F-AF06-430D-BF25-58BA7C1C6677}" v="91" dt="2023-03-16T11:34:47.877"/>
    <p1510:client id="{CBC4C992-5A7B-4F3F-A1BB-54E6CF5BC6A7}" v="601" dt="2023-03-17T06:41:40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BC4C992-5A7B-4F3F-A1BB-54E6CF5BC6A7}"/>
    <pc:docChg chg="modSld">
      <pc:chgData name="" userId="" providerId="" clId="Web-{CBC4C992-5A7B-4F3F-A1BB-54E6CF5BC6A7}" dt="2023-03-17T06:34:53.639" v="17"/>
      <pc:docMkLst>
        <pc:docMk/>
      </pc:docMkLst>
      <pc:sldChg chg="modSp">
        <pc:chgData name="" userId="" providerId="" clId="Web-{CBC4C992-5A7B-4F3F-A1BB-54E6CF5BC6A7}" dt="2023-03-17T06:34:53.639" v="17"/>
        <pc:sldMkLst>
          <pc:docMk/>
          <pc:sldMk cId="1614276023" sldId="256"/>
        </pc:sldMkLst>
        <pc:graphicFrameChg chg="mod modGraphic">
          <ac:chgData name="" userId="" providerId="" clId="Web-{CBC4C992-5A7B-4F3F-A1BB-54E6CF5BC6A7}" dt="2023-03-17T06:34:53.639" v="17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name="Jacob Tan" userId="S::odst40_yahoo.com.sg#ext#@tomowork.onmicrosoft.com::84a223e6-5dd2-4311-9f7a-ebcb7a0c455e" providerId="AD" clId="Web-{0E09792C-51B6-4C1C-BF1C-8101AB663622}"/>
    <pc:docChg chg="modSld">
      <pc:chgData name="Jacob Tan" userId="S::odst40_yahoo.com.sg#ext#@tomowork.onmicrosoft.com::84a223e6-5dd2-4311-9f7a-ebcb7a0c455e" providerId="AD" clId="Web-{0E09792C-51B6-4C1C-BF1C-8101AB663622}" dt="2023-03-17T02:06:16.893" v="7"/>
      <pc:docMkLst>
        <pc:docMk/>
      </pc:docMkLst>
      <pc:sldChg chg="modSp">
        <pc:chgData name="Jacob Tan" userId="S::odst40_yahoo.com.sg#ext#@tomowork.onmicrosoft.com::84a223e6-5dd2-4311-9f7a-ebcb7a0c455e" providerId="AD" clId="Web-{0E09792C-51B6-4C1C-BF1C-8101AB663622}" dt="2023-03-17T02:06:16.893" v="7"/>
        <pc:sldMkLst>
          <pc:docMk/>
          <pc:sldMk cId="1614276023" sldId="256"/>
        </pc:sldMkLst>
        <pc:graphicFrameChg chg="mod modGraphic">
          <ac:chgData name="Jacob Tan" userId="S::odst40_yahoo.com.sg#ext#@tomowork.onmicrosoft.com::84a223e6-5dd2-4311-9f7a-ebcb7a0c455e" providerId="AD" clId="Web-{0E09792C-51B6-4C1C-BF1C-8101AB663622}" dt="2023-03-17T02:06:16.893" v="7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  <pc:docChgLst>
    <pc:chgData name="Victor Goh" userId="b4ea7cfb4e820c16" providerId="LiveId" clId="{83B9C191-16C7-4512-AA73-D56AEB44B4BA}"/>
    <pc:docChg chg="undo custSel modSld">
      <pc:chgData name="Victor Goh" userId="b4ea7cfb4e820c16" providerId="LiveId" clId="{83B9C191-16C7-4512-AA73-D56AEB44B4BA}" dt="2023-03-16T12:37:59.974" v="405" actId="20577"/>
      <pc:docMkLst>
        <pc:docMk/>
      </pc:docMkLst>
      <pc:sldChg chg="modSp mod">
        <pc:chgData name="Victor Goh" userId="b4ea7cfb4e820c16" providerId="LiveId" clId="{83B9C191-16C7-4512-AA73-D56AEB44B4BA}" dt="2023-03-16T12:37:59.974" v="405" actId="20577"/>
        <pc:sldMkLst>
          <pc:docMk/>
          <pc:sldMk cId="1614276023" sldId="256"/>
        </pc:sldMkLst>
        <pc:spChg chg="mod">
          <ac:chgData name="Victor Goh" userId="b4ea7cfb4e820c16" providerId="LiveId" clId="{83B9C191-16C7-4512-AA73-D56AEB44B4BA}" dt="2023-03-16T12:37:44.237" v="375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Victor Goh" userId="b4ea7cfb4e820c16" providerId="LiveId" clId="{83B9C191-16C7-4512-AA73-D56AEB44B4BA}" dt="2023-03-16T12:37:48.654" v="376" actId="1076"/>
          <ac:spMkLst>
            <pc:docMk/>
            <pc:sldMk cId="1614276023" sldId="256"/>
            <ac:spMk id="21" creationId="{32D595D8-0270-FDF5-59BF-CFBF2AAF1EFE}"/>
          </ac:spMkLst>
        </pc:spChg>
        <pc:graphicFrameChg chg="mod modGraphic">
          <ac:chgData name="Victor Goh" userId="b4ea7cfb4e820c16" providerId="LiveId" clId="{83B9C191-16C7-4512-AA73-D56AEB44B4BA}" dt="2023-03-16T12:37:53.762" v="386" actId="20577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mod modGraphic">
          <ac:chgData name="Victor Goh" userId="b4ea7cfb4e820c16" providerId="LiveId" clId="{83B9C191-16C7-4512-AA73-D56AEB44B4BA}" dt="2023-03-16T12:37:59.974" v="405" actId="20577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name="GU DIAN" userId="S::20043441_myrp.edu.sg#ext#@tomowork.onmicrosoft.com::9c1ba23b-e82a-4ea0-8a3b-a9fd2b92a9b7" providerId="AD" clId="Web-{CBC4C992-5A7B-4F3F-A1BB-54E6CF5BC6A7}"/>
    <pc:docChg chg="modSld">
      <pc:chgData name="GU DIAN" userId="S::20043441_myrp.edu.sg#ext#@tomowork.onmicrosoft.com::9c1ba23b-e82a-4ea0-8a3b-a9fd2b92a9b7" providerId="AD" clId="Web-{CBC4C992-5A7B-4F3F-A1BB-54E6CF5BC6A7}" dt="2023-03-17T06:41:34.464" v="559"/>
      <pc:docMkLst>
        <pc:docMk/>
      </pc:docMkLst>
      <pc:sldChg chg="modSp">
        <pc:chgData name="GU DIAN" userId="S::20043441_myrp.edu.sg#ext#@tomowork.onmicrosoft.com::9c1ba23b-e82a-4ea0-8a3b-a9fd2b92a9b7" providerId="AD" clId="Web-{CBC4C992-5A7B-4F3F-A1BB-54E6CF5BC6A7}" dt="2023-03-17T06:41:34.464" v="559"/>
        <pc:sldMkLst>
          <pc:docMk/>
          <pc:sldMk cId="1614276023" sldId="256"/>
        </pc:sldMkLst>
        <pc:spChg chg="mod">
          <ac:chgData name="GU DIAN" userId="S::20043441_myrp.edu.sg#ext#@tomowork.onmicrosoft.com::9c1ba23b-e82a-4ea0-8a3b-a9fd2b92a9b7" providerId="AD" clId="Web-{CBC4C992-5A7B-4F3F-A1BB-54E6CF5BC6A7}" dt="2023-03-17T06:35:08.218" v="4" actId="20577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GU DIAN" userId="S::20043441_myrp.edu.sg#ext#@tomowork.onmicrosoft.com::9c1ba23b-e82a-4ea0-8a3b-a9fd2b92a9b7" providerId="AD" clId="Web-{CBC4C992-5A7B-4F3F-A1BB-54E6CF5BC6A7}" dt="2023-03-17T06:36:00.063" v="63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GU DIAN" userId="S::20043441_myrp.edu.sg#ext#@tomowork.onmicrosoft.com::9c1ba23b-e82a-4ea0-8a3b-a9fd2b92a9b7" providerId="AD" clId="Web-{CBC4C992-5A7B-4F3F-A1BB-54E6CF5BC6A7}" dt="2023-03-17T06:36:28.345" v="106" actId="20577"/>
          <ac:spMkLst>
            <pc:docMk/>
            <pc:sldMk cId="1614276023" sldId="256"/>
            <ac:spMk id="21" creationId="{32D595D8-0270-FDF5-59BF-CFBF2AAF1EFE}"/>
          </ac:spMkLst>
        </pc:spChg>
        <pc:spChg chg="mod">
          <ac:chgData name="GU DIAN" userId="S::20043441_myrp.edu.sg#ext#@tomowork.onmicrosoft.com::9c1ba23b-e82a-4ea0-8a3b-a9fd2b92a9b7" providerId="AD" clId="Web-{CBC4C992-5A7B-4F3F-A1BB-54E6CF5BC6A7}" dt="2023-03-17T06:37:33.441" v="179" actId="20577"/>
          <ac:spMkLst>
            <pc:docMk/>
            <pc:sldMk cId="1614276023" sldId="256"/>
            <ac:spMk id="22" creationId="{53088B9B-22F0-C19E-6A89-48C306C54B01}"/>
          </ac:spMkLst>
        </pc:spChg>
        <pc:graphicFrameChg chg="mod modGraphic">
          <ac:chgData name="GU DIAN" userId="S::20043441_myrp.edu.sg#ext#@tomowork.onmicrosoft.com::9c1ba23b-e82a-4ea0-8a3b-a9fd2b92a9b7" providerId="AD" clId="Web-{CBC4C992-5A7B-4F3F-A1BB-54E6CF5BC6A7}" dt="2023-03-17T06:38:24.146" v="331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mod modGraphic">
          <ac:chgData name="GU DIAN" userId="S::20043441_myrp.edu.sg#ext#@tomowork.onmicrosoft.com::9c1ba23b-e82a-4ea0-8a3b-a9fd2b92a9b7" providerId="AD" clId="Web-{CBC4C992-5A7B-4F3F-A1BB-54E6CF5BC6A7}" dt="2023-03-17T06:41:34.464" v="559"/>
          <ac:graphicFrameMkLst>
            <pc:docMk/>
            <pc:sldMk cId="1614276023" sldId="256"/>
            <ac:graphicFrameMk id="29" creationId="{A0DFDD99-1538-4BCE-D2FB-D31327540C75}"/>
          </ac:graphicFrameMkLst>
        </pc:graphicFrameChg>
      </pc:sldChg>
    </pc:docChg>
  </pc:docChgLst>
  <pc:docChgLst>
    <pc:chgData name="GU DIAN" userId="S::20043441_myrp.edu.sg#ext#@tomowork.onmicrosoft.com::9c1ba23b-e82a-4ea0-8a3b-a9fd2b92a9b7" providerId="AD" clId="Web-{972CC25B-45CE-48F7-A0AB-2A4E6BC4C622}"/>
    <pc:docChg chg="modSld">
      <pc:chgData name="GU DIAN" userId="S::20043441_myrp.edu.sg#ext#@tomowork.onmicrosoft.com::9c1ba23b-e82a-4ea0-8a3b-a9fd2b92a9b7" providerId="AD" clId="Web-{972CC25B-45CE-48F7-A0AB-2A4E6BC4C622}" dt="2023-03-21T03:10:02.838" v="14" actId="1076"/>
      <pc:docMkLst>
        <pc:docMk/>
      </pc:docMkLst>
      <pc:sldChg chg="addSp delSp modSp">
        <pc:chgData name="GU DIAN" userId="S::20043441_myrp.edu.sg#ext#@tomowork.onmicrosoft.com::9c1ba23b-e82a-4ea0-8a3b-a9fd2b92a9b7" providerId="AD" clId="Web-{972CC25B-45CE-48F7-A0AB-2A4E6BC4C622}" dt="2023-03-21T03:10:02.838" v="14" actId="1076"/>
        <pc:sldMkLst>
          <pc:docMk/>
          <pc:sldMk cId="1614276023" sldId="256"/>
        </pc:sldMkLst>
        <pc:picChg chg="add del mod">
          <ac:chgData name="GU DIAN" userId="S::20043441_myrp.edu.sg#ext#@tomowork.onmicrosoft.com::9c1ba23b-e82a-4ea0-8a3b-a9fd2b92a9b7" providerId="AD" clId="Web-{972CC25B-45CE-48F7-A0AB-2A4E6BC4C622}" dt="2023-03-21T03:09:50.275" v="10"/>
          <ac:picMkLst>
            <pc:docMk/>
            <pc:sldMk cId="1614276023" sldId="256"/>
            <ac:picMk id="8" creationId="{21EA3915-110B-65F0-01E2-3114F6C8C6A9}"/>
          </ac:picMkLst>
        </pc:picChg>
        <pc:picChg chg="add mod">
          <ac:chgData name="GU DIAN" userId="S::20043441_myrp.edu.sg#ext#@tomowork.onmicrosoft.com::9c1ba23b-e82a-4ea0-8a3b-a9fd2b92a9b7" providerId="AD" clId="Web-{972CC25B-45CE-48F7-A0AB-2A4E6BC4C622}" dt="2023-03-21T03:10:02.838" v="14" actId="1076"/>
          <ac:picMkLst>
            <pc:docMk/>
            <pc:sldMk cId="1614276023" sldId="256"/>
            <ac:picMk id="9" creationId="{B412CC8E-7161-AC76-5C68-2977468326F6}"/>
          </ac:picMkLst>
        </pc:picChg>
        <pc:picChg chg="del">
          <ac:chgData name="GU DIAN" userId="S::20043441_myrp.edu.sg#ext#@tomowork.onmicrosoft.com::9c1ba23b-e82a-4ea0-8a3b-a9fd2b92a9b7" providerId="AD" clId="Web-{972CC25B-45CE-48F7-A0AB-2A4E6BC4C622}" dt="2023-03-21T03:09:22.117" v="3"/>
          <ac:picMkLst>
            <pc:docMk/>
            <pc:sldMk cId="1614276023" sldId="256"/>
            <ac:picMk id="17" creationId="{7D47B389-E231-AB36-76C1-D97E6A62A368}"/>
          </ac:picMkLst>
        </pc:picChg>
      </pc:sldChg>
    </pc:docChg>
  </pc:docChgLst>
  <pc:docChgLst>
    <pc:chgData name="Ng Ee Ping" userId="S::ngeeping.tp@tomowork.org::92025b4a-20b5-4ec6-92bf-9a8a28f51ef7" providerId="AD" clId="Web-{A9679B2F-AF06-430D-BF25-58BA7C1C6677}"/>
    <pc:docChg chg="modSld">
      <pc:chgData name="Ng Ee Ping" userId="S::ngeeping.tp@tomowork.org::92025b4a-20b5-4ec6-92bf-9a8a28f51ef7" providerId="AD" clId="Web-{A9679B2F-AF06-430D-BF25-58BA7C1C6677}" dt="2023-03-16T11:34:47.877" v="89" actId="20577"/>
      <pc:docMkLst>
        <pc:docMk/>
      </pc:docMkLst>
      <pc:sldChg chg="modSp">
        <pc:chgData name="Ng Ee Ping" userId="S::ngeeping.tp@tomowork.org::92025b4a-20b5-4ec6-92bf-9a8a28f51ef7" providerId="AD" clId="Web-{A9679B2F-AF06-430D-BF25-58BA7C1C6677}" dt="2023-03-16T11:34:47.877" v="89" actId="20577"/>
        <pc:sldMkLst>
          <pc:docMk/>
          <pc:sldMk cId="1614276023" sldId="256"/>
        </pc:sldMkLst>
        <pc:spChg chg="mod">
          <ac:chgData name="Ng Ee Ping" userId="S::ngeeping.tp@tomowork.org::92025b4a-20b5-4ec6-92bf-9a8a28f51ef7" providerId="AD" clId="Web-{A9679B2F-AF06-430D-BF25-58BA7C1C6677}" dt="2023-03-16T11:33:25.780" v="30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Ng Ee Ping" userId="S::ngeeping.tp@tomowork.org::92025b4a-20b5-4ec6-92bf-9a8a28f51ef7" providerId="AD" clId="Web-{A9679B2F-AF06-430D-BF25-58BA7C1C6677}" dt="2023-03-16T11:34:16.095" v="73" actId="20577"/>
          <ac:spMkLst>
            <pc:docMk/>
            <pc:sldMk cId="1614276023" sldId="256"/>
            <ac:spMk id="21" creationId="{32D595D8-0270-FDF5-59BF-CFBF2AAF1EFE}"/>
          </ac:spMkLst>
        </pc:spChg>
        <pc:spChg chg="mod">
          <ac:chgData name="Ng Ee Ping" userId="S::ngeeping.tp@tomowork.org::92025b4a-20b5-4ec6-92bf-9a8a28f51ef7" providerId="AD" clId="Web-{A9679B2F-AF06-430D-BF25-58BA7C1C6677}" dt="2023-03-16T11:34:47.877" v="89" actId="20577"/>
          <ac:spMkLst>
            <pc:docMk/>
            <pc:sldMk cId="1614276023" sldId="256"/>
            <ac:spMk id="22" creationId="{53088B9B-22F0-C19E-6A89-48C306C54B01}"/>
          </ac:spMkLst>
        </pc:spChg>
      </pc:sldChg>
    </pc:docChg>
  </pc:docChgLst>
  <pc:docChgLst>
    <pc:chgData name="Ng Ee Ping" userId="S::ngeeping.tp@tomowork.org::92025b4a-20b5-4ec6-92bf-9a8a28f51ef7" providerId="AD" clId="Web-{7F8A9BDA-0810-4F26-BBA6-9096811A2A49}"/>
    <pc:docChg chg="modSld">
      <pc:chgData name="Ng Ee Ping" userId="S::ngeeping.tp@tomowork.org::92025b4a-20b5-4ec6-92bf-9a8a28f51ef7" providerId="AD" clId="Web-{7F8A9BDA-0810-4F26-BBA6-9096811A2A49}" dt="2023-03-16T09:24:04.368" v="5" actId="20577"/>
      <pc:docMkLst>
        <pc:docMk/>
      </pc:docMkLst>
      <pc:sldChg chg="modSp">
        <pc:chgData name="Ng Ee Ping" userId="S::ngeeping.tp@tomowork.org::92025b4a-20b5-4ec6-92bf-9a8a28f51ef7" providerId="AD" clId="Web-{7F8A9BDA-0810-4F26-BBA6-9096811A2A49}" dt="2023-03-16T09:24:04.368" v="5" actId="20577"/>
        <pc:sldMkLst>
          <pc:docMk/>
          <pc:sldMk cId="1614276023" sldId="256"/>
        </pc:sldMkLst>
        <pc:spChg chg="mod">
          <ac:chgData name="Ng Ee Ping" userId="S::ngeeping.tp@tomowork.org::92025b4a-20b5-4ec6-92bf-9a8a28f51ef7" providerId="AD" clId="Web-{7F8A9BDA-0810-4F26-BBA6-9096811A2A49}" dt="2023-03-16T09:24:04.368" v="5" actId="20577"/>
          <ac:spMkLst>
            <pc:docMk/>
            <pc:sldMk cId="1614276023" sldId="256"/>
            <ac:spMk id="20" creationId="{67B72252-F9E4-2860-36D9-ADBD56B36CB7}"/>
          </ac:spMkLst>
        </pc:spChg>
      </pc:sldChg>
    </pc:docChg>
  </pc:docChgLst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  <pc:docChgLst>
    <pc:chgData clId="Web-{4B122ED7-C421-4CA3-BE5E-151287817AE5}"/>
    <pc:docChg chg="modSld">
      <pc:chgData name="" userId="" providerId="" clId="Web-{4B122ED7-C421-4CA3-BE5E-151287817AE5}" dt="2023-03-17T06:33:28.001" v="13"/>
      <pc:docMkLst>
        <pc:docMk/>
      </pc:docMkLst>
      <pc:sldChg chg="modSp">
        <pc:chgData name="" userId="" providerId="" clId="Web-{4B122ED7-C421-4CA3-BE5E-151287817AE5}" dt="2023-03-17T06:33:28.001" v="13"/>
        <pc:sldMkLst>
          <pc:docMk/>
          <pc:sldMk cId="1614276023" sldId="256"/>
        </pc:sldMkLst>
        <pc:graphicFrameChg chg="mod modGraphic">
          <ac:chgData name="" userId="" providerId="" clId="Web-{4B122ED7-C421-4CA3-BE5E-151287817AE5}" dt="2023-03-17T06:33:28.001" v="13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ja-JP" sz="1650" b="1">
                <a:ea typeface="游ゴシック"/>
              </a:rPr>
              <a:t>MY CAREER GOAL IN 2 YEARS</a:t>
            </a:r>
            <a:endParaRPr kumimoji="1" lang="ja-JP" altLang="en-US" sz="1650" b="1"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50097"/>
              </p:ext>
            </p:extLst>
          </p:nvPr>
        </p:nvGraphicFramePr>
        <p:xfrm>
          <a:off x="237569" y="823122"/>
          <a:ext cx="1813664" cy="52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66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latin typeface="Arial"/>
                          <a:cs typeface="Arial"/>
                        </a:rPr>
                        <a:t>NAME</a:t>
                      </a:r>
                      <a:endParaRPr kumimoji="1" lang="ja-JP" altLang="en-US" sz="900" b="1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4769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latin typeface="Arial"/>
                          <a:cs typeface="Arial"/>
                        </a:rPr>
                        <a:t>Gu Dian</a:t>
                      </a:r>
                      <a:endParaRPr kumimoji="1" lang="ja-JP" altLang="en-US" sz="12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33163"/>
              </p:ext>
            </p:extLst>
          </p:nvPr>
        </p:nvGraphicFramePr>
        <p:xfrm>
          <a:off x="2381950" y="830922"/>
          <a:ext cx="2008584" cy="529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858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INSTITUTE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latin typeface="Arial"/>
                          <a:cs typeface="Arial"/>
                        </a:rPr>
                        <a:t>Republic Polytechnic</a:t>
                      </a:r>
                      <a:endParaRPr kumimoji="1" lang="ja-JP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20 MARCH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250" b="1">
                <a:solidFill>
                  <a:schemeClr val="tx1"/>
                </a:solidFill>
                <a:ea typeface="游ゴシック"/>
                <a:cs typeface="Calibri"/>
              </a:rPr>
              <a:t>Get a full-time employment job in media, tourism or film sector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6" y="2355546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altLang="ja-JP" sz="1250" b="1">
                <a:solidFill>
                  <a:schemeClr val="tx1"/>
                </a:solidFill>
                <a:ea typeface="游ゴシック"/>
                <a:cs typeface="Calibri"/>
              </a:rPr>
              <a:t>Data analytics, Writing, Digital Marketing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ja-JP" altLang="en-US" sz="1250" b="1">
                <a:solidFill>
                  <a:schemeClr val="tx1"/>
                </a:solidFill>
                <a:ea typeface="游ゴシック"/>
                <a:cs typeface="Calibri"/>
              </a:rPr>
              <a:t>Join Writing Clubs, Pursue More Volunteering With Church, Learn Japanese Culture 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3749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Skills Certification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Communication Skills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Discipline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How to become employable 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Career Aspiration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70330"/>
              </p:ext>
            </p:extLst>
          </p:nvPr>
        </p:nvGraphicFramePr>
        <p:xfrm>
          <a:off x="3438868" y="3986036"/>
          <a:ext cx="3203069" cy="2005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Practise consistency in attendance and punctuality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Practise thinking and consideration for others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Cover Letter &amp; Resume Skills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Company Culture Assimmilation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Consider and find career aspirations during TAP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  <p:pic>
        <p:nvPicPr>
          <p:cNvPr id="9" name="Picture 13" descr="A picture containing person, suit, smiling, posing&#10;&#10;Description automatically generated">
            <a:extLst>
              <a:ext uri="{FF2B5EF4-FFF2-40B4-BE49-F238E27FC236}">
                <a16:creationId xmlns:a16="http://schemas.microsoft.com/office/drawing/2014/main" id="{B412CC8E-7161-AC76-5C68-297746832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64" y="1566519"/>
            <a:ext cx="1117712" cy="13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74F0F5D-75AD-449C-B9E5-DEF62715E8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4e195f-a507-483b-86fc-a5bc40f8ef28"/>
    <ds:schemaRef ds:uri="c2171985-10ab-406e-8b84-af4207f649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6BA006-561C-49DD-9C0B-A1BC2D540756}">
  <ds:schemaRefs>
    <ds:schemaRef ds:uri="694e195f-a507-483b-86fc-a5bc40f8ef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c2171985-10ab-406e-8b84-af4207f6493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revision>10</cp:revision>
  <cp:lastPrinted>2023-03-11T08:24:41Z</cp:lastPrinted>
  <dcterms:created xsi:type="dcterms:W3CDTF">2023-03-05T12:25:42Z</dcterms:created>
  <dcterms:modified xsi:type="dcterms:W3CDTF">2023-03-21T03:10:03Z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