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/>
              <a:t>TOMOWORK GOAL SETTING WORKSHEET</a:t>
            </a:r>
            <a:endParaRPr kumimoji="1" lang="ja-JP" altLang="en-US" sz="2400" b="1" dirty="0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MY CAREER GOAL IN </a:t>
            </a:r>
            <a:r>
              <a:rPr kumimoji="1" lang="en-US" altLang="ja-JP" sz="1697" b="1" u="sng" dirty="0"/>
              <a:t>10</a:t>
            </a:r>
            <a:r>
              <a:rPr kumimoji="1" lang="en-US" altLang="ja-JP" sz="1697" b="1" dirty="0"/>
              <a:t> YEARS</a:t>
            </a:r>
            <a:endParaRPr kumimoji="1" lang="ja-JP" altLang="en-US" sz="1697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WORK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53657"/>
              </p:ext>
            </p:extLst>
          </p:nvPr>
        </p:nvGraphicFramePr>
        <p:xfrm>
          <a:off x="237569" y="8231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NAME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900" dirty="0"/>
                        <a:t>Lang Yixing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65859"/>
              </p:ext>
            </p:extLst>
          </p:nvPr>
        </p:nvGraphicFramePr>
        <p:xfrm>
          <a:off x="2411274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INSTITUTE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900" dirty="0"/>
                        <a:t>Nanyang Polytechnic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START DATE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20 MARCH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COMPLETION DATE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1 JUNE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LEARNING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ACTIVITIES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73" b="1" dirty="0">
                <a:solidFill>
                  <a:schemeClr val="tx1"/>
                </a:solidFill>
              </a:rPr>
              <a:t>User Experience / Game Designer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SG" altLang="ja-JP" sz="1273" b="1" dirty="0">
                <a:solidFill>
                  <a:schemeClr val="tx1"/>
                </a:solidFill>
              </a:rPr>
              <a:t>Plan to study User Experience &amp; Game Design @ Singapore Institute of Technology 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SG" altLang="ja-JP" sz="1273" b="1" dirty="0">
                <a:solidFill>
                  <a:schemeClr val="tx1"/>
                </a:solidFill>
              </a:rPr>
              <a:t>Drawing, Writing, Reading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</a:t>
            </a:r>
            <a:r>
              <a:rPr kumimoji="1" lang="en-US" altLang="ja-JP" sz="1400" b="1" dirty="0"/>
              <a:t>I WANT TO ACHIEVE FROM TAP</a:t>
            </a:r>
            <a:r>
              <a:rPr kumimoji="1" lang="en-US" altLang="ja-JP" sz="1050" b="1" dirty="0"/>
              <a:t> </a:t>
            </a:r>
            <a:r>
              <a:rPr kumimoji="1" lang="en-US" altLang="ja-JP" sz="1100" b="1" dirty="0"/>
              <a:t>(Please include more than 1 soft skills)</a:t>
            </a:r>
            <a:endParaRPr kumimoji="1" lang="ja-JP" altLang="en-US" sz="1600" b="1" dirty="0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38522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Team Communications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CV Enhancement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Project Management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Flexibility &amp; Growth Mindset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Goal Setting for life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ACTION THAT WILL HELP ME TO REACH MY GOAL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REVIEW</a:t>
            </a:r>
          </a:p>
          <a:p>
            <a:pPr algn="ctr"/>
            <a:r>
              <a:rPr kumimoji="1" lang="en-US" altLang="ja-JP" sz="1600" b="1" dirty="0"/>
              <a:t>(REVIEW BY 31 MAY MORNING)</a:t>
            </a:r>
            <a:endParaRPr kumimoji="1" lang="ja-JP" altLang="en-US" sz="1600" b="1" dirty="0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01058"/>
              </p:ext>
            </p:extLst>
          </p:nvPr>
        </p:nvGraphicFramePr>
        <p:xfrm>
          <a:off x="3438868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Journalling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Part-time work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Read books from library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Learn from Internet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Socialise with friends </a:t>
                      </a:r>
                      <a:r>
                        <a:rPr kumimoji="1" lang="en-SG" altLang="ja-JP" sz="1200">
                          <a:latin typeface="+mn-lt"/>
                        </a:rPr>
                        <a:t>&amp; family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COMMENTS FROM FACILITATORS</a:t>
            </a:r>
            <a:endParaRPr kumimoji="1" lang="ja-JP" altLang="en-US" sz="1697" b="1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A6E3C7-F07C-42D5-A0AD-39778F40924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</TotalTime>
  <Words>135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LANG YIXING</cp:lastModifiedBy>
  <cp:revision>2</cp:revision>
  <cp:lastPrinted>2023-03-11T08:24:41Z</cp:lastPrinted>
  <dcterms:created xsi:type="dcterms:W3CDTF">2023-03-05T12:25:42Z</dcterms:created>
  <dcterms:modified xsi:type="dcterms:W3CDTF">2023-03-17T03:58:50Z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